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</p:sldMasterIdLst>
  <p:notesMasterIdLst>
    <p:notesMasterId r:id="rId27"/>
  </p:notesMasterIdLst>
  <p:sldIdLst>
    <p:sldId id="256" r:id="rId2"/>
    <p:sldId id="266" r:id="rId3"/>
    <p:sldId id="257" r:id="rId4"/>
    <p:sldId id="312" r:id="rId5"/>
    <p:sldId id="313" r:id="rId6"/>
    <p:sldId id="268" r:id="rId7"/>
    <p:sldId id="309" r:id="rId8"/>
    <p:sldId id="310" r:id="rId9"/>
    <p:sldId id="311" r:id="rId10"/>
    <p:sldId id="281" r:id="rId11"/>
    <p:sldId id="325" r:id="rId12"/>
    <p:sldId id="288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2" r:id="rId21"/>
    <p:sldId id="321" r:id="rId22"/>
    <p:sldId id="323" r:id="rId23"/>
    <p:sldId id="324" r:id="rId24"/>
    <p:sldId id="326" r:id="rId25"/>
    <p:sldId id="262" r:id="rId26"/>
  </p:sldIdLst>
  <p:sldSz cx="9144000" cy="5143500" type="screen16x9"/>
  <p:notesSz cx="6858000" cy="9144000"/>
  <p:embeddedFontLst>
    <p:embeddedFont>
      <p:font typeface="Mf이고딕어쩔" panose="02020603020101020101" pitchFamily="18" charset="-127"/>
      <p:regular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Neucha" panose="020B0600000101010101" charset="0"/>
      <p:regular r:id="rId31"/>
    </p:embeddedFont>
    <p:embeddedFont>
      <p:font typeface="Poppins" panose="00000500000000000000" pitchFamily="2" charset="0"/>
      <p:regular r:id="rId32"/>
      <p:bold r:id="rId33"/>
      <p:italic r:id="rId34"/>
      <p:boldItalic r:id="rId35"/>
    </p:embeddedFont>
    <p:embeddedFont>
      <p:font typeface="Raleway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384162E-2EAE-453D-A7FE-1F7643F92B58}">
  <a:tblStyle styleId="{A384162E-2EAE-453D-A7FE-1F7643F92B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914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3" name="Google Shape;233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8" name="Google Shape;3498;ga269a3c48b_0_2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9" name="Google Shape;3499;ga269a3c48b_0_2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ga25f5ddd5d_0_1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3" name="Google Shape;2413;ga25f5ddd5d_0_1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942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6" name="Google Shape;4226;ga269a3c48b_0_29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7" name="Google Shape;4227;ga269a3c48b_0_29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6" name="Google Shape;4226;ga269a3c48b_0_29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7" name="Google Shape;4227;ga269a3c48b_0_29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8749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6" name="Google Shape;4226;ga269a3c48b_0_29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7" name="Google Shape;4227;ga269a3c48b_0_29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08231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6" name="Google Shape;4226;ga269a3c48b_0_29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7" name="Google Shape;4227;ga269a3c48b_0_29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52699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6" name="Google Shape;4226;ga269a3c48b_0_29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7" name="Google Shape;4227;ga269a3c48b_0_29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29246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6" name="Google Shape;4226;ga269a3c48b_0_29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7" name="Google Shape;4227;ga269a3c48b_0_29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0255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6" name="Google Shape;4226;ga269a3c48b_0_29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7" name="Google Shape;4227;ga269a3c48b_0_29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33956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6" name="Google Shape;4226;ga269a3c48b_0_29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7" name="Google Shape;4227;ga269a3c48b_0_29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9072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6" name="Google Shape;2786;ga28bc9c6f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7" name="Google Shape;2787;ga28bc9c6f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6" name="Google Shape;4226;ga269a3c48b_0_29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7" name="Google Shape;4227;ga269a3c48b_0_29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64477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6" name="Google Shape;4226;ga269a3c48b_0_29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7" name="Google Shape;4227;ga269a3c48b_0_29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69060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6" name="Google Shape;4226;ga269a3c48b_0_29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7" name="Google Shape;4227;ga269a3c48b_0_29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28229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6" name="Google Shape;4226;ga269a3c48b_0_29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7" name="Google Shape;4227;ga269a3c48b_0_29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70521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6" name="Google Shape;2926;ga25f5ddd5d_0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7" name="Google Shape;2927;ga25f5ddd5d_0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27043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Google Shape;2487;ga25f5ddd5d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8" name="Google Shape;2488;ga25f5ddd5d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ga25f5ddd5d_0_1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3" name="Google Shape;2413;ga25f5ddd5d_0_1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ga25f5ddd5d_0_1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3" name="Google Shape;2413;ga25f5ddd5d_0_1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89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ga25f5ddd5d_0_1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3" name="Google Shape;2413;ga25f5ddd5d_0_1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1841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6" name="Google Shape;2926;ga25f5ddd5d_0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7" name="Google Shape;2927;ga25f5ddd5d_0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6" name="Google Shape;2926;ga25f5ddd5d_0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7" name="Google Shape;2927;ga25f5ddd5d_0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370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6" name="Google Shape;2926;ga25f5ddd5d_0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7" name="Google Shape;2927;ga25f5ddd5d_0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1543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6" name="Google Shape;2926;ga25f5ddd5d_0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7" name="Google Shape;2927;ga25f5ddd5d_0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5070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216646" y="921113"/>
            <a:ext cx="4915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latin typeface="Neucha"/>
                <a:ea typeface="Neucha"/>
                <a:cs typeface="Neucha"/>
                <a:sym typeface="Neuch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944296" y="3367638"/>
            <a:ext cx="3460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16567" y="333850"/>
            <a:ext cx="8339791" cy="4392775"/>
          </a:xfrm>
          <a:custGeom>
            <a:avLst/>
            <a:gdLst/>
            <a:ahLst/>
            <a:cxnLst/>
            <a:rect l="l" t="t" r="r" b="b"/>
            <a:pathLst>
              <a:path w="255098" h="175711" extrusionOk="0">
                <a:moveTo>
                  <a:pt x="253462" y="1094"/>
                </a:moveTo>
                <a:cubicBezTo>
                  <a:pt x="253723" y="1094"/>
                  <a:pt x="253968" y="1281"/>
                  <a:pt x="253968" y="1540"/>
                </a:cubicBezTo>
                <a:cubicBezTo>
                  <a:pt x="254078" y="2339"/>
                  <a:pt x="253858" y="3028"/>
                  <a:pt x="253169" y="3497"/>
                </a:cubicBezTo>
                <a:cubicBezTo>
                  <a:pt x="252701" y="3717"/>
                  <a:pt x="252232" y="3938"/>
                  <a:pt x="251543" y="3938"/>
                </a:cubicBezTo>
                <a:cubicBezTo>
                  <a:pt x="251543" y="2560"/>
                  <a:pt x="252232" y="1761"/>
                  <a:pt x="253169" y="1182"/>
                </a:cubicBezTo>
                <a:cubicBezTo>
                  <a:pt x="253261" y="1121"/>
                  <a:pt x="253362" y="1094"/>
                  <a:pt x="253462" y="1094"/>
                </a:cubicBezTo>
                <a:close/>
                <a:moveTo>
                  <a:pt x="2286" y="6209"/>
                </a:moveTo>
                <a:cubicBezTo>
                  <a:pt x="2454" y="6209"/>
                  <a:pt x="2608" y="6263"/>
                  <a:pt x="2756" y="6362"/>
                </a:cubicBezTo>
                <a:cubicBezTo>
                  <a:pt x="3555" y="6831"/>
                  <a:pt x="4134" y="7520"/>
                  <a:pt x="4355" y="8649"/>
                </a:cubicBezTo>
                <a:lnTo>
                  <a:pt x="2068" y="8649"/>
                </a:lnTo>
                <a:cubicBezTo>
                  <a:pt x="1599" y="8649"/>
                  <a:pt x="1268" y="8429"/>
                  <a:pt x="1158" y="7960"/>
                </a:cubicBezTo>
                <a:cubicBezTo>
                  <a:pt x="1048" y="7520"/>
                  <a:pt x="1158" y="6831"/>
                  <a:pt x="1599" y="6473"/>
                </a:cubicBezTo>
                <a:cubicBezTo>
                  <a:pt x="1857" y="6291"/>
                  <a:pt x="2081" y="6209"/>
                  <a:pt x="2286" y="6209"/>
                </a:cubicBezTo>
                <a:close/>
                <a:moveTo>
                  <a:pt x="249146" y="169263"/>
                </a:moveTo>
                <a:cubicBezTo>
                  <a:pt x="250166" y="169263"/>
                  <a:pt x="251103" y="169511"/>
                  <a:pt x="251902" y="170090"/>
                </a:cubicBezTo>
                <a:cubicBezTo>
                  <a:pt x="252701" y="170531"/>
                  <a:pt x="252811" y="171908"/>
                  <a:pt x="252232" y="172845"/>
                </a:cubicBezTo>
                <a:cubicBezTo>
                  <a:pt x="252012" y="173065"/>
                  <a:pt x="251791" y="173396"/>
                  <a:pt x="251433" y="173534"/>
                </a:cubicBezTo>
                <a:cubicBezTo>
                  <a:pt x="251142" y="173735"/>
                  <a:pt x="250837" y="173833"/>
                  <a:pt x="250548" y="173833"/>
                </a:cubicBezTo>
                <a:cubicBezTo>
                  <a:pt x="250045" y="173833"/>
                  <a:pt x="249594" y="173533"/>
                  <a:pt x="249367" y="172955"/>
                </a:cubicBezTo>
                <a:cubicBezTo>
                  <a:pt x="249036" y="171798"/>
                  <a:pt x="248788" y="170531"/>
                  <a:pt x="249146" y="169263"/>
                </a:cubicBezTo>
                <a:close/>
                <a:moveTo>
                  <a:pt x="253495" y="0"/>
                </a:moveTo>
                <a:cubicBezTo>
                  <a:pt x="253206" y="0"/>
                  <a:pt x="252897" y="86"/>
                  <a:pt x="252591" y="273"/>
                </a:cubicBezTo>
                <a:cubicBezTo>
                  <a:pt x="251791" y="741"/>
                  <a:pt x="250965" y="1320"/>
                  <a:pt x="250634" y="2229"/>
                </a:cubicBezTo>
                <a:lnTo>
                  <a:pt x="249587" y="4626"/>
                </a:lnTo>
                <a:cubicBezTo>
                  <a:pt x="247410" y="4985"/>
                  <a:pt x="245123" y="5315"/>
                  <a:pt x="242947" y="5563"/>
                </a:cubicBezTo>
                <a:cubicBezTo>
                  <a:pt x="241321" y="5784"/>
                  <a:pt x="239833" y="6004"/>
                  <a:pt x="238345" y="6362"/>
                </a:cubicBezTo>
                <a:cubicBezTo>
                  <a:pt x="236389" y="6693"/>
                  <a:pt x="234432" y="7161"/>
                  <a:pt x="232504" y="7272"/>
                </a:cubicBezTo>
                <a:cubicBezTo>
                  <a:pt x="230768" y="7520"/>
                  <a:pt x="229169" y="7740"/>
                  <a:pt x="227682" y="8208"/>
                </a:cubicBezTo>
                <a:cubicBezTo>
                  <a:pt x="226524" y="8429"/>
                  <a:pt x="225477" y="8429"/>
                  <a:pt x="224347" y="8429"/>
                </a:cubicBezTo>
                <a:lnTo>
                  <a:pt x="214455" y="8429"/>
                </a:lnTo>
                <a:cubicBezTo>
                  <a:pt x="213078" y="8374"/>
                  <a:pt x="211673" y="8374"/>
                  <a:pt x="210253" y="8374"/>
                </a:cubicBezTo>
                <a:cubicBezTo>
                  <a:pt x="208834" y="8374"/>
                  <a:pt x="207402" y="8374"/>
                  <a:pt x="205969" y="8319"/>
                </a:cubicBezTo>
                <a:cubicBezTo>
                  <a:pt x="202304" y="8071"/>
                  <a:pt x="198750" y="7960"/>
                  <a:pt x="195057" y="7960"/>
                </a:cubicBezTo>
                <a:cubicBezTo>
                  <a:pt x="193239" y="7960"/>
                  <a:pt x="191393" y="8071"/>
                  <a:pt x="189546" y="8071"/>
                </a:cubicBezTo>
                <a:cubicBezTo>
                  <a:pt x="184394" y="7960"/>
                  <a:pt x="179214" y="7850"/>
                  <a:pt x="174171" y="7740"/>
                </a:cubicBezTo>
                <a:cubicBezTo>
                  <a:pt x="171746" y="7740"/>
                  <a:pt x="169459" y="7630"/>
                  <a:pt x="167062" y="7382"/>
                </a:cubicBezTo>
                <a:cubicBezTo>
                  <a:pt x="162681" y="6941"/>
                  <a:pt x="158217" y="6583"/>
                  <a:pt x="153836" y="6362"/>
                </a:cubicBezTo>
                <a:cubicBezTo>
                  <a:pt x="151659" y="6362"/>
                  <a:pt x="149483" y="6252"/>
                  <a:pt x="147306" y="6142"/>
                </a:cubicBezTo>
                <a:cubicBezTo>
                  <a:pt x="144661" y="5894"/>
                  <a:pt x="142015" y="5784"/>
                  <a:pt x="139370" y="5673"/>
                </a:cubicBezTo>
                <a:cubicBezTo>
                  <a:pt x="136174" y="5453"/>
                  <a:pt x="132950" y="5315"/>
                  <a:pt x="129726" y="5095"/>
                </a:cubicBezTo>
                <a:cubicBezTo>
                  <a:pt x="128271" y="5002"/>
                  <a:pt x="126795" y="4968"/>
                  <a:pt x="125308" y="4968"/>
                </a:cubicBezTo>
                <a:cubicBezTo>
                  <a:pt x="123277" y="4968"/>
                  <a:pt x="121225" y="5031"/>
                  <a:pt x="119173" y="5095"/>
                </a:cubicBezTo>
                <a:lnTo>
                  <a:pt x="113772" y="5095"/>
                </a:lnTo>
                <a:cubicBezTo>
                  <a:pt x="110108" y="4985"/>
                  <a:pt x="106305" y="4764"/>
                  <a:pt x="102530" y="4626"/>
                </a:cubicBezTo>
                <a:cubicBezTo>
                  <a:pt x="99775" y="4626"/>
                  <a:pt x="97019" y="4764"/>
                  <a:pt x="94154" y="4874"/>
                </a:cubicBezTo>
                <a:lnTo>
                  <a:pt x="83931" y="4874"/>
                </a:lnTo>
                <a:cubicBezTo>
                  <a:pt x="82572" y="4923"/>
                  <a:pt x="81219" y="4971"/>
                  <a:pt x="79856" y="4971"/>
                </a:cubicBezTo>
                <a:cubicBezTo>
                  <a:pt x="78098" y="4971"/>
                  <a:pt x="76324" y="4890"/>
                  <a:pt x="74508" y="4626"/>
                </a:cubicBezTo>
                <a:lnTo>
                  <a:pt x="73819" y="4626"/>
                </a:lnTo>
                <a:cubicBezTo>
                  <a:pt x="73383" y="4612"/>
                  <a:pt x="72949" y="4606"/>
                  <a:pt x="72518" y="4606"/>
                </a:cubicBezTo>
                <a:cubicBezTo>
                  <a:pt x="69647" y="4606"/>
                  <a:pt x="66853" y="4889"/>
                  <a:pt x="63954" y="4985"/>
                </a:cubicBezTo>
                <a:cubicBezTo>
                  <a:pt x="59931" y="5205"/>
                  <a:pt x="56019" y="5673"/>
                  <a:pt x="52023" y="5784"/>
                </a:cubicBezTo>
                <a:cubicBezTo>
                  <a:pt x="48201" y="5967"/>
                  <a:pt x="44378" y="6169"/>
                  <a:pt x="40571" y="6169"/>
                </a:cubicBezTo>
                <a:cubicBezTo>
                  <a:pt x="39796" y="6169"/>
                  <a:pt x="39020" y="6161"/>
                  <a:pt x="38246" y="6142"/>
                </a:cubicBezTo>
                <a:cubicBezTo>
                  <a:pt x="37089" y="6142"/>
                  <a:pt x="36042" y="6142"/>
                  <a:pt x="34912" y="6252"/>
                </a:cubicBezTo>
                <a:cubicBezTo>
                  <a:pt x="31688" y="6362"/>
                  <a:pt x="28602" y="6362"/>
                  <a:pt x="25378" y="6583"/>
                </a:cubicBezTo>
                <a:cubicBezTo>
                  <a:pt x="22843" y="6831"/>
                  <a:pt x="20336" y="6941"/>
                  <a:pt x="17911" y="7382"/>
                </a:cubicBezTo>
                <a:cubicBezTo>
                  <a:pt x="16313" y="7740"/>
                  <a:pt x="14687" y="7960"/>
                  <a:pt x="13199" y="8071"/>
                </a:cubicBezTo>
                <a:cubicBezTo>
                  <a:pt x="11491" y="8208"/>
                  <a:pt x="9755" y="8319"/>
                  <a:pt x="8157" y="8760"/>
                </a:cubicBezTo>
                <a:cubicBezTo>
                  <a:pt x="7746" y="8944"/>
                  <a:pt x="7334" y="9004"/>
                  <a:pt x="6919" y="9004"/>
                </a:cubicBezTo>
                <a:cubicBezTo>
                  <a:pt x="6528" y="9004"/>
                  <a:pt x="6133" y="8951"/>
                  <a:pt x="5732" y="8897"/>
                </a:cubicBezTo>
                <a:lnTo>
                  <a:pt x="5402" y="8208"/>
                </a:lnTo>
                <a:cubicBezTo>
                  <a:pt x="4933" y="7520"/>
                  <a:pt x="4492" y="6693"/>
                  <a:pt x="3803" y="6004"/>
                </a:cubicBezTo>
                <a:cubicBezTo>
                  <a:pt x="3431" y="5572"/>
                  <a:pt x="2890" y="5374"/>
                  <a:pt x="2363" y="5374"/>
                </a:cubicBezTo>
                <a:cubicBezTo>
                  <a:pt x="1914" y="5374"/>
                  <a:pt x="1475" y="5518"/>
                  <a:pt x="1158" y="5784"/>
                </a:cubicBezTo>
                <a:cubicBezTo>
                  <a:pt x="359" y="6362"/>
                  <a:pt x="1" y="7740"/>
                  <a:pt x="469" y="8649"/>
                </a:cubicBezTo>
                <a:cubicBezTo>
                  <a:pt x="690" y="9008"/>
                  <a:pt x="1048" y="9338"/>
                  <a:pt x="1379" y="9338"/>
                </a:cubicBezTo>
                <a:cubicBezTo>
                  <a:pt x="1957" y="9448"/>
                  <a:pt x="2536" y="9448"/>
                  <a:pt x="2977" y="9448"/>
                </a:cubicBezTo>
                <a:cubicBezTo>
                  <a:pt x="3555" y="9448"/>
                  <a:pt x="4134" y="9448"/>
                  <a:pt x="4713" y="9807"/>
                </a:cubicBezTo>
                <a:cubicBezTo>
                  <a:pt x="4823" y="10275"/>
                  <a:pt x="5043" y="10826"/>
                  <a:pt x="5043" y="11295"/>
                </a:cubicBezTo>
                <a:cubicBezTo>
                  <a:pt x="5181" y="12672"/>
                  <a:pt x="5291" y="14050"/>
                  <a:pt x="5291" y="15428"/>
                </a:cubicBezTo>
                <a:cubicBezTo>
                  <a:pt x="5402" y="17384"/>
                  <a:pt x="5291" y="19340"/>
                  <a:pt x="5291" y="21297"/>
                </a:cubicBezTo>
                <a:cubicBezTo>
                  <a:pt x="5181" y="26339"/>
                  <a:pt x="4823" y="31492"/>
                  <a:pt x="4244" y="36562"/>
                </a:cubicBezTo>
                <a:cubicBezTo>
                  <a:pt x="4024" y="38050"/>
                  <a:pt x="3803" y="39427"/>
                  <a:pt x="3666" y="40805"/>
                </a:cubicBezTo>
                <a:cubicBezTo>
                  <a:pt x="3225" y="44470"/>
                  <a:pt x="2756" y="48272"/>
                  <a:pt x="2426" y="51937"/>
                </a:cubicBezTo>
                <a:cubicBezTo>
                  <a:pt x="2068" y="54913"/>
                  <a:pt x="1847" y="57916"/>
                  <a:pt x="1737" y="61002"/>
                </a:cubicBezTo>
                <a:cubicBezTo>
                  <a:pt x="1489" y="63868"/>
                  <a:pt x="1489" y="66871"/>
                  <a:pt x="1379" y="69847"/>
                </a:cubicBezTo>
                <a:cubicBezTo>
                  <a:pt x="1268" y="73181"/>
                  <a:pt x="1158" y="76515"/>
                  <a:pt x="1048" y="79960"/>
                </a:cubicBezTo>
                <a:cubicBezTo>
                  <a:pt x="910" y="84313"/>
                  <a:pt x="910" y="88667"/>
                  <a:pt x="910" y="93048"/>
                </a:cubicBezTo>
                <a:cubicBezTo>
                  <a:pt x="910" y="97760"/>
                  <a:pt x="800" y="102444"/>
                  <a:pt x="469" y="107156"/>
                </a:cubicBezTo>
                <a:cubicBezTo>
                  <a:pt x="221" y="109222"/>
                  <a:pt x="359" y="111289"/>
                  <a:pt x="359" y="113355"/>
                </a:cubicBezTo>
                <a:cubicBezTo>
                  <a:pt x="359" y="113466"/>
                  <a:pt x="469" y="113603"/>
                  <a:pt x="469" y="113714"/>
                </a:cubicBezTo>
                <a:cubicBezTo>
                  <a:pt x="800" y="113934"/>
                  <a:pt x="1048" y="114044"/>
                  <a:pt x="1268" y="114044"/>
                </a:cubicBezTo>
                <a:cubicBezTo>
                  <a:pt x="1847" y="113824"/>
                  <a:pt x="1847" y="113355"/>
                  <a:pt x="1847" y="113025"/>
                </a:cubicBezTo>
                <a:cubicBezTo>
                  <a:pt x="1957" y="111757"/>
                  <a:pt x="1957" y="110490"/>
                  <a:pt x="2068" y="109222"/>
                </a:cubicBezTo>
                <a:cubicBezTo>
                  <a:pt x="2068" y="108313"/>
                  <a:pt x="2178" y="107514"/>
                  <a:pt x="2178" y="106715"/>
                </a:cubicBezTo>
                <a:cubicBezTo>
                  <a:pt x="2288" y="103711"/>
                  <a:pt x="2178" y="100736"/>
                  <a:pt x="2288" y="97760"/>
                </a:cubicBezTo>
                <a:cubicBezTo>
                  <a:pt x="2426" y="91780"/>
                  <a:pt x="2426" y="85911"/>
                  <a:pt x="2288" y="79960"/>
                </a:cubicBezTo>
                <a:cubicBezTo>
                  <a:pt x="2288" y="77315"/>
                  <a:pt x="2178" y="74780"/>
                  <a:pt x="2288" y="72134"/>
                </a:cubicBezTo>
                <a:cubicBezTo>
                  <a:pt x="2426" y="68470"/>
                  <a:pt x="2756" y="64805"/>
                  <a:pt x="2867" y="61113"/>
                </a:cubicBezTo>
                <a:cubicBezTo>
                  <a:pt x="2977" y="61002"/>
                  <a:pt x="2977" y="61002"/>
                  <a:pt x="2977" y="60892"/>
                </a:cubicBezTo>
                <a:cubicBezTo>
                  <a:pt x="3335" y="56759"/>
                  <a:pt x="3666" y="52626"/>
                  <a:pt x="4134" y="48493"/>
                </a:cubicBezTo>
                <a:cubicBezTo>
                  <a:pt x="4492" y="44718"/>
                  <a:pt x="4933" y="41026"/>
                  <a:pt x="5512" y="37361"/>
                </a:cubicBezTo>
                <a:cubicBezTo>
                  <a:pt x="6201" y="32759"/>
                  <a:pt x="6669" y="28296"/>
                  <a:pt x="6669" y="23694"/>
                </a:cubicBezTo>
                <a:lnTo>
                  <a:pt x="6669" y="20470"/>
                </a:lnTo>
                <a:cubicBezTo>
                  <a:pt x="6779" y="17164"/>
                  <a:pt x="6669" y="13719"/>
                  <a:pt x="6090" y="10385"/>
                </a:cubicBezTo>
                <a:cubicBezTo>
                  <a:pt x="5980" y="10275"/>
                  <a:pt x="6090" y="10137"/>
                  <a:pt x="6090" y="10027"/>
                </a:cubicBezTo>
                <a:cubicBezTo>
                  <a:pt x="7248" y="9807"/>
                  <a:pt x="8267" y="9586"/>
                  <a:pt x="9425" y="9338"/>
                </a:cubicBezTo>
                <a:lnTo>
                  <a:pt x="12180" y="9008"/>
                </a:lnTo>
                <a:cubicBezTo>
                  <a:pt x="13778" y="8760"/>
                  <a:pt x="15376" y="8649"/>
                  <a:pt x="16892" y="8429"/>
                </a:cubicBezTo>
                <a:cubicBezTo>
                  <a:pt x="19179" y="8208"/>
                  <a:pt x="21355" y="7740"/>
                  <a:pt x="23532" y="7630"/>
                </a:cubicBezTo>
                <a:cubicBezTo>
                  <a:pt x="25268" y="7630"/>
                  <a:pt x="26977" y="7520"/>
                  <a:pt x="28712" y="7382"/>
                </a:cubicBezTo>
                <a:cubicBezTo>
                  <a:pt x="31110" y="7382"/>
                  <a:pt x="33645" y="7161"/>
                  <a:pt x="36042" y="7051"/>
                </a:cubicBezTo>
                <a:cubicBezTo>
                  <a:pt x="36878" y="7026"/>
                  <a:pt x="37719" y="7018"/>
                  <a:pt x="38563" y="7018"/>
                </a:cubicBezTo>
                <a:cubicBezTo>
                  <a:pt x="40069" y="7018"/>
                  <a:pt x="41587" y="7044"/>
                  <a:pt x="43112" y="7044"/>
                </a:cubicBezTo>
                <a:cubicBezTo>
                  <a:pt x="44506" y="7044"/>
                  <a:pt x="45907" y="7022"/>
                  <a:pt x="47312" y="6941"/>
                </a:cubicBezTo>
                <a:cubicBezTo>
                  <a:pt x="51886" y="6583"/>
                  <a:pt x="56597" y="6473"/>
                  <a:pt x="61309" y="6252"/>
                </a:cubicBezTo>
                <a:cubicBezTo>
                  <a:pt x="63954" y="6004"/>
                  <a:pt x="66600" y="5784"/>
                  <a:pt x="69245" y="5673"/>
                </a:cubicBezTo>
                <a:cubicBezTo>
                  <a:pt x="70154" y="5618"/>
                  <a:pt x="71070" y="5591"/>
                  <a:pt x="71990" y="5591"/>
                </a:cubicBezTo>
                <a:cubicBezTo>
                  <a:pt x="72909" y="5591"/>
                  <a:pt x="73833" y="5618"/>
                  <a:pt x="74756" y="5673"/>
                </a:cubicBezTo>
                <a:cubicBezTo>
                  <a:pt x="76932" y="5894"/>
                  <a:pt x="79109" y="5894"/>
                  <a:pt x="81176" y="5894"/>
                </a:cubicBezTo>
                <a:cubicBezTo>
                  <a:pt x="87706" y="5784"/>
                  <a:pt x="94264" y="5673"/>
                  <a:pt x="100684" y="5673"/>
                </a:cubicBezTo>
                <a:cubicBezTo>
                  <a:pt x="101277" y="5658"/>
                  <a:pt x="101870" y="5651"/>
                  <a:pt x="102463" y="5651"/>
                </a:cubicBezTo>
                <a:cubicBezTo>
                  <a:pt x="106117" y="5651"/>
                  <a:pt x="109775" y="5909"/>
                  <a:pt x="113331" y="6004"/>
                </a:cubicBezTo>
                <a:cubicBezTo>
                  <a:pt x="114094" y="6050"/>
                  <a:pt x="114844" y="6065"/>
                  <a:pt x="115586" y="6065"/>
                </a:cubicBezTo>
                <a:cubicBezTo>
                  <a:pt x="117070" y="6065"/>
                  <a:pt x="118521" y="6004"/>
                  <a:pt x="119972" y="6004"/>
                </a:cubicBezTo>
                <a:cubicBezTo>
                  <a:pt x="121882" y="6004"/>
                  <a:pt x="123805" y="5955"/>
                  <a:pt x="125724" y="5955"/>
                </a:cubicBezTo>
                <a:cubicBezTo>
                  <a:pt x="126683" y="5955"/>
                  <a:pt x="127641" y="5967"/>
                  <a:pt x="128597" y="6004"/>
                </a:cubicBezTo>
                <a:cubicBezTo>
                  <a:pt x="131242" y="6142"/>
                  <a:pt x="133997" y="6362"/>
                  <a:pt x="136753" y="6473"/>
                </a:cubicBezTo>
                <a:cubicBezTo>
                  <a:pt x="139728" y="6693"/>
                  <a:pt x="142704" y="6693"/>
                  <a:pt x="145818" y="6941"/>
                </a:cubicBezTo>
                <a:cubicBezTo>
                  <a:pt x="148573" y="7051"/>
                  <a:pt x="151439" y="7272"/>
                  <a:pt x="154305" y="7382"/>
                </a:cubicBezTo>
                <a:cubicBezTo>
                  <a:pt x="156729" y="7520"/>
                  <a:pt x="159237" y="7630"/>
                  <a:pt x="161772" y="7850"/>
                </a:cubicBezTo>
                <a:cubicBezTo>
                  <a:pt x="163039" y="7960"/>
                  <a:pt x="164417" y="8071"/>
                  <a:pt x="165795" y="8208"/>
                </a:cubicBezTo>
                <a:cubicBezTo>
                  <a:pt x="167861" y="8429"/>
                  <a:pt x="169928" y="8539"/>
                  <a:pt x="171994" y="8649"/>
                </a:cubicBezTo>
                <a:cubicBezTo>
                  <a:pt x="174860" y="8760"/>
                  <a:pt x="177616" y="8760"/>
                  <a:pt x="180481" y="8897"/>
                </a:cubicBezTo>
                <a:cubicBezTo>
                  <a:pt x="184835" y="8897"/>
                  <a:pt x="189106" y="8897"/>
                  <a:pt x="193349" y="9008"/>
                </a:cubicBezTo>
                <a:cubicBezTo>
                  <a:pt x="194874" y="9008"/>
                  <a:pt x="196398" y="8959"/>
                  <a:pt x="197964" y="8959"/>
                </a:cubicBezTo>
                <a:cubicBezTo>
                  <a:pt x="198747" y="8959"/>
                  <a:pt x="199539" y="8971"/>
                  <a:pt x="200348" y="9008"/>
                </a:cubicBezTo>
                <a:cubicBezTo>
                  <a:pt x="203213" y="9118"/>
                  <a:pt x="206189" y="9228"/>
                  <a:pt x="209193" y="9338"/>
                </a:cubicBezTo>
                <a:cubicBezTo>
                  <a:pt x="214125" y="9338"/>
                  <a:pt x="219167" y="9338"/>
                  <a:pt x="224237" y="9448"/>
                </a:cubicBezTo>
                <a:cubicBezTo>
                  <a:pt x="225835" y="9448"/>
                  <a:pt x="227323" y="9338"/>
                  <a:pt x="228921" y="8897"/>
                </a:cubicBezTo>
                <a:cubicBezTo>
                  <a:pt x="229858" y="8649"/>
                  <a:pt x="230768" y="8539"/>
                  <a:pt x="231677" y="8429"/>
                </a:cubicBezTo>
                <a:cubicBezTo>
                  <a:pt x="233633" y="8071"/>
                  <a:pt x="235590" y="7850"/>
                  <a:pt x="237436" y="7520"/>
                </a:cubicBezTo>
                <a:cubicBezTo>
                  <a:pt x="238924" y="7272"/>
                  <a:pt x="240412" y="7051"/>
                  <a:pt x="241789" y="6831"/>
                </a:cubicBezTo>
                <a:cubicBezTo>
                  <a:pt x="242947" y="6583"/>
                  <a:pt x="244076" y="6473"/>
                  <a:pt x="245234" y="6252"/>
                </a:cubicBezTo>
                <a:cubicBezTo>
                  <a:pt x="246722" y="6004"/>
                  <a:pt x="248099" y="5784"/>
                  <a:pt x="249477" y="5673"/>
                </a:cubicBezTo>
                <a:cubicBezTo>
                  <a:pt x="249587" y="5784"/>
                  <a:pt x="249725" y="6004"/>
                  <a:pt x="249725" y="6142"/>
                </a:cubicBezTo>
                <a:cubicBezTo>
                  <a:pt x="249587" y="9448"/>
                  <a:pt x="249587" y="12893"/>
                  <a:pt x="249367" y="16227"/>
                </a:cubicBezTo>
                <a:cubicBezTo>
                  <a:pt x="249036" y="20470"/>
                  <a:pt x="248788" y="24741"/>
                  <a:pt x="248678" y="28984"/>
                </a:cubicBezTo>
                <a:cubicBezTo>
                  <a:pt x="248568" y="33558"/>
                  <a:pt x="248568" y="38160"/>
                  <a:pt x="248457" y="42761"/>
                </a:cubicBezTo>
                <a:lnTo>
                  <a:pt x="248457" y="50229"/>
                </a:lnTo>
                <a:cubicBezTo>
                  <a:pt x="248347" y="54114"/>
                  <a:pt x="248209" y="57916"/>
                  <a:pt x="248209" y="61801"/>
                </a:cubicBezTo>
                <a:cubicBezTo>
                  <a:pt x="248209" y="64226"/>
                  <a:pt x="248099" y="66623"/>
                  <a:pt x="248099" y="69048"/>
                </a:cubicBezTo>
                <a:cubicBezTo>
                  <a:pt x="248209" y="72024"/>
                  <a:pt x="248347" y="75027"/>
                  <a:pt x="248209" y="77893"/>
                </a:cubicBezTo>
                <a:cubicBezTo>
                  <a:pt x="248209" y="80869"/>
                  <a:pt x="248099" y="83983"/>
                  <a:pt x="248099" y="86958"/>
                </a:cubicBezTo>
                <a:cubicBezTo>
                  <a:pt x="247989" y="94536"/>
                  <a:pt x="247989" y="102113"/>
                  <a:pt x="247989" y="109691"/>
                </a:cubicBezTo>
                <a:cubicBezTo>
                  <a:pt x="247989" y="110600"/>
                  <a:pt x="247989" y="111399"/>
                  <a:pt x="247879" y="112226"/>
                </a:cubicBezTo>
                <a:cubicBezTo>
                  <a:pt x="247658" y="120244"/>
                  <a:pt x="247521" y="128290"/>
                  <a:pt x="247658" y="136336"/>
                </a:cubicBezTo>
                <a:cubicBezTo>
                  <a:pt x="247658" y="144933"/>
                  <a:pt x="247658" y="153667"/>
                  <a:pt x="248099" y="162264"/>
                </a:cubicBezTo>
                <a:cubicBezTo>
                  <a:pt x="248099" y="164110"/>
                  <a:pt x="247879" y="165819"/>
                  <a:pt x="247521" y="167665"/>
                </a:cubicBezTo>
                <a:cubicBezTo>
                  <a:pt x="246969" y="167775"/>
                  <a:pt x="246501" y="167885"/>
                  <a:pt x="245922" y="168023"/>
                </a:cubicBezTo>
                <a:cubicBezTo>
                  <a:pt x="244324" y="168243"/>
                  <a:pt x="242588" y="168464"/>
                  <a:pt x="240990" y="168712"/>
                </a:cubicBezTo>
                <a:cubicBezTo>
                  <a:pt x="239723" y="168932"/>
                  <a:pt x="238565" y="169153"/>
                  <a:pt x="237326" y="169263"/>
                </a:cubicBezTo>
                <a:cubicBezTo>
                  <a:pt x="235700" y="169511"/>
                  <a:pt x="234102" y="169621"/>
                  <a:pt x="232504" y="169731"/>
                </a:cubicBezTo>
                <a:cubicBezTo>
                  <a:pt x="230547" y="169842"/>
                  <a:pt x="228591" y="170090"/>
                  <a:pt x="226634" y="170200"/>
                </a:cubicBezTo>
                <a:cubicBezTo>
                  <a:pt x="224347" y="170420"/>
                  <a:pt x="222171" y="170531"/>
                  <a:pt x="219856" y="170641"/>
                </a:cubicBezTo>
                <a:cubicBezTo>
                  <a:pt x="214703" y="170999"/>
                  <a:pt x="209634" y="171330"/>
                  <a:pt x="204481" y="171467"/>
                </a:cubicBezTo>
                <a:cubicBezTo>
                  <a:pt x="202304" y="171578"/>
                  <a:pt x="200238" y="171578"/>
                  <a:pt x="198061" y="171578"/>
                </a:cubicBezTo>
                <a:cubicBezTo>
                  <a:pt x="194727" y="171798"/>
                  <a:pt x="191393" y="172018"/>
                  <a:pt x="188059" y="172156"/>
                </a:cubicBezTo>
                <a:cubicBezTo>
                  <a:pt x="185193" y="172266"/>
                  <a:pt x="182327" y="172377"/>
                  <a:pt x="179572" y="172377"/>
                </a:cubicBezTo>
                <a:cubicBezTo>
                  <a:pt x="173813" y="172487"/>
                  <a:pt x="168192" y="172597"/>
                  <a:pt x="162571" y="172707"/>
                </a:cubicBezTo>
                <a:cubicBezTo>
                  <a:pt x="160504" y="172707"/>
                  <a:pt x="158438" y="172845"/>
                  <a:pt x="156371" y="172845"/>
                </a:cubicBezTo>
                <a:cubicBezTo>
                  <a:pt x="153558" y="173014"/>
                  <a:pt x="150729" y="173248"/>
                  <a:pt x="147908" y="173248"/>
                </a:cubicBezTo>
                <a:cubicBezTo>
                  <a:pt x="147054" y="173248"/>
                  <a:pt x="146201" y="173227"/>
                  <a:pt x="145350" y="173176"/>
                </a:cubicBezTo>
                <a:cubicBezTo>
                  <a:pt x="144263" y="173125"/>
                  <a:pt x="143171" y="173103"/>
                  <a:pt x="142075" y="173103"/>
                </a:cubicBezTo>
                <a:cubicBezTo>
                  <a:pt x="138420" y="173103"/>
                  <a:pt x="134729" y="173343"/>
                  <a:pt x="131104" y="173534"/>
                </a:cubicBezTo>
                <a:cubicBezTo>
                  <a:pt x="127549" y="173644"/>
                  <a:pt x="123995" y="173865"/>
                  <a:pt x="120330" y="174085"/>
                </a:cubicBezTo>
                <a:cubicBezTo>
                  <a:pt x="118016" y="174223"/>
                  <a:pt x="115729" y="174223"/>
                  <a:pt x="113442" y="174443"/>
                </a:cubicBezTo>
                <a:cubicBezTo>
                  <a:pt x="110821" y="174653"/>
                  <a:pt x="108201" y="174730"/>
                  <a:pt x="105581" y="174730"/>
                </a:cubicBezTo>
                <a:cubicBezTo>
                  <a:pt x="104068" y="174730"/>
                  <a:pt x="102555" y="174704"/>
                  <a:pt x="101042" y="174664"/>
                </a:cubicBezTo>
                <a:lnTo>
                  <a:pt x="93685" y="174664"/>
                </a:lnTo>
                <a:cubicBezTo>
                  <a:pt x="92597" y="174664"/>
                  <a:pt x="91509" y="174691"/>
                  <a:pt x="90420" y="174691"/>
                </a:cubicBezTo>
                <a:cubicBezTo>
                  <a:pt x="89332" y="174691"/>
                  <a:pt x="88243" y="174664"/>
                  <a:pt x="87155" y="174553"/>
                </a:cubicBezTo>
                <a:cubicBezTo>
                  <a:pt x="85777" y="174443"/>
                  <a:pt x="84400" y="174333"/>
                  <a:pt x="83022" y="174223"/>
                </a:cubicBezTo>
                <a:lnTo>
                  <a:pt x="83022" y="174223"/>
                </a:lnTo>
                <a:cubicBezTo>
                  <a:pt x="83132" y="174664"/>
                  <a:pt x="83132" y="175022"/>
                  <a:pt x="83242" y="175352"/>
                </a:cubicBezTo>
                <a:lnTo>
                  <a:pt x="85639" y="175352"/>
                </a:lnTo>
                <a:cubicBezTo>
                  <a:pt x="87844" y="175600"/>
                  <a:pt x="90021" y="175600"/>
                  <a:pt x="92087" y="175600"/>
                </a:cubicBezTo>
                <a:cubicBezTo>
                  <a:pt x="95283" y="175600"/>
                  <a:pt x="98507" y="175711"/>
                  <a:pt x="101731" y="175711"/>
                </a:cubicBezTo>
                <a:lnTo>
                  <a:pt x="104239" y="175711"/>
                </a:lnTo>
                <a:cubicBezTo>
                  <a:pt x="108510" y="175711"/>
                  <a:pt x="112753" y="175463"/>
                  <a:pt x="116996" y="175242"/>
                </a:cubicBezTo>
                <a:cubicBezTo>
                  <a:pt x="119283" y="175132"/>
                  <a:pt x="121708" y="175022"/>
                  <a:pt x="124105" y="174912"/>
                </a:cubicBezTo>
                <a:cubicBezTo>
                  <a:pt x="128018" y="174664"/>
                  <a:pt x="131931" y="174443"/>
                  <a:pt x="135816" y="174333"/>
                </a:cubicBezTo>
                <a:cubicBezTo>
                  <a:pt x="137903" y="174183"/>
                  <a:pt x="140031" y="174083"/>
                  <a:pt x="142182" y="174083"/>
                </a:cubicBezTo>
                <a:cubicBezTo>
                  <a:pt x="143579" y="174083"/>
                  <a:pt x="144986" y="174125"/>
                  <a:pt x="146397" y="174223"/>
                </a:cubicBezTo>
                <a:cubicBezTo>
                  <a:pt x="146773" y="174260"/>
                  <a:pt x="147153" y="174272"/>
                  <a:pt x="147534" y="174272"/>
                </a:cubicBezTo>
                <a:cubicBezTo>
                  <a:pt x="148298" y="174272"/>
                  <a:pt x="149069" y="174223"/>
                  <a:pt x="149841" y="174223"/>
                </a:cubicBezTo>
                <a:cubicBezTo>
                  <a:pt x="154663" y="173975"/>
                  <a:pt x="159485" y="173644"/>
                  <a:pt x="164307" y="173644"/>
                </a:cubicBezTo>
                <a:lnTo>
                  <a:pt x="170727" y="173644"/>
                </a:lnTo>
                <a:cubicBezTo>
                  <a:pt x="174860" y="173534"/>
                  <a:pt x="178993" y="173396"/>
                  <a:pt x="183126" y="173286"/>
                </a:cubicBezTo>
                <a:cubicBezTo>
                  <a:pt x="185992" y="173176"/>
                  <a:pt x="188858" y="173065"/>
                  <a:pt x="191723" y="172955"/>
                </a:cubicBezTo>
                <a:cubicBezTo>
                  <a:pt x="194616" y="172845"/>
                  <a:pt x="197372" y="172597"/>
                  <a:pt x="200127" y="172487"/>
                </a:cubicBezTo>
                <a:cubicBezTo>
                  <a:pt x="202414" y="172487"/>
                  <a:pt x="204591" y="172487"/>
                  <a:pt x="206768" y="172377"/>
                </a:cubicBezTo>
                <a:cubicBezTo>
                  <a:pt x="211480" y="172156"/>
                  <a:pt x="216191" y="171798"/>
                  <a:pt x="220903" y="171578"/>
                </a:cubicBezTo>
                <a:cubicBezTo>
                  <a:pt x="225725" y="171330"/>
                  <a:pt x="230657" y="170889"/>
                  <a:pt x="235479" y="170420"/>
                </a:cubicBezTo>
                <a:cubicBezTo>
                  <a:pt x="237656" y="170310"/>
                  <a:pt x="239723" y="169842"/>
                  <a:pt x="241789" y="169511"/>
                </a:cubicBezTo>
                <a:cubicBezTo>
                  <a:pt x="242947" y="169401"/>
                  <a:pt x="244076" y="169153"/>
                  <a:pt x="245234" y="168932"/>
                </a:cubicBezTo>
                <a:cubicBezTo>
                  <a:pt x="245922" y="168932"/>
                  <a:pt x="246611" y="168932"/>
                  <a:pt x="247300" y="169153"/>
                </a:cubicBezTo>
                <a:cubicBezTo>
                  <a:pt x="247410" y="169842"/>
                  <a:pt x="247521" y="170531"/>
                  <a:pt x="247521" y="171109"/>
                </a:cubicBezTo>
                <a:cubicBezTo>
                  <a:pt x="247521" y="172487"/>
                  <a:pt x="248209" y="173286"/>
                  <a:pt x="249146" y="174085"/>
                </a:cubicBezTo>
                <a:cubicBezTo>
                  <a:pt x="249620" y="174483"/>
                  <a:pt x="250145" y="174659"/>
                  <a:pt x="250651" y="174659"/>
                </a:cubicBezTo>
                <a:cubicBezTo>
                  <a:pt x="250881" y="174659"/>
                  <a:pt x="251107" y="174622"/>
                  <a:pt x="251323" y="174553"/>
                </a:cubicBezTo>
                <a:cubicBezTo>
                  <a:pt x="252343" y="174085"/>
                  <a:pt x="253169" y="173396"/>
                  <a:pt x="253390" y="172266"/>
                </a:cubicBezTo>
                <a:cubicBezTo>
                  <a:pt x="253610" y="170999"/>
                  <a:pt x="253279" y="169952"/>
                  <a:pt x="252232" y="169263"/>
                </a:cubicBezTo>
                <a:cubicBezTo>
                  <a:pt x="251654" y="168822"/>
                  <a:pt x="250965" y="168574"/>
                  <a:pt x="250276" y="168243"/>
                </a:cubicBezTo>
                <a:cubicBezTo>
                  <a:pt x="249945" y="168023"/>
                  <a:pt x="249587" y="167885"/>
                  <a:pt x="249256" y="167775"/>
                </a:cubicBezTo>
                <a:cubicBezTo>
                  <a:pt x="249256" y="163532"/>
                  <a:pt x="249146" y="159399"/>
                  <a:pt x="249146" y="155376"/>
                </a:cubicBezTo>
                <a:lnTo>
                  <a:pt x="249146" y="142866"/>
                </a:lnTo>
                <a:cubicBezTo>
                  <a:pt x="249036" y="138733"/>
                  <a:pt x="248898" y="134710"/>
                  <a:pt x="248898" y="130577"/>
                </a:cubicBezTo>
                <a:cubicBezTo>
                  <a:pt x="249036" y="125645"/>
                  <a:pt x="249036" y="120712"/>
                  <a:pt x="249146" y="115780"/>
                </a:cubicBezTo>
                <a:cubicBezTo>
                  <a:pt x="249146" y="114981"/>
                  <a:pt x="249036" y="114155"/>
                  <a:pt x="249036" y="113355"/>
                </a:cubicBezTo>
                <a:cubicBezTo>
                  <a:pt x="249146" y="109581"/>
                  <a:pt x="249146" y="105778"/>
                  <a:pt x="249256" y="102003"/>
                </a:cubicBezTo>
                <a:lnTo>
                  <a:pt x="249256" y="97512"/>
                </a:lnTo>
                <a:lnTo>
                  <a:pt x="249256" y="88116"/>
                </a:lnTo>
                <a:cubicBezTo>
                  <a:pt x="249256" y="86159"/>
                  <a:pt x="249256" y="84203"/>
                  <a:pt x="249367" y="82357"/>
                </a:cubicBezTo>
                <a:cubicBezTo>
                  <a:pt x="249367" y="80070"/>
                  <a:pt x="249477" y="77783"/>
                  <a:pt x="249477" y="75579"/>
                </a:cubicBezTo>
                <a:cubicBezTo>
                  <a:pt x="249587" y="73071"/>
                  <a:pt x="249587" y="70536"/>
                  <a:pt x="249725" y="68001"/>
                </a:cubicBezTo>
                <a:cubicBezTo>
                  <a:pt x="249835" y="63069"/>
                  <a:pt x="249945" y="58137"/>
                  <a:pt x="250056" y="53205"/>
                </a:cubicBezTo>
                <a:cubicBezTo>
                  <a:pt x="250166" y="50449"/>
                  <a:pt x="250166" y="47583"/>
                  <a:pt x="250276" y="44718"/>
                </a:cubicBezTo>
                <a:cubicBezTo>
                  <a:pt x="250414" y="40695"/>
                  <a:pt x="250744" y="36672"/>
                  <a:pt x="250855" y="32649"/>
                </a:cubicBezTo>
                <a:cubicBezTo>
                  <a:pt x="250965" y="30004"/>
                  <a:pt x="251213" y="27248"/>
                  <a:pt x="251213" y="24603"/>
                </a:cubicBezTo>
                <a:cubicBezTo>
                  <a:pt x="251323" y="20828"/>
                  <a:pt x="251433" y="17026"/>
                  <a:pt x="251433" y="13251"/>
                </a:cubicBezTo>
                <a:lnTo>
                  <a:pt x="251433" y="5315"/>
                </a:lnTo>
                <a:cubicBezTo>
                  <a:pt x="252122" y="4985"/>
                  <a:pt x="252811" y="4764"/>
                  <a:pt x="253390" y="4406"/>
                </a:cubicBezTo>
                <a:cubicBezTo>
                  <a:pt x="254547" y="3827"/>
                  <a:pt x="255098" y="2808"/>
                  <a:pt x="254988" y="1540"/>
                </a:cubicBezTo>
                <a:cubicBezTo>
                  <a:pt x="254907" y="617"/>
                  <a:pt x="254271" y="0"/>
                  <a:pt x="25349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87641" y="3583800"/>
            <a:ext cx="803925" cy="1193275"/>
          </a:xfrm>
          <a:custGeom>
            <a:avLst/>
            <a:gdLst/>
            <a:ahLst/>
            <a:cxnLst/>
            <a:rect l="l" t="t" r="r" b="b"/>
            <a:pathLst>
              <a:path w="32157" h="47731" extrusionOk="0">
                <a:moveTo>
                  <a:pt x="3693" y="42489"/>
                </a:moveTo>
                <a:cubicBezTo>
                  <a:pt x="3803" y="43398"/>
                  <a:pt x="3583" y="44225"/>
                  <a:pt x="3225" y="45134"/>
                </a:cubicBezTo>
                <a:cubicBezTo>
                  <a:pt x="3004" y="45602"/>
                  <a:pt x="2756" y="45713"/>
                  <a:pt x="1957" y="45823"/>
                </a:cubicBezTo>
                <a:cubicBezTo>
                  <a:pt x="1847" y="45465"/>
                  <a:pt x="1737" y="45134"/>
                  <a:pt x="1737" y="44776"/>
                </a:cubicBezTo>
                <a:cubicBezTo>
                  <a:pt x="1626" y="43398"/>
                  <a:pt x="1957" y="42957"/>
                  <a:pt x="3445" y="42489"/>
                </a:cubicBezTo>
                <a:close/>
                <a:moveTo>
                  <a:pt x="2067" y="0"/>
                </a:moveTo>
                <a:cubicBezTo>
                  <a:pt x="1957" y="0"/>
                  <a:pt x="1847" y="248"/>
                  <a:pt x="1847" y="358"/>
                </a:cubicBezTo>
                <a:lnTo>
                  <a:pt x="1847" y="2893"/>
                </a:lnTo>
                <a:cubicBezTo>
                  <a:pt x="1847" y="4492"/>
                  <a:pt x="1737" y="6090"/>
                  <a:pt x="1847" y="7826"/>
                </a:cubicBezTo>
                <a:cubicBezTo>
                  <a:pt x="2067" y="11711"/>
                  <a:pt x="2315" y="15734"/>
                  <a:pt x="2536" y="19757"/>
                </a:cubicBezTo>
                <a:cubicBezTo>
                  <a:pt x="2756" y="22402"/>
                  <a:pt x="2894" y="25047"/>
                  <a:pt x="3225" y="27692"/>
                </a:cubicBezTo>
                <a:cubicBezTo>
                  <a:pt x="3693" y="31688"/>
                  <a:pt x="3803" y="35711"/>
                  <a:pt x="3803" y="39844"/>
                </a:cubicBezTo>
                <a:cubicBezTo>
                  <a:pt x="3803" y="40202"/>
                  <a:pt x="3693" y="40643"/>
                  <a:pt x="3693" y="41111"/>
                </a:cubicBezTo>
                <a:cubicBezTo>
                  <a:pt x="3225" y="41221"/>
                  <a:pt x="2756" y="41332"/>
                  <a:pt x="2315" y="41580"/>
                </a:cubicBezTo>
                <a:cubicBezTo>
                  <a:pt x="1737" y="41800"/>
                  <a:pt x="1158" y="42268"/>
                  <a:pt x="938" y="42957"/>
                </a:cubicBezTo>
                <a:cubicBezTo>
                  <a:pt x="827" y="43288"/>
                  <a:pt x="690" y="43536"/>
                  <a:pt x="469" y="43867"/>
                </a:cubicBezTo>
                <a:cubicBezTo>
                  <a:pt x="1" y="44776"/>
                  <a:pt x="249" y="45823"/>
                  <a:pt x="690" y="46732"/>
                </a:cubicBezTo>
                <a:cubicBezTo>
                  <a:pt x="1102" y="47360"/>
                  <a:pt x="1852" y="47730"/>
                  <a:pt x="2558" y="47730"/>
                </a:cubicBezTo>
                <a:cubicBezTo>
                  <a:pt x="3030" y="47730"/>
                  <a:pt x="3483" y="47565"/>
                  <a:pt x="3803" y="47201"/>
                </a:cubicBezTo>
                <a:cubicBezTo>
                  <a:pt x="4024" y="46980"/>
                  <a:pt x="4272" y="46732"/>
                  <a:pt x="4382" y="46402"/>
                </a:cubicBezTo>
                <a:cubicBezTo>
                  <a:pt x="4712" y="45602"/>
                  <a:pt x="4960" y="44776"/>
                  <a:pt x="5291" y="43867"/>
                </a:cubicBezTo>
                <a:cubicBezTo>
                  <a:pt x="5401" y="43398"/>
                  <a:pt x="5512" y="42957"/>
                  <a:pt x="5649" y="42599"/>
                </a:cubicBezTo>
                <a:lnTo>
                  <a:pt x="9094" y="42599"/>
                </a:lnTo>
                <a:cubicBezTo>
                  <a:pt x="9645" y="42599"/>
                  <a:pt x="10223" y="42709"/>
                  <a:pt x="10802" y="42847"/>
                </a:cubicBezTo>
                <a:cubicBezTo>
                  <a:pt x="12180" y="42957"/>
                  <a:pt x="13557" y="43178"/>
                  <a:pt x="15045" y="43398"/>
                </a:cubicBezTo>
                <a:cubicBezTo>
                  <a:pt x="16423" y="43536"/>
                  <a:pt x="17911" y="43646"/>
                  <a:pt x="19426" y="43867"/>
                </a:cubicBezTo>
                <a:cubicBezTo>
                  <a:pt x="23091" y="44445"/>
                  <a:pt x="26756" y="45024"/>
                  <a:pt x="30558" y="45465"/>
                </a:cubicBezTo>
                <a:cubicBezTo>
                  <a:pt x="30657" y="45506"/>
                  <a:pt x="30759" y="45522"/>
                  <a:pt x="30861" y="45522"/>
                </a:cubicBezTo>
                <a:cubicBezTo>
                  <a:pt x="31101" y="45522"/>
                  <a:pt x="31346" y="45432"/>
                  <a:pt x="31578" y="45354"/>
                </a:cubicBezTo>
                <a:cubicBezTo>
                  <a:pt x="31826" y="45354"/>
                  <a:pt x="32156" y="45244"/>
                  <a:pt x="32046" y="44776"/>
                </a:cubicBezTo>
                <a:cubicBezTo>
                  <a:pt x="31826" y="44776"/>
                  <a:pt x="31688" y="44666"/>
                  <a:pt x="31468" y="44666"/>
                </a:cubicBezTo>
                <a:cubicBezTo>
                  <a:pt x="29759" y="44445"/>
                  <a:pt x="28134" y="44087"/>
                  <a:pt x="26425" y="43867"/>
                </a:cubicBezTo>
                <a:cubicBezTo>
                  <a:pt x="24000" y="43536"/>
                  <a:pt x="21493" y="43178"/>
                  <a:pt x="18958" y="42709"/>
                </a:cubicBezTo>
                <a:cubicBezTo>
                  <a:pt x="17002" y="42379"/>
                  <a:pt x="15045" y="42158"/>
                  <a:pt x="13089" y="41690"/>
                </a:cubicBezTo>
                <a:cubicBezTo>
                  <a:pt x="11270" y="41221"/>
                  <a:pt x="9534" y="41001"/>
                  <a:pt x="7716" y="41001"/>
                </a:cubicBezTo>
                <a:cubicBezTo>
                  <a:pt x="7137" y="41001"/>
                  <a:pt x="6448" y="40891"/>
                  <a:pt x="5649" y="40780"/>
                </a:cubicBezTo>
                <a:lnTo>
                  <a:pt x="5649" y="38714"/>
                </a:lnTo>
                <a:cubicBezTo>
                  <a:pt x="5649" y="35711"/>
                  <a:pt x="5760" y="32735"/>
                  <a:pt x="5291" y="29759"/>
                </a:cubicBezTo>
                <a:cubicBezTo>
                  <a:pt x="5181" y="28381"/>
                  <a:pt x="5071" y="27114"/>
                  <a:pt x="4960" y="25846"/>
                </a:cubicBezTo>
                <a:cubicBezTo>
                  <a:pt x="4823" y="24248"/>
                  <a:pt x="4602" y="22622"/>
                  <a:pt x="4492" y="21134"/>
                </a:cubicBezTo>
                <a:cubicBezTo>
                  <a:pt x="4272" y="19288"/>
                  <a:pt x="3913" y="17470"/>
                  <a:pt x="3803" y="15623"/>
                </a:cubicBezTo>
                <a:cubicBezTo>
                  <a:pt x="3583" y="12400"/>
                  <a:pt x="3445" y="9203"/>
                  <a:pt x="3335" y="5979"/>
                </a:cubicBezTo>
                <a:cubicBezTo>
                  <a:pt x="3335" y="4133"/>
                  <a:pt x="3114" y="2425"/>
                  <a:pt x="2756" y="579"/>
                </a:cubicBezTo>
                <a:cubicBezTo>
                  <a:pt x="2756" y="469"/>
                  <a:pt x="2756" y="248"/>
                  <a:pt x="2646" y="248"/>
                </a:cubicBezTo>
                <a:cubicBezTo>
                  <a:pt x="2425" y="138"/>
                  <a:pt x="2315" y="0"/>
                  <a:pt x="20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SECTION_TITLE_AND_DESCRIPTION_1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15"/>
          <p:cNvGrpSpPr/>
          <p:nvPr/>
        </p:nvGrpSpPr>
        <p:grpSpPr>
          <a:xfrm>
            <a:off x="-806904" y="-1495424"/>
            <a:ext cx="10929106" cy="7715233"/>
            <a:chOff x="-806904" y="-1495424"/>
            <a:chExt cx="10929106" cy="7715233"/>
          </a:xfrm>
        </p:grpSpPr>
        <p:sp>
          <p:nvSpPr>
            <p:cNvPr id="375" name="Google Shape;375;p15"/>
            <p:cNvSpPr/>
            <p:nvPr/>
          </p:nvSpPr>
          <p:spPr>
            <a:xfrm rot="5400000">
              <a:off x="42795" y="1274377"/>
              <a:ext cx="4095733" cy="5795131"/>
            </a:xfrm>
            <a:custGeom>
              <a:avLst/>
              <a:gdLst/>
              <a:ahLst/>
              <a:cxnLst/>
              <a:rect l="l" t="t" r="r" b="b"/>
              <a:pathLst>
                <a:path w="148101" h="209532" extrusionOk="0">
                  <a:moveTo>
                    <a:pt x="20836" y="9999"/>
                  </a:moveTo>
                  <a:lnTo>
                    <a:pt x="20836" y="15308"/>
                  </a:lnTo>
                  <a:lnTo>
                    <a:pt x="20836" y="15381"/>
                  </a:lnTo>
                  <a:lnTo>
                    <a:pt x="20836" y="15454"/>
                  </a:lnTo>
                  <a:lnTo>
                    <a:pt x="20836" y="20835"/>
                  </a:lnTo>
                  <a:lnTo>
                    <a:pt x="10073" y="20835"/>
                  </a:lnTo>
                  <a:lnTo>
                    <a:pt x="10073" y="15454"/>
                  </a:lnTo>
                  <a:lnTo>
                    <a:pt x="10073" y="15381"/>
                  </a:lnTo>
                  <a:lnTo>
                    <a:pt x="10073" y="15308"/>
                  </a:lnTo>
                  <a:lnTo>
                    <a:pt x="10073" y="9999"/>
                  </a:lnTo>
                  <a:close/>
                  <a:moveTo>
                    <a:pt x="31744" y="9999"/>
                  </a:moveTo>
                  <a:lnTo>
                    <a:pt x="31744" y="15308"/>
                  </a:lnTo>
                  <a:lnTo>
                    <a:pt x="31744" y="15381"/>
                  </a:lnTo>
                  <a:lnTo>
                    <a:pt x="31744" y="15454"/>
                  </a:lnTo>
                  <a:lnTo>
                    <a:pt x="31744" y="20835"/>
                  </a:lnTo>
                  <a:lnTo>
                    <a:pt x="20981" y="20835"/>
                  </a:lnTo>
                  <a:lnTo>
                    <a:pt x="20981" y="15454"/>
                  </a:lnTo>
                  <a:lnTo>
                    <a:pt x="20981" y="15381"/>
                  </a:lnTo>
                  <a:lnTo>
                    <a:pt x="20981" y="15308"/>
                  </a:lnTo>
                  <a:lnTo>
                    <a:pt x="20981" y="9999"/>
                  </a:lnTo>
                  <a:close/>
                  <a:moveTo>
                    <a:pt x="42652" y="9999"/>
                  </a:moveTo>
                  <a:lnTo>
                    <a:pt x="42652" y="15308"/>
                  </a:lnTo>
                  <a:lnTo>
                    <a:pt x="42652" y="15381"/>
                  </a:lnTo>
                  <a:lnTo>
                    <a:pt x="42652" y="15454"/>
                  </a:lnTo>
                  <a:lnTo>
                    <a:pt x="42652" y="20835"/>
                  </a:lnTo>
                  <a:lnTo>
                    <a:pt x="31890" y="20835"/>
                  </a:lnTo>
                  <a:lnTo>
                    <a:pt x="31890" y="15454"/>
                  </a:lnTo>
                  <a:lnTo>
                    <a:pt x="31890" y="15381"/>
                  </a:lnTo>
                  <a:lnTo>
                    <a:pt x="31890" y="15308"/>
                  </a:lnTo>
                  <a:lnTo>
                    <a:pt x="31890" y="9999"/>
                  </a:lnTo>
                  <a:close/>
                  <a:moveTo>
                    <a:pt x="53561" y="9999"/>
                  </a:moveTo>
                  <a:lnTo>
                    <a:pt x="53561" y="15308"/>
                  </a:lnTo>
                  <a:lnTo>
                    <a:pt x="53561" y="15381"/>
                  </a:lnTo>
                  <a:lnTo>
                    <a:pt x="53561" y="15454"/>
                  </a:lnTo>
                  <a:lnTo>
                    <a:pt x="53561" y="20835"/>
                  </a:lnTo>
                  <a:lnTo>
                    <a:pt x="42798" y="20835"/>
                  </a:lnTo>
                  <a:lnTo>
                    <a:pt x="42798" y="15454"/>
                  </a:lnTo>
                  <a:lnTo>
                    <a:pt x="42798" y="15381"/>
                  </a:lnTo>
                  <a:lnTo>
                    <a:pt x="42798" y="15308"/>
                  </a:lnTo>
                  <a:lnTo>
                    <a:pt x="42798" y="9999"/>
                  </a:lnTo>
                  <a:close/>
                  <a:moveTo>
                    <a:pt x="64469" y="9999"/>
                  </a:moveTo>
                  <a:lnTo>
                    <a:pt x="64469" y="15308"/>
                  </a:lnTo>
                  <a:lnTo>
                    <a:pt x="64469" y="15381"/>
                  </a:lnTo>
                  <a:lnTo>
                    <a:pt x="64469" y="15454"/>
                  </a:lnTo>
                  <a:lnTo>
                    <a:pt x="64469" y="20835"/>
                  </a:lnTo>
                  <a:lnTo>
                    <a:pt x="53706" y="20835"/>
                  </a:lnTo>
                  <a:lnTo>
                    <a:pt x="53706" y="15454"/>
                  </a:lnTo>
                  <a:lnTo>
                    <a:pt x="53706" y="15381"/>
                  </a:lnTo>
                  <a:lnTo>
                    <a:pt x="53706" y="15308"/>
                  </a:lnTo>
                  <a:lnTo>
                    <a:pt x="53706" y="9999"/>
                  </a:lnTo>
                  <a:close/>
                  <a:moveTo>
                    <a:pt x="75378" y="9999"/>
                  </a:moveTo>
                  <a:lnTo>
                    <a:pt x="75378" y="15308"/>
                  </a:lnTo>
                  <a:lnTo>
                    <a:pt x="75378" y="15381"/>
                  </a:lnTo>
                  <a:lnTo>
                    <a:pt x="75378" y="15454"/>
                  </a:lnTo>
                  <a:lnTo>
                    <a:pt x="75378" y="20835"/>
                  </a:lnTo>
                  <a:lnTo>
                    <a:pt x="64615" y="20835"/>
                  </a:lnTo>
                  <a:lnTo>
                    <a:pt x="64615" y="15454"/>
                  </a:lnTo>
                  <a:lnTo>
                    <a:pt x="64615" y="15381"/>
                  </a:lnTo>
                  <a:lnTo>
                    <a:pt x="64615" y="15308"/>
                  </a:lnTo>
                  <a:lnTo>
                    <a:pt x="64615" y="9999"/>
                  </a:lnTo>
                  <a:close/>
                  <a:moveTo>
                    <a:pt x="86286" y="9999"/>
                  </a:moveTo>
                  <a:lnTo>
                    <a:pt x="86286" y="15308"/>
                  </a:lnTo>
                  <a:lnTo>
                    <a:pt x="86286" y="15381"/>
                  </a:lnTo>
                  <a:lnTo>
                    <a:pt x="86286" y="15454"/>
                  </a:lnTo>
                  <a:lnTo>
                    <a:pt x="86286" y="20835"/>
                  </a:lnTo>
                  <a:lnTo>
                    <a:pt x="75523" y="20835"/>
                  </a:lnTo>
                  <a:lnTo>
                    <a:pt x="75523" y="15454"/>
                  </a:lnTo>
                  <a:lnTo>
                    <a:pt x="75523" y="15381"/>
                  </a:lnTo>
                  <a:lnTo>
                    <a:pt x="75523" y="15308"/>
                  </a:lnTo>
                  <a:lnTo>
                    <a:pt x="75523" y="9999"/>
                  </a:lnTo>
                  <a:close/>
                  <a:moveTo>
                    <a:pt x="97194" y="9999"/>
                  </a:moveTo>
                  <a:lnTo>
                    <a:pt x="97194" y="15308"/>
                  </a:lnTo>
                  <a:lnTo>
                    <a:pt x="97194" y="15381"/>
                  </a:lnTo>
                  <a:lnTo>
                    <a:pt x="97194" y="15454"/>
                  </a:lnTo>
                  <a:lnTo>
                    <a:pt x="97194" y="20835"/>
                  </a:lnTo>
                  <a:lnTo>
                    <a:pt x="86431" y="20835"/>
                  </a:lnTo>
                  <a:lnTo>
                    <a:pt x="86431" y="15454"/>
                  </a:lnTo>
                  <a:lnTo>
                    <a:pt x="86431" y="15381"/>
                  </a:lnTo>
                  <a:lnTo>
                    <a:pt x="86431" y="15308"/>
                  </a:lnTo>
                  <a:lnTo>
                    <a:pt x="86431" y="9999"/>
                  </a:lnTo>
                  <a:close/>
                  <a:moveTo>
                    <a:pt x="108103" y="9999"/>
                  </a:moveTo>
                  <a:lnTo>
                    <a:pt x="108103" y="15308"/>
                  </a:lnTo>
                  <a:lnTo>
                    <a:pt x="108103" y="15381"/>
                  </a:lnTo>
                  <a:lnTo>
                    <a:pt x="108103" y="15454"/>
                  </a:lnTo>
                  <a:lnTo>
                    <a:pt x="108103" y="20835"/>
                  </a:lnTo>
                  <a:lnTo>
                    <a:pt x="97340" y="20835"/>
                  </a:lnTo>
                  <a:lnTo>
                    <a:pt x="97340" y="15454"/>
                  </a:lnTo>
                  <a:lnTo>
                    <a:pt x="97340" y="15381"/>
                  </a:lnTo>
                  <a:lnTo>
                    <a:pt x="97340" y="15308"/>
                  </a:lnTo>
                  <a:lnTo>
                    <a:pt x="97340" y="9999"/>
                  </a:lnTo>
                  <a:close/>
                  <a:moveTo>
                    <a:pt x="119011" y="9999"/>
                  </a:moveTo>
                  <a:lnTo>
                    <a:pt x="119011" y="15308"/>
                  </a:lnTo>
                  <a:lnTo>
                    <a:pt x="119011" y="15381"/>
                  </a:lnTo>
                  <a:lnTo>
                    <a:pt x="119011" y="15454"/>
                  </a:lnTo>
                  <a:lnTo>
                    <a:pt x="119011" y="20835"/>
                  </a:lnTo>
                  <a:lnTo>
                    <a:pt x="108248" y="20835"/>
                  </a:lnTo>
                  <a:lnTo>
                    <a:pt x="108248" y="15454"/>
                  </a:lnTo>
                  <a:lnTo>
                    <a:pt x="108248" y="15381"/>
                  </a:lnTo>
                  <a:lnTo>
                    <a:pt x="108248" y="15308"/>
                  </a:lnTo>
                  <a:lnTo>
                    <a:pt x="108248" y="9999"/>
                  </a:lnTo>
                  <a:close/>
                  <a:moveTo>
                    <a:pt x="129919" y="9999"/>
                  </a:moveTo>
                  <a:lnTo>
                    <a:pt x="129919" y="15308"/>
                  </a:lnTo>
                  <a:lnTo>
                    <a:pt x="129919" y="15381"/>
                  </a:lnTo>
                  <a:lnTo>
                    <a:pt x="129919" y="15454"/>
                  </a:lnTo>
                  <a:lnTo>
                    <a:pt x="129919" y="20835"/>
                  </a:lnTo>
                  <a:lnTo>
                    <a:pt x="119156" y="20835"/>
                  </a:lnTo>
                  <a:lnTo>
                    <a:pt x="119156" y="15454"/>
                  </a:lnTo>
                  <a:lnTo>
                    <a:pt x="119156" y="15381"/>
                  </a:lnTo>
                  <a:lnTo>
                    <a:pt x="119156" y="15308"/>
                  </a:lnTo>
                  <a:lnTo>
                    <a:pt x="119156" y="9999"/>
                  </a:lnTo>
                  <a:close/>
                  <a:moveTo>
                    <a:pt x="140828" y="9999"/>
                  </a:moveTo>
                  <a:lnTo>
                    <a:pt x="140828" y="15308"/>
                  </a:lnTo>
                  <a:lnTo>
                    <a:pt x="140828" y="15381"/>
                  </a:lnTo>
                  <a:lnTo>
                    <a:pt x="140828" y="15454"/>
                  </a:lnTo>
                  <a:lnTo>
                    <a:pt x="140828" y="20835"/>
                  </a:lnTo>
                  <a:lnTo>
                    <a:pt x="130065" y="20835"/>
                  </a:lnTo>
                  <a:lnTo>
                    <a:pt x="130065" y="15454"/>
                  </a:lnTo>
                  <a:lnTo>
                    <a:pt x="130065" y="15381"/>
                  </a:lnTo>
                  <a:lnTo>
                    <a:pt x="130065" y="15308"/>
                  </a:lnTo>
                  <a:lnTo>
                    <a:pt x="130065" y="9999"/>
                  </a:lnTo>
                  <a:close/>
                  <a:moveTo>
                    <a:pt x="20836" y="20908"/>
                  </a:moveTo>
                  <a:lnTo>
                    <a:pt x="20836" y="31743"/>
                  </a:lnTo>
                  <a:lnTo>
                    <a:pt x="10073" y="31743"/>
                  </a:lnTo>
                  <a:lnTo>
                    <a:pt x="10073" y="20908"/>
                  </a:lnTo>
                  <a:close/>
                  <a:moveTo>
                    <a:pt x="31744" y="20908"/>
                  </a:moveTo>
                  <a:lnTo>
                    <a:pt x="31744" y="31743"/>
                  </a:lnTo>
                  <a:lnTo>
                    <a:pt x="20981" y="31743"/>
                  </a:lnTo>
                  <a:lnTo>
                    <a:pt x="20981" y="20908"/>
                  </a:lnTo>
                  <a:close/>
                  <a:moveTo>
                    <a:pt x="42652" y="20908"/>
                  </a:moveTo>
                  <a:lnTo>
                    <a:pt x="42652" y="31743"/>
                  </a:lnTo>
                  <a:lnTo>
                    <a:pt x="31890" y="31743"/>
                  </a:lnTo>
                  <a:lnTo>
                    <a:pt x="31890" y="20908"/>
                  </a:lnTo>
                  <a:close/>
                  <a:moveTo>
                    <a:pt x="53561" y="20908"/>
                  </a:moveTo>
                  <a:lnTo>
                    <a:pt x="53561" y="31743"/>
                  </a:lnTo>
                  <a:lnTo>
                    <a:pt x="42798" y="31743"/>
                  </a:lnTo>
                  <a:lnTo>
                    <a:pt x="42798" y="20908"/>
                  </a:lnTo>
                  <a:close/>
                  <a:moveTo>
                    <a:pt x="64469" y="20908"/>
                  </a:moveTo>
                  <a:lnTo>
                    <a:pt x="64469" y="31743"/>
                  </a:lnTo>
                  <a:lnTo>
                    <a:pt x="53706" y="31743"/>
                  </a:lnTo>
                  <a:lnTo>
                    <a:pt x="53706" y="20908"/>
                  </a:lnTo>
                  <a:close/>
                  <a:moveTo>
                    <a:pt x="75378" y="20908"/>
                  </a:moveTo>
                  <a:lnTo>
                    <a:pt x="75378" y="31743"/>
                  </a:lnTo>
                  <a:lnTo>
                    <a:pt x="64615" y="31743"/>
                  </a:lnTo>
                  <a:lnTo>
                    <a:pt x="64615" y="20908"/>
                  </a:lnTo>
                  <a:close/>
                  <a:moveTo>
                    <a:pt x="86286" y="20908"/>
                  </a:moveTo>
                  <a:lnTo>
                    <a:pt x="86286" y="31743"/>
                  </a:lnTo>
                  <a:lnTo>
                    <a:pt x="75523" y="31743"/>
                  </a:lnTo>
                  <a:lnTo>
                    <a:pt x="75523" y="20908"/>
                  </a:lnTo>
                  <a:close/>
                  <a:moveTo>
                    <a:pt x="97194" y="20908"/>
                  </a:moveTo>
                  <a:lnTo>
                    <a:pt x="97194" y="31743"/>
                  </a:lnTo>
                  <a:lnTo>
                    <a:pt x="86431" y="31743"/>
                  </a:lnTo>
                  <a:lnTo>
                    <a:pt x="86431" y="20908"/>
                  </a:lnTo>
                  <a:close/>
                  <a:moveTo>
                    <a:pt x="108103" y="20908"/>
                  </a:moveTo>
                  <a:lnTo>
                    <a:pt x="108103" y="31743"/>
                  </a:lnTo>
                  <a:lnTo>
                    <a:pt x="97340" y="31743"/>
                  </a:lnTo>
                  <a:lnTo>
                    <a:pt x="97340" y="20908"/>
                  </a:lnTo>
                  <a:close/>
                  <a:moveTo>
                    <a:pt x="119011" y="20908"/>
                  </a:moveTo>
                  <a:lnTo>
                    <a:pt x="119011" y="31743"/>
                  </a:lnTo>
                  <a:lnTo>
                    <a:pt x="108248" y="31743"/>
                  </a:lnTo>
                  <a:lnTo>
                    <a:pt x="108248" y="20908"/>
                  </a:lnTo>
                  <a:close/>
                  <a:moveTo>
                    <a:pt x="129919" y="20908"/>
                  </a:moveTo>
                  <a:lnTo>
                    <a:pt x="129919" y="31743"/>
                  </a:lnTo>
                  <a:lnTo>
                    <a:pt x="119156" y="31743"/>
                  </a:lnTo>
                  <a:lnTo>
                    <a:pt x="119156" y="20908"/>
                  </a:lnTo>
                  <a:close/>
                  <a:moveTo>
                    <a:pt x="140828" y="20908"/>
                  </a:moveTo>
                  <a:lnTo>
                    <a:pt x="140828" y="31743"/>
                  </a:lnTo>
                  <a:lnTo>
                    <a:pt x="130065" y="31743"/>
                  </a:lnTo>
                  <a:lnTo>
                    <a:pt x="130065" y="20908"/>
                  </a:lnTo>
                  <a:close/>
                  <a:moveTo>
                    <a:pt x="20836" y="31816"/>
                  </a:moveTo>
                  <a:lnTo>
                    <a:pt x="20836" y="37125"/>
                  </a:lnTo>
                  <a:lnTo>
                    <a:pt x="20836" y="37198"/>
                  </a:lnTo>
                  <a:lnTo>
                    <a:pt x="20836" y="37270"/>
                  </a:lnTo>
                  <a:lnTo>
                    <a:pt x="20836" y="42652"/>
                  </a:lnTo>
                  <a:lnTo>
                    <a:pt x="10073" y="42652"/>
                  </a:lnTo>
                  <a:lnTo>
                    <a:pt x="10073" y="37270"/>
                  </a:lnTo>
                  <a:lnTo>
                    <a:pt x="10073" y="37198"/>
                  </a:lnTo>
                  <a:lnTo>
                    <a:pt x="10073" y="37125"/>
                  </a:lnTo>
                  <a:lnTo>
                    <a:pt x="10073" y="31816"/>
                  </a:lnTo>
                  <a:close/>
                  <a:moveTo>
                    <a:pt x="31744" y="31816"/>
                  </a:moveTo>
                  <a:lnTo>
                    <a:pt x="31744" y="37125"/>
                  </a:lnTo>
                  <a:lnTo>
                    <a:pt x="31744" y="37198"/>
                  </a:lnTo>
                  <a:lnTo>
                    <a:pt x="31744" y="37270"/>
                  </a:lnTo>
                  <a:lnTo>
                    <a:pt x="31744" y="42652"/>
                  </a:lnTo>
                  <a:lnTo>
                    <a:pt x="20981" y="42652"/>
                  </a:lnTo>
                  <a:lnTo>
                    <a:pt x="20981" y="37270"/>
                  </a:lnTo>
                  <a:lnTo>
                    <a:pt x="20981" y="37198"/>
                  </a:lnTo>
                  <a:lnTo>
                    <a:pt x="20981" y="37125"/>
                  </a:lnTo>
                  <a:lnTo>
                    <a:pt x="20981" y="31816"/>
                  </a:lnTo>
                  <a:close/>
                  <a:moveTo>
                    <a:pt x="42652" y="31816"/>
                  </a:moveTo>
                  <a:lnTo>
                    <a:pt x="42652" y="37125"/>
                  </a:lnTo>
                  <a:lnTo>
                    <a:pt x="42652" y="37198"/>
                  </a:lnTo>
                  <a:lnTo>
                    <a:pt x="42652" y="37270"/>
                  </a:lnTo>
                  <a:lnTo>
                    <a:pt x="42652" y="42652"/>
                  </a:lnTo>
                  <a:lnTo>
                    <a:pt x="31890" y="42652"/>
                  </a:lnTo>
                  <a:lnTo>
                    <a:pt x="31890" y="37270"/>
                  </a:lnTo>
                  <a:lnTo>
                    <a:pt x="31890" y="37198"/>
                  </a:lnTo>
                  <a:lnTo>
                    <a:pt x="31890" y="37125"/>
                  </a:lnTo>
                  <a:lnTo>
                    <a:pt x="31890" y="31816"/>
                  </a:lnTo>
                  <a:close/>
                  <a:moveTo>
                    <a:pt x="53561" y="31816"/>
                  </a:moveTo>
                  <a:lnTo>
                    <a:pt x="53561" y="37125"/>
                  </a:lnTo>
                  <a:lnTo>
                    <a:pt x="53561" y="37198"/>
                  </a:lnTo>
                  <a:lnTo>
                    <a:pt x="53561" y="37270"/>
                  </a:lnTo>
                  <a:lnTo>
                    <a:pt x="53561" y="42652"/>
                  </a:lnTo>
                  <a:lnTo>
                    <a:pt x="42798" y="42652"/>
                  </a:lnTo>
                  <a:lnTo>
                    <a:pt x="42798" y="37270"/>
                  </a:lnTo>
                  <a:lnTo>
                    <a:pt x="42798" y="37198"/>
                  </a:lnTo>
                  <a:lnTo>
                    <a:pt x="42798" y="37125"/>
                  </a:lnTo>
                  <a:lnTo>
                    <a:pt x="42798" y="31816"/>
                  </a:lnTo>
                  <a:close/>
                  <a:moveTo>
                    <a:pt x="64469" y="31816"/>
                  </a:moveTo>
                  <a:lnTo>
                    <a:pt x="64469" y="37125"/>
                  </a:lnTo>
                  <a:lnTo>
                    <a:pt x="64469" y="37198"/>
                  </a:lnTo>
                  <a:lnTo>
                    <a:pt x="64469" y="37270"/>
                  </a:lnTo>
                  <a:lnTo>
                    <a:pt x="64469" y="42652"/>
                  </a:lnTo>
                  <a:lnTo>
                    <a:pt x="53706" y="42652"/>
                  </a:lnTo>
                  <a:lnTo>
                    <a:pt x="53706" y="37270"/>
                  </a:lnTo>
                  <a:lnTo>
                    <a:pt x="53706" y="37198"/>
                  </a:lnTo>
                  <a:lnTo>
                    <a:pt x="53706" y="37125"/>
                  </a:lnTo>
                  <a:lnTo>
                    <a:pt x="53706" y="31816"/>
                  </a:lnTo>
                  <a:close/>
                  <a:moveTo>
                    <a:pt x="75378" y="31816"/>
                  </a:moveTo>
                  <a:lnTo>
                    <a:pt x="75378" y="37125"/>
                  </a:lnTo>
                  <a:lnTo>
                    <a:pt x="75378" y="37198"/>
                  </a:lnTo>
                  <a:lnTo>
                    <a:pt x="75378" y="37270"/>
                  </a:lnTo>
                  <a:lnTo>
                    <a:pt x="75378" y="42652"/>
                  </a:lnTo>
                  <a:lnTo>
                    <a:pt x="64615" y="42652"/>
                  </a:lnTo>
                  <a:lnTo>
                    <a:pt x="64615" y="37270"/>
                  </a:lnTo>
                  <a:lnTo>
                    <a:pt x="64615" y="37198"/>
                  </a:lnTo>
                  <a:lnTo>
                    <a:pt x="64615" y="37125"/>
                  </a:lnTo>
                  <a:lnTo>
                    <a:pt x="64615" y="31816"/>
                  </a:lnTo>
                  <a:close/>
                  <a:moveTo>
                    <a:pt x="86286" y="31816"/>
                  </a:moveTo>
                  <a:lnTo>
                    <a:pt x="86286" y="37125"/>
                  </a:lnTo>
                  <a:lnTo>
                    <a:pt x="86286" y="37198"/>
                  </a:lnTo>
                  <a:lnTo>
                    <a:pt x="86286" y="37270"/>
                  </a:lnTo>
                  <a:lnTo>
                    <a:pt x="86286" y="42652"/>
                  </a:lnTo>
                  <a:lnTo>
                    <a:pt x="75523" y="42652"/>
                  </a:lnTo>
                  <a:lnTo>
                    <a:pt x="75523" y="37270"/>
                  </a:lnTo>
                  <a:lnTo>
                    <a:pt x="75523" y="37198"/>
                  </a:lnTo>
                  <a:lnTo>
                    <a:pt x="75523" y="37125"/>
                  </a:lnTo>
                  <a:lnTo>
                    <a:pt x="75523" y="31816"/>
                  </a:lnTo>
                  <a:close/>
                  <a:moveTo>
                    <a:pt x="97194" y="31816"/>
                  </a:moveTo>
                  <a:lnTo>
                    <a:pt x="97194" y="37125"/>
                  </a:lnTo>
                  <a:lnTo>
                    <a:pt x="97194" y="37198"/>
                  </a:lnTo>
                  <a:lnTo>
                    <a:pt x="97194" y="37270"/>
                  </a:lnTo>
                  <a:lnTo>
                    <a:pt x="97194" y="42652"/>
                  </a:lnTo>
                  <a:lnTo>
                    <a:pt x="86431" y="42652"/>
                  </a:lnTo>
                  <a:lnTo>
                    <a:pt x="86431" y="37270"/>
                  </a:lnTo>
                  <a:lnTo>
                    <a:pt x="86431" y="37198"/>
                  </a:lnTo>
                  <a:lnTo>
                    <a:pt x="86431" y="37125"/>
                  </a:lnTo>
                  <a:lnTo>
                    <a:pt x="86431" y="31816"/>
                  </a:lnTo>
                  <a:close/>
                  <a:moveTo>
                    <a:pt x="108103" y="31816"/>
                  </a:moveTo>
                  <a:lnTo>
                    <a:pt x="108103" y="37125"/>
                  </a:lnTo>
                  <a:lnTo>
                    <a:pt x="108103" y="37198"/>
                  </a:lnTo>
                  <a:lnTo>
                    <a:pt x="108103" y="37270"/>
                  </a:lnTo>
                  <a:lnTo>
                    <a:pt x="108103" y="42652"/>
                  </a:lnTo>
                  <a:lnTo>
                    <a:pt x="97340" y="42652"/>
                  </a:lnTo>
                  <a:lnTo>
                    <a:pt x="97340" y="37270"/>
                  </a:lnTo>
                  <a:lnTo>
                    <a:pt x="97340" y="37198"/>
                  </a:lnTo>
                  <a:lnTo>
                    <a:pt x="97340" y="37125"/>
                  </a:lnTo>
                  <a:lnTo>
                    <a:pt x="97340" y="31816"/>
                  </a:lnTo>
                  <a:close/>
                  <a:moveTo>
                    <a:pt x="119011" y="31816"/>
                  </a:moveTo>
                  <a:lnTo>
                    <a:pt x="119011" y="37125"/>
                  </a:lnTo>
                  <a:lnTo>
                    <a:pt x="119011" y="37198"/>
                  </a:lnTo>
                  <a:lnTo>
                    <a:pt x="119011" y="37270"/>
                  </a:lnTo>
                  <a:lnTo>
                    <a:pt x="119011" y="42652"/>
                  </a:lnTo>
                  <a:lnTo>
                    <a:pt x="108248" y="42652"/>
                  </a:lnTo>
                  <a:lnTo>
                    <a:pt x="108248" y="37270"/>
                  </a:lnTo>
                  <a:lnTo>
                    <a:pt x="108248" y="37198"/>
                  </a:lnTo>
                  <a:lnTo>
                    <a:pt x="108248" y="37125"/>
                  </a:lnTo>
                  <a:lnTo>
                    <a:pt x="108248" y="31816"/>
                  </a:lnTo>
                  <a:close/>
                  <a:moveTo>
                    <a:pt x="129919" y="31816"/>
                  </a:moveTo>
                  <a:lnTo>
                    <a:pt x="129919" y="37125"/>
                  </a:lnTo>
                  <a:lnTo>
                    <a:pt x="129919" y="37198"/>
                  </a:lnTo>
                  <a:lnTo>
                    <a:pt x="129919" y="37270"/>
                  </a:lnTo>
                  <a:lnTo>
                    <a:pt x="129919" y="42652"/>
                  </a:lnTo>
                  <a:lnTo>
                    <a:pt x="119156" y="42652"/>
                  </a:lnTo>
                  <a:lnTo>
                    <a:pt x="119156" y="37270"/>
                  </a:lnTo>
                  <a:lnTo>
                    <a:pt x="119156" y="37198"/>
                  </a:lnTo>
                  <a:lnTo>
                    <a:pt x="119156" y="37125"/>
                  </a:lnTo>
                  <a:lnTo>
                    <a:pt x="119156" y="31816"/>
                  </a:lnTo>
                  <a:close/>
                  <a:moveTo>
                    <a:pt x="140828" y="31816"/>
                  </a:moveTo>
                  <a:lnTo>
                    <a:pt x="140828" y="37125"/>
                  </a:lnTo>
                  <a:lnTo>
                    <a:pt x="140828" y="37198"/>
                  </a:lnTo>
                  <a:lnTo>
                    <a:pt x="140828" y="37270"/>
                  </a:lnTo>
                  <a:lnTo>
                    <a:pt x="140828" y="42652"/>
                  </a:lnTo>
                  <a:lnTo>
                    <a:pt x="130065" y="42652"/>
                  </a:lnTo>
                  <a:lnTo>
                    <a:pt x="130065" y="37270"/>
                  </a:lnTo>
                  <a:lnTo>
                    <a:pt x="130065" y="37198"/>
                  </a:lnTo>
                  <a:lnTo>
                    <a:pt x="130065" y="37125"/>
                  </a:lnTo>
                  <a:lnTo>
                    <a:pt x="130065" y="31816"/>
                  </a:lnTo>
                  <a:close/>
                  <a:moveTo>
                    <a:pt x="20836" y="42724"/>
                  </a:moveTo>
                  <a:lnTo>
                    <a:pt x="20836" y="53560"/>
                  </a:lnTo>
                  <a:lnTo>
                    <a:pt x="10073" y="53560"/>
                  </a:lnTo>
                  <a:lnTo>
                    <a:pt x="10073" y="42724"/>
                  </a:lnTo>
                  <a:close/>
                  <a:moveTo>
                    <a:pt x="31744" y="42724"/>
                  </a:moveTo>
                  <a:lnTo>
                    <a:pt x="31744" y="53560"/>
                  </a:lnTo>
                  <a:lnTo>
                    <a:pt x="20981" y="53560"/>
                  </a:lnTo>
                  <a:lnTo>
                    <a:pt x="20981" y="42724"/>
                  </a:lnTo>
                  <a:close/>
                  <a:moveTo>
                    <a:pt x="42652" y="42724"/>
                  </a:moveTo>
                  <a:lnTo>
                    <a:pt x="42652" y="53560"/>
                  </a:lnTo>
                  <a:lnTo>
                    <a:pt x="31890" y="53560"/>
                  </a:lnTo>
                  <a:lnTo>
                    <a:pt x="31890" y="42724"/>
                  </a:lnTo>
                  <a:close/>
                  <a:moveTo>
                    <a:pt x="53561" y="42724"/>
                  </a:moveTo>
                  <a:lnTo>
                    <a:pt x="53561" y="53560"/>
                  </a:lnTo>
                  <a:lnTo>
                    <a:pt x="42798" y="53560"/>
                  </a:lnTo>
                  <a:lnTo>
                    <a:pt x="42798" y="42724"/>
                  </a:lnTo>
                  <a:close/>
                  <a:moveTo>
                    <a:pt x="64469" y="42724"/>
                  </a:moveTo>
                  <a:lnTo>
                    <a:pt x="64469" y="53560"/>
                  </a:lnTo>
                  <a:lnTo>
                    <a:pt x="53706" y="53560"/>
                  </a:lnTo>
                  <a:lnTo>
                    <a:pt x="53706" y="42724"/>
                  </a:lnTo>
                  <a:close/>
                  <a:moveTo>
                    <a:pt x="75378" y="42724"/>
                  </a:moveTo>
                  <a:lnTo>
                    <a:pt x="75378" y="53560"/>
                  </a:lnTo>
                  <a:lnTo>
                    <a:pt x="64615" y="53560"/>
                  </a:lnTo>
                  <a:lnTo>
                    <a:pt x="64615" y="42724"/>
                  </a:lnTo>
                  <a:close/>
                  <a:moveTo>
                    <a:pt x="86286" y="42724"/>
                  </a:moveTo>
                  <a:lnTo>
                    <a:pt x="86286" y="53560"/>
                  </a:lnTo>
                  <a:lnTo>
                    <a:pt x="75523" y="53560"/>
                  </a:lnTo>
                  <a:lnTo>
                    <a:pt x="75523" y="42724"/>
                  </a:lnTo>
                  <a:close/>
                  <a:moveTo>
                    <a:pt x="97194" y="42724"/>
                  </a:moveTo>
                  <a:lnTo>
                    <a:pt x="97194" y="53560"/>
                  </a:lnTo>
                  <a:lnTo>
                    <a:pt x="86431" y="53560"/>
                  </a:lnTo>
                  <a:lnTo>
                    <a:pt x="86431" y="42724"/>
                  </a:lnTo>
                  <a:close/>
                  <a:moveTo>
                    <a:pt x="108103" y="42724"/>
                  </a:moveTo>
                  <a:lnTo>
                    <a:pt x="108103" y="53560"/>
                  </a:lnTo>
                  <a:lnTo>
                    <a:pt x="97340" y="53560"/>
                  </a:lnTo>
                  <a:lnTo>
                    <a:pt x="97340" y="42724"/>
                  </a:lnTo>
                  <a:close/>
                  <a:moveTo>
                    <a:pt x="119011" y="42724"/>
                  </a:moveTo>
                  <a:lnTo>
                    <a:pt x="119011" y="53560"/>
                  </a:lnTo>
                  <a:lnTo>
                    <a:pt x="108248" y="53560"/>
                  </a:lnTo>
                  <a:lnTo>
                    <a:pt x="108248" y="42724"/>
                  </a:lnTo>
                  <a:close/>
                  <a:moveTo>
                    <a:pt x="129919" y="42724"/>
                  </a:moveTo>
                  <a:lnTo>
                    <a:pt x="129919" y="53560"/>
                  </a:lnTo>
                  <a:lnTo>
                    <a:pt x="119156" y="53560"/>
                  </a:lnTo>
                  <a:lnTo>
                    <a:pt x="119156" y="42724"/>
                  </a:lnTo>
                  <a:close/>
                  <a:moveTo>
                    <a:pt x="140828" y="42724"/>
                  </a:moveTo>
                  <a:lnTo>
                    <a:pt x="140828" y="53560"/>
                  </a:lnTo>
                  <a:lnTo>
                    <a:pt x="130065" y="53560"/>
                  </a:lnTo>
                  <a:lnTo>
                    <a:pt x="130065" y="42724"/>
                  </a:lnTo>
                  <a:close/>
                  <a:moveTo>
                    <a:pt x="20836" y="53633"/>
                  </a:moveTo>
                  <a:lnTo>
                    <a:pt x="20836" y="58942"/>
                  </a:lnTo>
                  <a:lnTo>
                    <a:pt x="20836" y="59014"/>
                  </a:lnTo>
                  <a:lnTo>
                    <a:pt x="20836" y="59087"/>
                  </a:lnTo>
                  <a:lnTo>
                    <a:pt x="20836" y="64469"/>
                  </a:lnTo>
                  <a:lnTo>
                    <a:pt x="10073" y="64469"/>
                  </a:lnTo>
                  <a:lnTo>
                    <a:pt x="10073" y="59087"/>
                  </a:lnTo>
                  <a:lnTo>
                    <a:pt x="10073" y="59014"/>
                  </a:lnTo>
                  <a:lnTo>
                    <a:pt x="10073" y="58942"/>
                  </a:lnTo>
                  <a:lnTo>
                    <a:pt x="10073" y="53633"/>
                  </a:lnTo>
                  <a:close/>
                  <a:moveTo>
                    <a:pt x="31744" y="53633"/>
                  </a:moveTo>
                  <a:lnTo>
                    <a:pt x="31744" y="58942"/>
                  </a:lnTo>
                  <a:lnTo>
                    <a:pt x="31744" y="59014"/>
                  </a:lnTo>
                  <a:lnTo>
                    <a:pt x="31744" y="59087"/>
                  </a:lnTo>
                  <a:lnTo>
                    <a:pt x="31744" y="64469"/>
                  </a:lnTo>
                  <a:lnTo>
                    <a:pt x="20981" y="64469"/>
                  </a:lnTo>
                  <a:lnTo>
                    <a:pt x="20981" y="59087"/>
                  </a:lnTo>
                  <a:lnTo>
                    <a:pt x="20981" y="59014"/>
                  </a:lnTo>
                  <a:lnTo>
                    <a:pt x="20981" y="58942"/>
                  </a:lnTo>
                  <a:lnTo>
                    <a:pt x="20981" y="53633"/>
                  </a:lnTo>
                  <a:close/>
                  <a:moveTo>
                    <a:pt x="42652" y="53633"/>
                  </a:moveTo>
                  <a:lnTo>
                    <a:pt x="42652" y="58942"/>
                  </a:lnTo>
                  <a:lnTo>
                    <a:pt x="42652" y="59014"/>
                  </a:lnTo>
                  <a:lnTo>
                    <a:pt x="42652" y="59087"/>
                  </a:lnTo>
                  <a:lnTo>
                    <a:pt x="42652" y="64469"/>
                  </a:lnTo>
                  <a:lnTo>
                    <a:pt x="31890" y="64469"/>
                  </a:lnTo>
                  <a:lnTo>
                    <a:pt x="31890" y="59087"/>
                  </a:lnTo>
                  <a:lnTo>
                    <a:pt x="31890" y="59014"/>
                  </a:lnTo>
                  <a:lnTo>
                    <a:pt x="31890" y="58942"/>
                  </a:lnTo>
                  <a:lnTo>
                    <a:pt x="31890" y="53633"/>
                  </a:lnTo>
                  <a:close/>
                  <a:moveTo>
                    <a:pt x="53561" y="53633"/>
                  </a:moveTo>
                  <a:lnTo>
                    <a:pt x="53561" y="58942"/>
                  </a:lnTo>
                  <a:lnTo>
                    <a:pt x="53561" y="59014"/>
                  </a:lnTo>
                  <a:lnTo>
                    <a:pt x="53561" y="59087"/>
                  </a:lnTo>
                  <a:lnTo>
                    <a:pt x="53561" y="64469"/>
                  </a:lnTo>
                  <a:lnTo>
                    <a:pt x="42798" y="64469"/>
                  </a:lnTo>
                  <a:lnTo>
                    <a:pt x="42798" y="59087"/>
                  </a:lnTo>
                  <a:lnTo>
                    <a:pt x="42798" y="59014"/>
                  </a:lnTo>
                  <a:lnTo>
                    <a:pt x="42798" y="58942"/>
                  </a:lnTo>
                  <a:lnTo>
                    <a:pt x="42798" y="53633"/>
                  </a:lnTo>
                  <a:close/>
                  <a:moveTo>
                    <a:pt x="64469" y="53633"/>
                  </a:moveTo>
                  <a:lnTo>
                    <a:pt x="64469" y="58942"/>
                  </a:lnTo>
                  <a:lnTo>
                    <a:pt x="64469" y="59014"/>
                  </a:lnTo>
                  <a:lnTo>
                    <a:pt x="64469" y="59087"/>
                  </a:lnTo>
                  <a:lnTo>
                    <a:pt x="64469" y="64469"/>
                  </a:lnTo>
                  <a:lnTo>
                    <a:pt x="53706" y="64469"/>
                  </a:lnTo>
                  <a:lnTo>
                    <a:pt x="53706" y="59087"/>
                  </a:lnTo>
                  <a:lnTo>
                    <a:pt x="53706" y="59014"/>
                  </a:lnTo>
                  <a:lnTo>
                    <a:pt x="53706" y="58942"/>
                  </a:lnTo>
                  <a:lnTo>
                    <a:pt x="53706" y="53633"/>
                  </a:lnTo>
                  <a:close/>
                  <a:moveTo>
                    <a:pt x="75378" y="53633"/>
                  </a:moveTo>
                  <a:lnTo>
                    <a:pt x="75378" y="58942"/>
                  </a:lnTo>
                  <a:lnTo>
                    <a:pt x="75378" y="59014"/>
                  </a:lnTo>
                  <a:lnTo>
                    <a:pt x="75378" y="59087"/>
                  </a:lnTo>
                  <a:lnTo>
                    <a:pt x="75378" y="64469"/>
                  </a:lnTo>
                  <a:lnTo>
                    <a:pt x="64615" y="64469"/>
                  </a:lnTo>
                  <a:lnTo>
                    <a:pt x="64615" y="59087"/>
                  </a:lnTo>
                  <a:lnTo>
                    <a:pt x="64615" y="59014"/>
                  </a:lnTo>
                  <a:lnTo>
                    <a:pt x="64615" y="58942"/>
                  </a:lnTo>
                  <a:lnTo>
                    <a:pt x="64615" y="53633"/>
                  </a:lnTo>
                  <a:close/>
                  <a:moveTo>
                    <a:pt x="86286" y="53633"/>
                  </a:moveTo>
                  <a:lnTo>
                    <a:pt x="86286" y="58942"/>
                  </a:lnTo>
                  <a:lnTo>
                    <a:pt x="86286" y="59014"/>
                  </a:lnTo>
                  <a:lnTo>
                    <a:pt x="86286" y="59087"/>
                  </a:lnTo>
                  <a:lnTo>
                    <a:pt x="86286" y="64469"/>
                  </a:lnTo>
                  <a:lnTo>
                    <a:pt x="75523" y="64469"/>
                  </a:lnTo>
                  <a:lnTo>
                    <a:pt x="75523" y="59087"/>
                  </a:lnTo>
                  <a:lnTo>
                    <a:pt x="75523" y="59014"/>
                  </a:lnTo>
                  <a:lnTo>
                    <a:pt x="75523" y="58942"/>
                  </a:lnTo>
                  <a:lnTo>
                    <a:pt x="75523" y="53633"/>
                  </a:lnTo>
                  <a:close/>
                  <a:moveTo>
                    <a:pt x="97194" y="53633"/>
                  </a:moveTo>
                  <a:lnTo>
                    <a:pt x="97194" y="58942"/>
                  </a:lnTo>
                  <a:lnTo>
                    <a:pt x="97194" y="59014"/>
                  </a:lnTo>
                  <a:lnTo>
                    <a:pt x="97194" y="59087"/>
                  </a:lnTo>
                  <a:lnTo>
                    <a:pt x="97194" y="64469"/>
                  </a:lnTo>
                  <a:lnTo>
                    <a:pt x="86431" y="64469"/>
                  </a:lnTo>
                  <a:lnTo>
                    <a:pt x="86431" y="59087"/>
                  </a:lnTo>
                  <a:lnTo>
                    <a:pt x="86431" y="59014"/>
                  </a:lnTo>
                  <a:lnTo>
                    <a:pt x="86431" y="58942"/>
                  </a:lnTo>
                  <a:lnTo>
                    <a:pt x="86431" y="53633"/>
                  </a:lnTo>
                  <a:close/>
                  <a:moveTo>
                    <a:pt x="108103" y="53633"/>
                  </a:moveTo>
                  <a:lnTo>
                    <a:pt x="108103" y="58942"/>
                  </a:lnTo>
                  <a:lnTo>
                    <a:pt x="108103" y="59014"/>
                  </a:lnTo>
                  <a:lnTo>
                    <a:pt x="108103" y="59087"/>
                  </a:lnTo>
                  <a:lnTo>
                    <a:pt x="108103" y="64469"/>
                  </a:lnTo>
                  <a:lnTo>
                    <a:pt x="97340" y="64469"/>
                  </a:lnTo>
                  <a:lnTo>
                    <a:pt x="97340" y="59087"/>
                  </a:lnTo>
                  <a:lnTo>
                    <a:pt x="97340" y="59014"/>
                  </a:lnTo>
                  <a:lnTo>
                    <a:pt x="97340" y="58942"/>
                  </a:lnTo>
                  <a:lnTo>
                    <a:pt x="97340" y="53633"/>
                  </a:lnTo>
                  <a:close/>
                  <a:moveTo>
                    <a:pt x="119011" y="53633"/>
                  </a:moveTo>
                  <a:lnTo>
                    <a:pt x="119011" y="58942"/>
                  </a:lnTo>
                  <a:lnTo>
                    <a:pt x="119011" y="59014"/>
                  </a:lnTo>
                  <a:lnTo>
                    <a:pt x="119011" y="59087"/>
                  </a:lnTo>
                  <a:lnTo>
                    <a:pt x="119011" y="64469"/>
                  </a:lnTo>
                  <a:lnTo>
                    <a:pt x="108248" y="64469"/>
                  </a:lnTo>
                  <a:lnTo>
                    <a:pt x="108248" y="59087"/>
                  </a:lnTo>
                  <a:lnTo>
                    <a:pt x="108248" y="59014"/>
                  </a:lnTo>
                  <a:lnTo>
                    <a:pt x="108248" y="58942"/>
                  </a:lnTo>
                  <a:lnTo>
                    <a:pt x="108248" y="53633"/>
                  </a:lnTo>
                  <a:close/>
                  <a:moveTo>
                    <a:pt x="129919" y="53633"/>
                  </a:moveTo>
                  <a:lnTo>
                    <a:pt x="129919" y="58942"/>
                  </a:lnTo>
                  <a:lnTo>
                    <a:pt x="129919" y="59014"/>
                  </a:lnTo>
                  <a:lnTo>
                    <a:pt x="129919" y="59087"/>
                  </a:lnTo>
                  <a:lnTo>
                    <a:pt x="129919" y="64469"/>
                  </a:lnTo>
                  <a:lnTo>
                    <a:pt x="119156" y="64469"/>
                  </a:lnTo>
                  <a:lnTo>
                    <a:pt x="119156" y="59087"/>
                  </a:lnTo>
                  <a:lnTo>
                    <a:pt x="119156" y="59014"/>
                  </a:lnTo>
                  <a:lnTo>
                    <a:pt x="119156" y="58942"/>
                  </a:lnTo>
                  <a:lnTo>
                    <a:pt x="119156" y="53633"/>
                  </a:lnTo>
                  <a:close/>
                  <a:moveTo>
                    <a:pt x="140828" y="53633"/>
                  </a:moveTo>
                  <a:lnTo>
                    <a:pt x="140828" y="58942"/>
                  </a:lnTo>
                  <a:lnTo>
                    <a:pt x="140828" y="59014"/>
                  </a:lnTo>
                  <a:lnTo>
                    <a:pt x="140828" y="59087"/>
                  </a:lnTo>
                  <a:lnTo>
                    <a:pt x="140828" y="64469"/>
                  </a:lnTo>
                  <a:lnTo>
                    <a:pt x="130065" y="64469"/>
                  </a:lnTo>
                  <a:lnTo>
                    <a:pt x="130065" y="59087"/>
                  </a:lnTo>
                  <a:lnTo>
                    <a:pt x="130065" y="59014"/>
                  </a:lnTo>
                  <a:lnTo>
                    <a:pt x="130065" y="58942"/>
                  </a:lnTo>
                  <a:lnTo>
                    <a:pt x="130065" y="53633"/>
                  </a:lnTo>
                  <a:close/>
                  <a:moveTo>
                    <a:pt x="20836" y="64541"/>
                  </a:moveTo>
                  <a:lnTo>
                    <a:pt x="20836" y="75377"/>
                  </a:lnTo>
                  <a:lnTo>
                    <a:pt x="10073" y="75377"/>
                  </a:lnTo>
                  <a:lnTo>
                    <a:pt x="10073" y="64541"/>
                  </a:lnTo>
                  <a:close/>
                  <a:moveTo>
                    <a:pt x="31744" y="64541"/>
                  </a:moveTo>
                  <a:lnTo>
                    <a:pt x="31744" y="75377"/>
                  </a:lnTo>
                  <a:lnTo>
                    <a:pt x="20981" y="75377"/>
                  </a:lnTo>
                  <a:lnTo>
                    <a:pt x="20981" y="64541"/>
                  </a:lnTo>
                  <a:close/>
                  <a:moveTo>
                    <a:pt x="42652" y="64541"/>
                  </a:moveTo>
                  <a:lnTo>
                    <a:pt x="42652" y="75377"/>
                  </a:lnTo>
                  <a:lnTo>
                    <a:pt x="31890" y="75377"/>
                  </a:lnTo>
                  <a:lnTo>
                    <a:pt x="31890" y="64541"/>
                  </a:lnTo>
                  <a:close/>
                  <a:moveTo>
                    <a:pt x="53561" y="64541"/>
                  </a:moveTo>
                  <a:lnTo>
                    <a:pt x="53561" y="75377"/>
                  </a:lnTo>
                  <a:lnTo>
                    <a:pt x="42798" y="75377"/>
                  </a:lnTo>
                  <a:lnTo>
                    <a:pt x="42798" y="64541"/>
                  </a:lnTo>
                  <a:close/>
                  <a:moveTo>
                    <a:pt x="64469" y="64541"/>
                  </a:moveTo>
                  <a:lnTo>
                    <a:pt x="64469" y="75377"/>
                  </a:lnTo>
                  <a:lnTo>
                    <a:pt x="53706" y="75377"/>
                  </a:lnTo>
                  <a:lnTo>
                    <a:pt x="53706" y="64541"/>
                  </a:lnTo>
                  <a:close/>
                  <a:moveTo>
                    <a:pt x="75378" y="64541"/>
                  </a:moveTo>
                  <a:lnTo>
                    <a:pt x="75378" y="75377"/>
                  </a:lnTo>
                  <a:lnTo>
                    <a:pt x="64615" y="75377"/>
                  </a:lnTo>
                  <a:lnTo>
                    <a:pt x="64615" y="64541"/>
                  </a:lnTo>
                  <a:close/>
                  <a:moveTo>
                    <a:pt x="86286" y="64541"/>
                  </a:moveTo>
                  <a:lnTo>
                    <a:pt x="86286" y="75377"/>
                  </a:lnTo>
                  <a:lnTo>
                    <a:pt x="75523" y="75377"/>
                  </a:lnTo>
                  <a:lnTo>
                    <a:pt x="75523" y="64541"/>
                  </a:lnTo>
                  <a:close/>
                  <a:moveTo>
                    <a:pt x="97194" y="64541"/>
                  </a:moveTo>
                  <a:lnTo>
                    <a:pt x="97194" y="75377"/>
                  </a:lnTo>
                  <a:lnTo>
                    <a:pt x="86431" y="75377"/>
                  </a:lnTo>
                  <a:lnTo>
                    <a:pt x="86431" y="64541"/>
                  </a:lnTo>
                  <a:close/>
                  <a:moveTo>
                    <a:pt x="108103" y="64541"/>
                  </a:moveTo>
                  <a:lnTo>
                    <a:pt x="108103" y="75377"/>
                  </a:lnTo>
                  <a:lnTo>
                    <a:pt x="97340" y="75377"/>
                  </a:lnTo>
                  <a:lnTo>
                    <a:pt x="97340" y="64541"/>
                  </a:lnTo>
                  <a:close/>
                  <a:moveTo>
                    <a:pt x="119011" y="64541"/>
                  </a:moveTo>
                  <a:lnTo>
                    <a:pt x="119011" y="75377"/>
                  </a:lnTo>
                  <a:lnTo>
                    <a:pt x="108248" y="75377"/>
                  </a:lnTo>
                  <a:lnTo>
                    <a:pt x="108248" y="64541"/>
                  </a:lnTo>
                  <a:close/>
                  <a:moveTo>
                    <a:pt x="129919" y="64541"/>
                  </a:moveTo>
                  <a:lnTo>
                    <a:pt x="129919" y="75377"/>
                  </a:lnTo>
                  <a:lnTo>
                    <a:pt x="119156" y="75377"/>
                  </a:lnTo>
                  <a:lnTo>
                    <a:pt x="119156" y="64541"/>
                  </a:lnTo>
                  <a:close/>
                  <a:moveTo>
                    <a:pt x="140828" y="64541"/>
                  </a:moveTo>
                  <a:lnTo>
                    <a:pt x="140828" y="75377"/>
                  </a:lnTo>
                  <a:lnTo>
                    <a:pt x="130065" y="75377"/>
                  </a:lnTo>
                  <a:lnTo>
                    <a:pt x="130065" y="64541"/>
                  </a:lnTo>
                  <a:close/>
                  <a:moveTo>
                    <a:pt x="20836" y="75450"/>
                  </a:moveTo>
                  <a:lnTo>
                    <a:pt x="20836" y="80758"/>
                  </a:lnTo>
                  <a:lnTo>
                    <a:pt x="20836" y="80831"/>
                  </a:lnTo>
                  <a:lnTo>
                    <a:pt x="20836" y="80904"/>
                  </a:lnTo>
                  <a:lnTo>
                    <a:pt x="20836" y="86285"/>
                  </a:lnTo>
                  <a:lnTo>
                    <a:pt x="10073" y="86285"/>
                  </a:lnTo>
                  <a:lnTo>
                    <a:pt x="10073" y="80904"/>
                  </a:lnTo>
                  <a:lnTo>
                    <a:pt x="10073" y="80831"/>
                  </a:lnTo>
                  <a:lnTo>
                    <a:pt x="10073" y="80758"/>
                  </a:lnTo>
                  <a:lnTo>
                    <a:pt x="10073" y="75450"/>
                  </a:lnTo>
                  <a:close/>
                  <a:moveTo>
                    <a:pt x="31744" y="75450"/>
                  </a:moveTo>
                  <a:lnTo>
                    <a:pt x="31744" y="80758"/>
                  </a:lnTo>
                  <a:lnTo>
                    <a:pt x="31744" y="80831"/>
                  </a:lnTo>
                  <a:lnTo>
                    <a:pt x="31744" y="80904"/>
                  </a:lnTo>
                  <a:lnTo>
                    <a:pt x="31744" y="86285"/>
                  </a:lnTo>
                  <a:lnTo>
                    <a:pt x="20981" y="86285"/>
                  </a:lnTo>
                  <a:lnTo>
                    <a:pt x="20981" y="80904"/>
                  </a:lnTo>
                  <a:lnTo>
                    <a:pt x="20981" y="80831"/>
                  </a:lnTo>
                  <a:lnTo>
                    <a:pt x="20981" y="80758"/>
                  </a:lnTo>
                  <a:lnTo>
                    <a:pt x="20981" y="75450"/>
                  </a:lnTo>
                  <a:close/>
                  <a:moveTo>
                    <a:pt x="42652" y="75450"/>
                  </a:moveTo>
                  <a:lnTo>
                    <a:pt x="42652" y="80758"/>
                  </a:lnTo>
                  <a:lnTo>
                    <a:pt x="42652" y="80831"/>
                  </a:lnTo>
                  <a:lnTo>
                    <a:pt x="42652" y="80904"/>
                  </a:lnTo>
                  <a:lnTo>
                    <a:pt x="42652" y="86285"/>
                  </a:lnTo>
                  <a:lnTo>
                    <a:pt x="31890" y="86285"/>
                  </a:lnTo>
                  <a:lnTo>
                    <a:pt x="31890" y="80904"/>
                  </a:lnTo>
                  <a:lnTo>
                    <a:pt x="31890" y="80831"/>
                  </a:lnTo>
                  <a:lnTo>
                    <a:pt x="31890" y="80758"/>
                  </a:lnTo>
                  <a:lnTo>
                    <a:pt x="31890" y="75450"/>
                  </a:lnTo>
                  <a:close/>
                  <a:moveTo>
                    <a:pt x="53561" y="75450"/>
                  </a:moveTo>
                  <a:lnTo>
                    <a:pt x="53561" y="80758"/>
                  </a:lnTo>
                  <a:lnTo>
                    <a:pt x="53561" y="80831"/>
                  </a:lnTo>
                  <a:lnTo>
                    <a:pt x="53561" y="80904"/>
                  </a:lnTo>
                  <a:lnTo>
                    <a:pt x="53561" y="86285"/>
                  </a:lnTo>
                  <a:lnTo>
                    <a:pt x="42798" y="86285"/>
                  </a:lnTo>
                  <a:lnTo>
                    <a:pt x="42798" y="80904"/>
                  </a:lnTo>
                  <a:lnTo>
                    <a:pt x="42798" y="80831"/>
                  </a:lnTo>
                  <a:lnTo>
                    <a:pt x="42798" y="80758"/>
                  </a:lnTo>
                  <a:lnTo>
                    <a:pt x="42798" y="75450"/>
                  </a:lnTo>
                  <a:close/>
                  <a:moveTo>
                    <a:pt x="64469" y="75450"/>
                  </a:moveTo>
                  <a:lnTo>
                    <a:pt x="64469" y="80758"/>
                  </a:lnTo>
                  <a:lnTo>
                    <a:pt x="64469" y="80831"/>
                  </a:lnTo>
                  <a:lnTo>
                    <a:pt x="64469" y="80904"/>
                  </a:lnTo>
                  <a:lnTo>
                    <a:pt x="64469" y="86285"/>
                  </a:lnTo>
                  <a:lnTo>
                    <a:pt x="53706" y="86285"/>
                  </a:lnTo>
                  <a:lnTo>
                    <a:pt x="53706" y="80904"/>
                  </a:lnTo>
                  <a:lnTo>
                    <a:pt x="53706" y="80831"/>
                  </a:lnTo>
                  <a:lnTo>
                    <a:pt x="53706" y="80758"/>
                  </a:lnTo>
                  <a:lnTo>
                    <a:pt x="53706" y="75450"/>
                  </a:lnTo>
                  <a:close/>
                  <a:moveTo>
                    <a:pt x="75378" y="75450"/>
                  </a:moveTo>
                  <a:lnTo>
                    <a:pt x="75378" y="80758"/>
                  </a:lnTo>
                  <a:lnTo>
                    <a:pt x="75378" y="80831"/>
                  </a:lnTo>
                  <a:lnTo>
                    <a:pt x="75378" y="80904"/>
                  </a:lnTo>
                  <a:lnTo>
                    <a:pt x="75378" y="86285"/>
                  </a:lnTo>
                  <a:lnTo>
                    <a:pt x="64615" y="86285"/>
                  </a:lnTo>
                  <a:lnTo>
                    <a:pt x="64615" y="80904"/>
                  </a:lnTo>
                  <a:lnTo>
                    <a:pt x="64615" y="80831"/>
                  </a:lnTo>
                  <a:lnTo>
                    <a:pt x="64615" y="80758"/>
                  </a:lnTo>
                  <a:lnTo>
                    <a:pt x="64615" y="75450"/>
                  </a:lnTo>
                  <a:close/>
                  <a:moveTo>
                    <a:pt x="86286" y="75450"/>
                  </a:moveTo>
                  <a:lnTo>
                    <a:pt x="86286" y="80758"/>
                  </a:lnTo>
                  <a:lnTo>
                    <a:pt x="86286" y="80831"/>
                  </a:lnTo>
                  <a:lnTo>
                    <a:pt x="86286" y="80904"/>
                  </a:lnTo>
                  <a:lnTo>
                    <a:pt x="86286" y="86285"/>
                  </a:lnTo>
                  <a:lnTo>
                    <a:pt x="75523" y="86285"/>
                  </a:lnTo>
                  <a:lnTo>
                    <a:pt x="75523" y="80904"/>
                  </a:lnTo>
                  <a:lnTo>
                    <a:pt x="75523" y="80831"/>
                  </a:lnTo>
                  <a:lnTo>
                    <a:pt x="75523" y="80758"/>
                  </a:lnTo>
                  <a:lnTo>
                    <a:pt x="75523" y="75450"/>
                  </a:lnTo>
                  <a:close/>
                  <a:moveTo>
                    <a:pt x="97194" y="75450"/>
                  </a:moveTo>
                  <a:lnTo>
                    <a:pt x="97194" y="80758"/>
                  </a:lnTo>
                  <a:lnTo>
                    <a:pt x="97194" y="80831"/>
                  </a:lnTo>
                  <a:lnTo>
                    <a:pt x="97194" y="80904"/>
                  </a:lnTo>
                  <a:lnTo>
                    <a:pt x="97194" y="86285"/>
                  </a:lnTo>
                  <a:lnTo>
                    <a:pt x="86431" y="86285"/>
                  </a:lnTo>
                  <a:lnTo>
                    <a:pt x="86431" y="80904"/>
                  </a:lnTo>
                  <a:lnTo>
                    <a:pt x="86431" y="80831"/>
                  </a:lnTo>
                  <a:lnTo>
                    <a:pt x="86431" y="80758"/>
                  </a:lnTo>
                  <a:lnTo>
                    <a:pt x="86431" y="75450"/>
                  </a:lnTo>
                  <a:close/>
                  <a:moveTo>
                    <a:pt x="108103" y="75450"/>
                  </a:moveTo>
                  <a:lnTo>
                    <a:pt x="108103" y="80758"/>
                  </a:lnTo>
                  <a:lnTo>
                    <a:pt x="108103" y="80831"/>
                  </a:lnTo>
                  <a:lnTo>
                    <a:pt x="108103" y="80904"/>
                  </a:lnTo>
                  <a:lnTo>
                    <a:pt x="108103" y="86285"/>
                  </a:lnTo>
                  <a:lnTo>
                    <a:pt x="97340" y="86285"/>
                  </a:lnTo>
                  <a:lnTo>
                    <a:pt x="97340" y="80904"/>
                  </a:lnTo>
                  <a:lnTo>
                    <a:pt x="97340" y="80831"/>
                  </a:lnTo>
                  <a:lnTo>
                    <a:pt x="97340" y="80758"/>
                  </a:lnTo>
                  <a:lnTo>
                    <a:pt x="97340" y="75450"/>
                  </a:lnTo>
                  <a:close/>
                  <a:moveTo>
                    <a:pt x="119011" y="75450"/>
                  </a:moveTo>
                  <a:lnTo>
                    <a:pt x="119011" y="80758"/>
                  </a:lnTo>
                  <a:lnTo>
                    <a:pt x="119011" y="80831"/>
                  </a:lnTo>
                  <a:lnTo>
                    <a:pt x="119011" y="80904"/>
                  </a:lnTo>
                  <a:lnTo>
                    <a:pt x="119011" y="86285"/>
                  </a:lnTo>
                  <a:lnTo>
                    <a:pt x="108248" y="86285"/>
                  </a:lnTo>
                  <a:lnTo>
                    <a:pt x="108248" y="80904"/>
                  </a:lnTo>
                  <a:lnTo>
                    <a:pt x="108248" y="80831"/>
                  </a:lnTo>
                  <a:lnTo>
                    <a:pt x="108248" y="80758"/>
                  </a:lnTo>
                  <a:lnTo>
                    <a:pt x="108248" y="75450"/>
                  </a:lnTo>
                  <a:close/>
                  <a:moveTo>
                    <a:pt x="129919" y="75450"/>
                  </a:moveTo>
                  <a:lnTo>
                    <a:pt x="129919" y="80758"/>
                  </a:lnTo>
                  <a:lnTo>
                    <a:pt x="129919" y="80831"/>
                  </a:lnTo>
                  <a:lnTo>
                    <a:pt x="129919" y="80904"/>
                  </a:lnTo>
                  <a:lnTo>
                    <a:pt x="129919" y="86285"/>
                  </a:lnTo>
                  <a:lnTo>
                    <a:pt x="119156" y="86285"/>
                  </a:lnTo>
                  <a:lnTo>
                    <a:pt x="119156" y="80904"/>
                  </a:lnTo>
                  <a:lnTo>
                    <a:pt x="119156" y="80831"/>
                  </a:lnTo>
                  <a:lnTo>
                    <a:pt x="119156" y="80758"/>
                  </a:lnTo>
                  <a:lnTo>
                    <a:pt x="119156" y="75450"/>
                  </a:lnTo>
                  <a:close/>
                  <a:moveTo>
                    <a:pt x="140828" y="75450"/>
                  </a:moveTo>
                  <a:lnTo>
                    <a:pt x="140828" y="80758"/>
                  </a:lnTo>
                  <a:lnTo>
                    <a:pt x="140828" y="80831"/>
                  </a:lnTo>
                  <a:lnTo>
                    <a:pt x="140828" y="80904"/>
                  </a:lnTo>
                  <a:lnTo>
                    <a:pt x="140828" y="86285"/>
                  </a:lnTo>
                  <a:lnTo>
                    <a:pt x="130065" y="86285"/>
                  </a:lnTo>
                  <a:lnTo>
                    <a:pt x="130065" y="80904"/>
                  </a:lnTo>
                  <a:lnTo>
                    <a:pt x="130065" y="80831"/>
                  </a:lnTo>
                  <a:lnTo>
                    <a:pt x="130065" y="80758"/>
                  </a:lnTo>
                  <a:lnTo>
                    <a:pt x="130065" y="75450"/>
                  </a:lnTo>
                  <a:close/>
                  <a:moveTo>
                    <a:pt x="20836" y="86358"/>
                  </a:moveTo>
                  <a:lnTo>
                    <a:pt x="20836" y="97194"/>
                  </a:lnTo>
                  <a:lnTo>
                    <a:pt x="10073" y="97194"/>
                  </a:lnTo>
                  <a:lnTo>
                    <a:pt x="10073" y="86358"/>
                  </a:lnTo>
                  <a:close/>
                  <a:moveTo>
                    <a:pt x="31744" y="86358"/>
                  </a:moveTo>
                  <a:lnTo>
                    <a:pt x="31744" y="97194"/>
                  </a:lnTo>
                  <a:lnTo>
                    <a:pt x="20981" y="97194"/>
                  </a:lnTo>
                  <a:lnTo>
                    <a:pt x="20981" y="86358"/>
                  </a:lnTo>
                  <a:close/>
                  <a:moveTo>
                    <a:pt x="42652" y="86358"/>
                  </a:moveTo>
                  <a:lnTo>
                    <a:pt x="42652" y="97194"/>
                  </a:lnTo>
                  <a:lnTo>
                    <a:pt x="31890" y="97194"/>
                  </a:lnTo>
                  <a:lnTo>
                    <a:pt x="31890" y="86358"/>
                  </a:lnTo>
                  <a:close/>
                  <a:moveTo>
                    <a:pt x="53561" y="86358"/>
                  </a:moveTo>
                  <a:lnTo>
                    <a:pt x="53561" y="97194"/>
                  </a:lnTo>
                  <a:lnTo>
                    <a:pt x="42798" y="97194"/>
                  </a:lnTo>
                  <a:lnTo>
                    <a:pt x="42798" y="86358"/>
                  </a:lnTo>
                  <a:close/>
                  <a:moveTo>
                    <a:pt x="64469" y="86358"/>
                  </a:moveTo>
                  <a:lnTo>
                    <a:pt x="64469" y="97194"/>
                  </a:lnTo>
                  <a:lnTo>
                    <a:pt x="53706" y="97194"/>
                  </a:lnTo>
                  <a:lnTo>
                    <a:pt x="53706" y="86358"/>
                  </a:lnTo>
                  <a:close/>
                  <a:moveTo>
                    <a:pt x="75378" y="86358"/>
                  </a:moveTo>
                  <a:lnTo>
                    <a:pt x="75378" y="97194"/>
                  </a:lnTo>
                  <a:lnTo>
                    <a:pt x="64615" y="97194"/>
                  </a:lnTo>
                  <a:lnTo>
                    <a:pt x="64615" y="86358"/>
                  </a:lnTo>
                  <a:close/>
                  <a:moveTo>
                    <a:pt x="86286" y="86358"/>
                  </a:moveTo>
                  <a:lnTo>
                    <a:pt x="86286" y="97194"/>
                  </a:lnTo>
                  <a:lnTo>
                    <a:pt x="75523" y="97194"/>
                  </a:lnTo>
                  <a:lnTo>
                    <a:pt x="75523" y="86358"/>
                  </a:lnTo>
                  <a:close/>
                  <a:moveTo>
                    <a:pt x="97194" y="86358"/>
                  </a:moveTo>
                  <a:lnTo>
                    <a:pt x="97194" y="97194"/>
                  </a:lnTo>
                  <a:lnTo>
                    <a:pt x="86431" y="97194"/>
                  </a:lnTo>
                  <a:lnTo>
                    <a:pt x="86431" y="86358"/>
                  </a:lnTo>
                  <a:close/>
                  <a:moveTo>
                    <a:pt x="108103" y="86358"/>
                  </a:moveTo>
                  <a:lnTo>
                    <a:pt x="108103" y="97194"/>
                  </a:lnTo>
                  <a:lnTo>
                    <a:pt x="97340" y="97194"/>
                  </a:lnTo>
                  <a:lnTo>
                    <a:pt x="97340" y="86358"/>
                  </a:lnTo>
                  <a:close/>
                  <a:moveTo>
                    <a:pt x="119011" y="86358"/>
                  </a:moveTo>
                  <a:lnTo>
                    <a:pt x="119011" y="97194"/>
                  </a:lnTo>
                  <a:lnTo>
                    <a:pt x="108248" y="97194"/>
                  </a:lnTo>
                  <a:lnTo>
                    <a:pt x="108248" y="86358"/>
                  </a:lnTo>
                  <a:close/>
                  <a:moveTo>
                    <a:pt x="129919" y="86358"/>
                  </a:moveTo>
                  <a:lnTo>
                    <a:pt x="129919" y="97194"/>
                  </a:lnTo>
                  <a:lnTo>
                    <a:pt x="119156" y="97194"/>
                  </a:lnTo>
                  <a:lnTo>
                    <a:pt x="119156" y="86358"/>
                  </a:lnTo>
                  <a:close/>
                  <a:moveTo>
                    <a:pt x="140828" y="86358"/>
                  </a:moveTo>
                  <a:lnTo>
                    <a:pt x="140828" y="97194"/>
                  </a:lnTo>
                  <a:lnTo>
                    <a:pt x="130065" y="97194"/>
                  </a:lnTo>
                  <a:lnTo>
                    <a:pt x="130065" y="86358"/>
                  </a:lnTo>
                  <a:close/>
                  <a:moveTo>
                    <a:pt x="20836" y="97266"/>
                  </a:moveTo>
                  <a:lnTo>
                    <a:pt x="20836" y="102575"/>
                  </a:lnTo>
                  <a:lnTo>
                    <a:pt x="20836" y="102648"/>
                  </a:lnTo>
                  <a:lnTo>
                    <a:pt x="20836" y="102721"/>
                  </a:lnTo>
                  <a:lnTo>
                    <a:pt x="20836" y="108102"/>
                  </a:lnTo>
                  <a:lnTo>
                    <a:pt x="10073" y="108102"/>
                  </a:lnTo>
                  <a:lnTo>
                    <a:pt x="10073" y="102721"/>
                  </a:lnTo>
                  <a:lnTo>
                    <a:pt x="10073" y="102648"/>
                  </a:lnTo>
                  <a:lnTo>
                    <a:pt x="10073" y="102575"/>
                  </a:lnTo>
                  <a:lnTo>
                    <a:pt x="10073" y="97266"/>
                  </a:lnTo>
                  <a:close/>
                  <a:moveTo>
                    <a:pt x="31744" y="97266"/>
                  </a:moveTo>
                  <a:lnTo>
                    <a:pt x="31744" y="102575"/>
                  </a:lnTo>
                  <a:lnTo>
                    <a:pt x="31744" y="102648"/>
                  </a:lnTo>
                  <a:lnTo>
                    <a:pt x="31744" y="102721"/>
                  </a:lnTo>
                  <a:lnTo>
                    <a:pt x="31744" y="108102"/>
                  </a:lnTo>
                  <a:lnTo>
                    <a:pt x="20981" y="108102"/>
                  </a:lnTo>
                  <a:lnTo>
                    <a:pt x="20981" y="102721"/>
                  </a:lnTo>
                  <a:lnTo>
                    <a:pt x="20981" y="102648"/>
                  </a:lnTo>
                  <a:lnTo>
                    <a:pt x="20981" y="102575"/>
                  </a:lnTo>
                  <a:lnTo>
                    <a:pt x="20981" y="97266"/>
                  </a:lnTo>
                  <a:close/>
                  <a:moveTo>
                    <a:pt x="42652" y="97266"/>
                  </a:moveTo>
                  <a:lnTo>
                    <a:pt x="42652" y="102575"/>
                  </a:lnTo>
                  <a:lnTo>
                    <a:pt x="42652" y="102648"/>
                  </a:lnTo>
                  <a:lnTo>
                    <a:pt x="42652" y="102721"/>
                  </a:lnTo>
                  <a:lnTo>
                    <a:pt x="42652" y="108102"/>
                  </a:lnTo>
                  <a:lnTo>
                    <a:pt x="31890" y="108102"/>
                  </a:lnTo>
                  <a:lnTo>
                    <a:pt x="31890" y="102721"/>
                  </a:lnTo>
                  <a:lnTo>
                    <a:pt x="31890" y="102648"/>
                  </a:lnTo>
                  <a:lnTo>
                    <a:pt x="31890" y="102575"/>
                  </a:lnTo>
                  <a:lnTo>
                    <a:pt x="31890" y="97266"/>
                  </a:lnTo>
                  <a:close/>
                  <a:moveTo>
                    <a:pt x="53561" y="97266"/>
                  </a:moveTo>
                  <a:lnTo>
                    <a:pt x="53561" y="102575"/>
                  </a:lnTo>
                  <a:lnTo>
                    <a:pt x="53561" y="102648"/>
                  </a:lnTo>
                  <a:lnTo>
                    <a:pt x="53561" y="102721"/>
                  </a:lnTo>
                  <a:lnTo>
                    <a:pt x="53561" y="108102"/>
                  </a:lnTo>
                  <a:lnTo>
                    <a:pt x="42798" y="108102"/>
                  </a:lnTo>
                  <a:lnTo>
                    <a:pt x="42798" y="102721"/>
                  </a:lnTo>
                  <a:lnTo>
                    <a:pt x="42798" y="102648"/>
                  </a:lnTo>
                  <a:lnTo>
                    <a:pt x="42798" y="102575"/>
                  </a:lnTo>
                  <a:lnTo>
                    <a:pt x="42798" y="97266"/>
                  </a:lnTo>
                  <a:close/>
                  <a:moveTo>
                    <a:pt x="64469" y="97266"/>
                  </a:moveTo>
                  <a:lnTo>
                    <a:pt x="64469" y="102575"/>
                  </a:lnTo>
                  <a:lnTo>
                    <a:pt x="64469" y="102648"/>
                  </a:lnTo>
                  <a:lnTo>
                    <a:pt x="64469" y="102721"/>
                  </a:lnTo>
                  <a:lnTo>
                    <a:pt x="64469" y="108102"/>
                  </a:lnTo>
                  <a:lnTo>
                    <a:pt x="53706" y="108102"/>
                  </a:lnTo>
                  <a:lnTo>
                    <a:pt x="53706" y="102721"/>
                  </a:lnTo>
                  <a:lnTo>
                    <a:pt x="53706" y="102648"/>
                  </a:lnTo>
                  <a:lnTo>
                    <a:pt x="53706" y="102575"/>
                  </a:lnTo>
                  <a:lnTo>
                    <a:pt x="53706" y="97266"/>
                  </a:lnTo>
                  <a:close/>
                  <a:moveTo>
                    <a:pt x="75378" y="97266"/>
                  </a:moveTo>
                  <a:lnTo>
                    <a:pt x="75378" y="102575"/>
                  </a:lnTo>
                  <a:lnTo>
                    <a:pt x="75378" y="102648"/>
                  </a:lnTo>
                  <a:lnTo>
                    <a:pt x="75378" y="102721"/>
                  </a:lnTo>
                  <a:lnTo>
                    <a:pt x="75378" y="108102"/>
                  </a:lnTo>
                  <a:lnTo>
                    <a:pt x="64615" y="108102"/>
                  </a:lnTo>
                  <a:lnTo>
                    <a:pt x="64615" y="102721"/>
                  </a:lnTo>
                  <a:lnTo>
                    <a:pt x="64615" y="102648"/>
                  </a:lnTo>
                  <a:lnTo>
                    <a:pt x="64615" y="102575"/>
                  </a:lnTo>
                  <a:lnTo>
                    <a:pt x="64615" y="97266"/>
                  </a:lnTo>
                  <a:close/>
                  <a:moveTo>
                    <a:pt x="86286" y="97266"/>
                  </a:moveTo>
                  <a:lnTo>
                    <a:pt x="86286" y="102575"/>
                  </a:lnTo>
                  <a:lnTo>
                    <a:pt x="86286" y="102648"/>
                  </a:lnTo>
                  <a:lnTo>
                    <a:pt x="86286" y="102721"/>
                  </a:lnTo>
                  <a:lnTo>
                    <a:pt x="86286" y="108102"/>
                  </a:lnTo>
                  <a:lnTo>
                    <a:pt x="75523" y="108102"/>
                  </a:lnTo>
                  <a:lnTo>
                    <a:pt x="75523" y="102721"/>
                  </a:lnTo>
                  <a:lnTo>
                    <a:pt x="75523" y="102648"/>
                  </a:lnTo>
                  <a:lnTo>
                    <a:pt x="75523" y="102575"/>
                  </a:lnTo>
                  <a:lnTo>
                    <a:pt x="75523" y="97266"/>
                  </a:lnTo>
                  <a:close/>
                  <a:moveTo>
                    <a:pt x="97194" y="97266"/>
                  </a:moveTo>
                  <a:lnTo>
                    <a:pt x="97194" y="102575"/>
                  </a:lnTo>
                  <a:lnTo>
                    <a:pt x="97194" y="102648"/>
                  </a:lnTo>
                  <a:lnTo>
                    <a:pt x="97194" y="102721"/>
                  </a:lnTo>
                  <a:lnTo>
                    <a:pt x="97194" y="108102"/>
                  </a:lnTo>
                  <a:lnTo>
                    <a:pt x="86431" y="108102"/>
                  </a:lnTo>
                  <a:lnTo>
                    <a:pt x="86431" y="102721"/>
                  </a:lnTo>
                  <a:lnTo>
                    <a:pt x="86431" y="102648"/>
                  </a:lnTo>
                  <a:lnTo>
                    <a:pt x="86431" y="102575"/>
                  </a:lnTo>
                  <a:lnTo>
                    <a:pt x="86431" y="97266"/>
                  </a:lnTo>
                  <a:close/>
                  <a:moveTo>
                    <a:pt x="108103" y="97266"/>
                  </a:moveTo>
                  <a:lnTo>
                    <a:pt x="108103" y="102575"/>
                  </a:lnTo>
                  <a:lnTo>
                    <a:pt x="108103" y="102648"/>
                  </a:lnTo>
                  <a:lnTo>
                    <a:pt x="108103" y="102721"/>
                  </a:lnTo>
                  <a:lnTo>
                    <a:pt x="108103" y="108102"/>
                  </a:lnTo>
                  <a:lnTo>
                    <a:pt x="97340" y="108102"/>
                  </a:lnTo>
                  <a:lnTo>
                    <a:pt x="97340" y="102721"/>
                  </a:lnTo>
                  <a:lnTo>
                    <a:pt x="97340" y="102648"/>
                  </a:lnTo>
                  <a:lnTo>
                    <a:pt x="97340" y="102575"/>
                  </a:lnTo>
                  <a:lnTo>
                    <a:pt x="97340" y="97266"/>
                  </a:lnTo>
                  <a:close/>
                  <a:moveTo>
                    <a:pt x="119011" y="97266"/>
                  </a:moveTo>
                  <a:lnTo>
                    <a:pt x="119011" y="102575"/>
                  </a:lnTo>
                  <a:lnTo>
                    <a:pt x="119011" y="102648"/>
                  </a:lnTo>
                  <a:lnTo>
                    <a:pt x="119011" y="102721"/>
                  </a:lnTo>
                  <a:lnTo>
                    <a:pt x="119011" y="108102"/>
                  </a:lnTo>
                  <a:lnTo>
                    <a:pt x="108248" y="108102"/>
                  </a:lnTo>
                  <a:lnTo>
                    <a:pt x="108248" y="102721"/>
                  </a:lnTo>
                  <a:lnTo>
                    <a:pt x="108248" y="102648"/>
                  </a:lnTo>
                  <a:lnTo>
                    <a:pt x="108248" y="102575"/>
                  </a:lnTo>
                  <a:lnTo>
                    <a:pt x="108248" y="97266"/>
                  </a:lnTo>
                  <a:close/>
                  <a:moveTo>
                    <a:pt x="129919" y="97266"/>
                  </a:moveTo>
                  <a:lnTo>
                    <a:pt x="129919" y="102575"/>
                  </a:lnTo>
                  <a:lnTo>
                    <a:pt x="129919" y="102648"/>
                  </a:lnTo>
                  <a:lnTo>
                    <a:pt x="129919" y="102721"/>
                  </a:lnTo>
                  <a:lnTo>
                    <a:pt x="129919" y="108102"/>
                  </a:lnTo>
                  <a:lnTo>
                    <a:pt x="119156" y="108102"/>
                  </a:lnTo>
                  <a:lnTo>
                    <a:pt x="119156" y="102721"/>
                  </a:lnTo>
                  <a:lnTo>
                    <a:pt x="119156" y="102648"/>
                  </a:lnTo>
                  <a:lnTo>
                    <a:pt x="119156" y="102575"/>
                  </a:lnTo>
                  <a:lnTo>
                    <a:pt x="119156" y="97266"/>
                  </a:lnTo>
                  <a:close/>
                  <a:moveTo>
                    <a:pt x="140828" y="97266"/>
                  </a:moveTo>
                  <a:lnTo>
                    <a:pt x="140828" y="102575"/>
                  </a:lnTo>
                  <a:lnTo>
                    <a:pt x="140828" y="102648"/>
                  </a:lnTo>
                  <a:lnTo>
                    <a:pt x="140828" y="102721"/>
                  </a:lnTo>
                  <a:lnTo>
                    <a:pt x="140828" y="108102"/>
                  </a:lnTo>
                  <a:lnTo>
                    <a:pt x="130065" y="108102"/>
                  </a:lnTo>
                  <a:lnTo>
                    <a:pt x="130065" y="102721"/>
                  </a:lnTo>
                  <a:lnTo>
                    <a:pt x="130065" y="102648"/>
                  </a:lnTo>
                  <a:lnTo>
                    <a:pt x="130065" y="102575"/>
                  </a:lnTo>
                  <a:lnTo>
                    <a:pt x="130065" y="97266"/>
                  </a:lnTo>
                  <a:close/>
                  <a:moveTo>
                    <a:pt x="20836" y="108175"/>
                  </a:moveTo>
                  <a:lnTo>
                    <a:pt x="20836" y="119010"/>
                  </a:lnTo>
                  <a:lnTo>
                    <a:pt x="10073" y="119010"/>
                  </a:lnTo>
                  <a:lnTo>
                    <a:pt x="10073" y="108175"/>
                  </a:lnTo>
                  <a:close/>
                  <a:moveTo>
                    <a:pt x="31744" y="108175"/>
                  </a:moveTo>
                  <a:lnTo>
                    <a:pt x="31744" y="119010"/>
                  </a:lnTo>
                  <a:lnTo>
                    <a:pt x="20981" y="119010"/>
                  </a:lnTo>
                  <a:lnTo>
                    <a:pt x="20981" y="108175"/>
                  </a:lnTo>
                  <a:close/>
                  <a:moveTo>
                    <a:pt x="42652" y="108175"/>
                  </a:moveTo>
                  <a:lnTo>
                    <a:pt x="42652" y="119010"/>
                  </a:lnTo>
                  <a:lnTo>
                    <a:pt x="31890" y="119010"/>
                  </a:lnTo>
                  <a:lnTo>
                    <a:pt x="31890" y="108175"/>
                  </a:lnTo>
                  <a:close/>
                  <a:moveTo>
                    <a:pt x="53561" y="108175"/>
                  </a:moveTo>
                  <a:lnTo>
                    <a:pt x="53561" y="119010"/>
                  </a:lnTo>
                  <a:lnTo>
                    <a:pt x="42798" y="119010"/>
                  </a:lnTo>
                  <a:lnTo>
                    <a:pt x="42798" y="108175"/>
                  </a:lnTo>
                  <a:close/>
                  <a:moveTo>
                    <a:pt x="64469" y="108175"/>
                  </a:moveTo>
                  <a:lnTo>
                    <a:pt x="64469" y="119010"/>
                  </a:lnTo>
                  <a:lnTo>
                    <a:pt x="53706" y="119010"/>
                  </a:lnTo>
                  <a:lnTo>
                    <a:pt x="53706" y="108175"/>
                  </a:lnTo>
                  <a:close/>
                  <a:moveTo>
                    <a:pt x="75378" y="108175"/>
                  </a:moveTo>
                  <a:lnTo>
                    <a:pt x="75378" y="119010"/>
                  </a:lnTo>
                  <a:lnTo>
                    <a:pt x="64615" y="119010"/>
                  </a:lnTo>
                  <a:lnTo>
                    <a:pt x="64615" y="108175"/>
                  </a:lnTo>
                  <a:close/>
                  <a:moveTo>
                    <a:pt x="86286" y="108175"/>
                  </a:moveTo>
                  <a:lnTo>
                    <a:pt x="86286" y="119010"/>
                  </a:lnTo>
                  <a:lnTo>
                    <a:pt x="75523" y="119010"/>
                  </a:lnTo>
                  <a:lnTo>
                    <a:pt x="75523" y="108175"/>
                  </a:lnTo>
                  <a:close/>
                  <a:moveTo>
                    <a:pt x="97194" y="108175"/>
                  </a:moveTo>
                  <a:lnTo>
                    <a:pt x="97194" y="119010"/>
                  </a:lnTo>
                  <a:lnTo>
                    <a:pt x="86431" y="119010"/>
                  </a:lnTo>
                  <a:lnTo>
                    <a:pt x="86431" y="108175"/>
                  </a:lnTo>
                  <a:close/>
                  <a:moveTo>
                    <a:pt x="108103" y="108175"/>
                  </a:moveTo>
                  <a:lnTo>
                    <a:pt x="108103" y="119010"/>
                  </a:lnTo>
                  <a:lnTo>
                    <a:pt x="97340" y="119010"/>
                  </a:lnTo>
                  <a:lnTo>
                    <a:pt x="97340" y="108175"/>
                  </a:lnTo>
                  <a:close/>
                  <a:moveTo>
                    <a:pt x="119011" y="108175"/>
                  </a:moveTo>
                  <a:lnTo>
                    <a:pt x="119011" y="119010"/>
                  </a:lnTo>
                  <a:lnTo>
                    <a:pt x="108248" y="119010"/>
                  </a:lnTo>
                  <a:lnTo>
                    <a:pt x="108248" y="108175"/>
                  </a:lnTo>
                  <a:close/>
                  <a:moveTo>
                    <a:pt x="129919" y="108175"/>
                  </a:moveTo>
                  <a:lnTo>
                    <a:pt x="129919" y="119010"/>
                  </a:lnTo>
                  <a:lnTo>
                    <a:pt x="119156" y="119010"/>
                  </a:lnTo>
                  <a:lnTo>
                    <a:pt x="119156" y="108175"/>
                  </a:lnTo>
                  <a:close/>
                  <a:moveTo>
                    <a:pt x="140828" y="108175"/>
                  </a:moveTo>
                  <a:lnTo>
                    <a:pt x="140828" y="119010"/>
                  </a:lnTo>
                  <a:lnTo>
                    <a:pt x="130065" y="119010"/>
                  </a:lnTo>
                  <a:lnTo>
                    <a:pt x="130065" y="108175"/>
                  </a:lnTo>
                  <a:close/>
                  <a:moveTo>
                    <a:pt x="20836" y="119083"/>
                  </a:moveTo>
                  <a:lnTo>
                    <a:pt x="20836" y="124392"/>
                  </a:lnTo>
                  <a:lnTo>
                    <a:pt x="20836" y="124465"/>
                  </a:lnTo>
                  <a:lnTo>
                    <a:pt x="20836" y="124537"/>
                  </a:lnTo>
                  <a:lnTo>
                    <a:pt x="20836" y="129919"/>
                  </a:lnTo>
                  <a:lnTo>
                    <a:pt x="10073" y="129919"/>
                  </a:lnTo>
                  <a:lnTo>
                    <a:pt x="10073" y="124537"/>
                  </a:lnTo>
                  <a:lnTo>
                    <a:pt x="10073" y="124465"/>
                  </a:lnTo>
                  <a:lnTo>
                    <a:pt x="10073" y="124392"/>
                  </a:lnTo>
                  <a:lnTo>
                    <a:pt x="10073" y="119083"/>
                  </a:lnTo>
                  <a:close/>
                  <a:moveTo>
                    <a:pt x="31744" y="119083"/>
                  </a:moveTo>
                  <a:lnTo>
                    <a:pt x="31744" y="124392"/>
                  </a:lnTo>
                  <a:lnTo>
                    <a:pt x="31744" y="124465"/>
                  </a:lnTo>
                  <a:lnTo>
                    <a:pt x="31744" y="124537"/>
                  </a:lnTo>
                  <a:lnTo>
                    <a:pt x="31744" y="129919"/>
                  </a:lnTo>
                  <a:lnTo>
                    <a:pt x="20981" y="129919"/>
                  </a:lnTo>
                  <a:lnTo>
                    <a:pt x="20981" y="124537"/>
                  </a:lnTo>
                  <a:lnTo>
                    <a:pt x="20981" y="124465"/>
                  </a:lnTo>
                  <a:lnTo>
                    <a:pt x="20981" y="124392"/>
                  </a:lnTo>
                  <a:lnTo>
                    <a:pt x="20981" y="119083"/>
                  </a:lnTo>
                  <a:close/>
                  <a:moveTo>
                    <a:pt x="42652" y="119083"/>
                  </a:moveTo>
                  <a:lnTo>
                    <a:pt x="42652" y="124392"/>
                  </a:lnTo>
                  <a:lnTo>
                    <a:pt x="42652" y="124465"/>
                  </a:lnTo>
                  <a:lnTo>
                    <a:pt x="42652" y="124537"/>
                  </a:lnTo>
                  <a:lnTo>
                    <a:pt x="42652" y="129919"/>
                  </a:lnTo>
                  <a:lnTo>
                    <a:pt x="31890" y="129919"/>
                  </a:lnTo>
                  <a:lnTo>
                    <a:pt x="31890" y="124537"/>
                  </a:lnTo>
                  <a:lnTo>
                    <a:pt x="31890" y="124465"/>
                  </a:lnTo>
                  <a:lnTo>
                    <a:pt x="31890" y="124392"/>
                  </a:lnTo>
                  <a:lnTo>
                    <a:pt x="31890" y="119083"/>
                  </a:lnTo>
                  <a:close/>
                  <a:moveTo>
                    <a:pt x="53561" y="119083"/>
                  </a:moveTo>
                  <a:lnTo>
                    <a:pt x="53561" y="124392"/>
                  </a:lnTo>
                  <a:lnTo>
                    <a:pt x="53561" y="124465"/>
                  </a:lnTo>
                  <a:lnTo>
                    <a:pt x="53561" y="124537"/>
                  </a:lnTo>
                  <a:lnTo>
                    <a:pt x="53561" y="129919"/>
                  </a:lnTo>
                  <a:lnTo>
                    <a:pt x="42798" y="129919"/>
                  </a:lnTo>
                  <a:lnTo>
                    <a:pt x="42798" y="124537"/>
                  </a:lnTo>
                  <a:lnTo>
                    <a:pt x="42798" y="124465"/>
                  </a:lnTo>
                  <a:lnTo>
                    <a:pt x="42798" y="124392"/>
                  </a:lnTo>
                  <a:lnTo>
                    <a:pt x="42798" y="119083"/>
                  </a:lnTo>
                  <a:close/>
                  <a:moveTo>
                    <a:pt x="64469" y="119083"/>
                  </a:moveTo>
                  <a:lnTo>
                    <a:pt x="64469" y="124392"/>
                  </a:lnTo>
                  <a:lnTo>
                    <a:pt x="64469" y="124465"/>
                  </a:lnTo>
                  <a:lnTo>
                    <a:pt x="64469" y="124537"/>
                  </a:lnTo>
                  <a:lnTo>
                    <a:pt x="64469" y="129919"/>
                  </a:lnTo>
                  <a:lnTo>
                    <a:pt x="53706" y="129919"/>
                  </a:lnTo>
                  <a:lnTo>
                    <a:pt x="53706" y="124537"/>
                  </a:lnTo>
                  <a:lnTo>
                    <a:pt x="53706" y="124465"/>
                  </a:lnTo>
                  <a:lnTo>
                    <a:pt x="53706" y="124392"/>
                  </a:lnTo>
                  <a:lnTo>
                    <a:pt x="53706" y="119083"/>
                  </a:lnTo>
                  <a:close/>
                  <a:moveTo>
                    <a:pt x="75378" y="119083"/>
                  </a:moveTo>
                  <a:lnTo>
                    <a:pt x="75378" y="124392"/>
                  </a:lnTo>
                  <a:lnTo>
                    <a:pt x="75378" y="124465"/>
                  </a:lnTo>
                  <a:lnTo>
                    <a:pt x="75378" y="124537"/>
                  </a:lnTo>
                  <a:lnTo>
                    <a:pt x="75378" y="129919"/>
                  </a:lnTo>
                  <a:lnTo>
                    <a:pt x="64615" y="129919"/>
                  </a:lnTo>
                  <a:lnTo>
                    <a:pt x="64615" y="124537"/>
                  </a:lnTo>
                  <a:lnTo>
                    <a:pt x="64615" y="124465"/>
                  </a:lnTo>
                  <a:lnTo>
                    <a:pt x="64615" y="124392"/>
                  </a:lnTo>
                  <a:lnTo>
                    <a:pt x="64615" y="119083"/>
                  </a:lnTo>
                  <a:close/>
                  <a:moveTo>
                    <a:pt x="86286" y="119083"/>
                  </a:moveTo>
                  <a:lnTo>
                    <a:pt x="86286" y="124392"/>
                  </a:lnTo>
                  <a:lnTo>
                    <a:pt x="86286" y="124465"/>
                  </a:lnTo>
                  <a:lnTo>
                    <a:pt x="86286" y="124537"/>
                  </a:lnTo>
                  <a:lnTo>
                    <a:pt x="86286" y="129919"/>
                  </a:lnTo>
                  <a:lnTo>
                    <a:pt x="75523" y="129919"/>
                  </a:lnTo>
                  <a:lnTo>
                    <a:pt x="75523" y="124537"/>
                  </a:lnTo>
                  <a:lnTo>
                    <a:pt x="75523" y="124465"/>
                  </a:lnTo>
                  <a:lnTo>
                    <a:pt x="75523" y="124392"/>
                  </a:lnTo>
                  <a:lnTo>
                    <a:pt x="75523" y="119083"/>
                  </a:lnTo>
                  <a:close/>
                  <a:moveTo>
                    <a:pt x="97194" y="119083"/>
                  </a:moveTo>
                  <a:lnTo>
                    <a:pt x="97194" y="124392"/>
                  </a:lnTo>
                  <a:lnTo>
                    <a:pt x="97194" y="124465"/>
                  </a:lnTo>
                  <a:lnTo>
                    <a:pt x="97194" y="124537"/>
                  </a:lnTo>
                  <a:lnTo>
                    <a:pt x="97194" y="129919"/>
                  </a:lnTo>
                  <a:lnTo>
                    <a:pt x="86431" y="129919"/>
                  </a:lnTo>
                  <a:lnTo>
                    <a:pt x="86431" y="124537"/>
                  </a:lnTo>
                  <a:lnTo>
                    <a:pt x="86431" y="124465"/>
                  </a:lnTo>
                  <a:lnTo>
                    <a:pt x="86431" y="124392"/>
                  </a:lnTo>
                  <a:lnTo>
                    <a:pt x="86431" y="119083"/>
                  </a:lnTo>
                  <a:close/>
                  <a:moveTo>
                    <a:pt x="108103" y="119083"/>
                  </a:moveTo>
                  <a:lnTo>
                    <a:pt x="108103" y="124392"/>
                  </a:lnTo>
                  <a:lnTo>
                    <a:pt x="108103" y="124465"/>
                  </a:lnTo>
                  <a:lnTo>
                    <a:pt x="108103" y="124537"/>
                  </a:lnTo>
                  <a:lnTo>
                    <a:pt x="108103" y="129919"/>
                  </a:lnTo>
                  <a:lnTo>
                    <a:pt x="97340" y="129919"/>
                  </a:lnTo>
                  <a:lnTo>
                    <a:pt x="97340" y="124537"/>
                  </a:lnTo>
                  <a:lnTo>
                    <a:pt x="97340" y="124465"/>
                  </a:lnTo>
                  <a:lnTo>
                    <a:pt x="97340" y="124392"/>
                  </a:lnTo>
                  <a:lnTo>
                    <a:pt x="97340" y="119083"/>
                  </a:lnTo>
                  <a:close/>
                  <a:moveTo>
                    <a:pt x="119011" y="119083"/>
                  </a:moveTo>
                  <a:lnTo>
                    <a:pt x="119011" y="124392"/>
                  </a:lnTo>
                  <a:lnTo>
                    <a:pt x="119011" y="124465"/>
                  </a:lnTo>
                  <a:lnTo>
                    <a:pt x="119011" y="124537"/>
                  </a:lnTo>
                  <a:lnTo>
                    <a:pt x="119011" y="129919"/>
                  </a:lnTo>
                  <a:lnTo>
                    <a:pt x="108248" y="129919"/>
                  </a:lnTo>
                  <a:lnTo>
                    <a:pt x="108248" y="124537"/>
                  </a:lnTo>
                  <a:lnTo>
                    <a:pt x="108248" y="124465"/>
                  </a:lnTo>
                  <a:lnTo>
                    <a:pt x="108248" y="124392"/>
                  </a:lnTo>
                  <a:lnTo>
                    <a:pt x="108248" y="119083"/>
                  </a:lnTo>
                  <a:close/>
                  <a:moveTo>
                    <a:pt x="129919" y="119083"/>
                  </a:moveTo>
                  <a:lnTo>
                    <a:pt x="129919" y="124392"/>
                  </a:lnTo>
                  <a:lnTo>
                    <a:pt x="129919" y="124465"/>
                  </a:lnTo>
                  <a:lnTo>
                    <a:pt x="129919" y="124537"/>
                  </a:lnTo>
                  <a:lnTo>
                    <a:pt x="129919" y="129919"/>
                  </a:lnTo>
                  <a:lnTo>
                    <a:pt x="119156" y="129919"/>
                  </a:lnTo>
                  <a:lnTo>
                    <a:pt x="119156" y="124537"/>
                  </a:lnTo>
                  <a:lnTo>
                    <a:pt x="119156" y="124465"/>
                  </a:lnTo>
                  <a:lnTo>
                    <a:pt x="119156" y="124392"/>
                  </a:lnTo>
                  <a:lnTo>
                    <a:pt x="119156" y="119083"/>
                  </a:lnTo>
                  <a:close/>
                  <a:moveTo>
                    <a:pt x="140828" y="119083"/>
                  </a:moveTo>
                  <a:lnTo>
                    <a:pt x="140828" y="124392"/>
                  </a:lnTo>
                  <a:lnTo>
                    <a:pt x="140828" y="124465"/>
                  </a:lnTo>
                  <a:lnTo>
                    <a:pt x="140828" y="124537"/>
                  </a:lnTo>
                  <a:lnTo>
                    <a:pt x="140828" y="129919"/>
                  </a:lnTo>
                  <a:lnTo>
                    <a:pt x="130065" y="129919"/>
                  </a:lnTo>
                  <a:lnTo>
                    <a:pt x="130065" y="124537"/>
                  </a:lnTo>
                  <a:lnTo>
                    <a:pt x="130065" y="124465"/>
                  </a:lnTo>
                  <a:lnTo>
                    <a:pt x="130065" y="124392"/>
                  </a:lnTo>
                  <a:lnTo>
                    <a:pt x="130065" y="119083"/>
                  </a:lnTo>
                  <a:close/>
                  <a:moveTo>
                    <a:pt x="20836" y="129992"/>
                  </a:moveTo>
                  <a:lnTo>
                    <a:pt x="20836" y="140827"/>
                  </a:lnTo>
                  <a:lnTo>
                    <a:pt x="10073" y="140827"/>
                  </a:lnTo>
                  <a:lnTo>
                    <a:pt x="10073" y="129992"/>
                  </a:lnTo>
                  <a:close/>
                  <a:moveTo>
                    <a:pt x="31744" y="129992"/>
                  </a:moveTo>
                  <a:lnTo>
                    <a:pt x="31744" y="140827"/>
                  </a:lnTo>
                  <a:lnTo>
                    <a:pt x="20981" y="140827"/>
                  </a:lnTo>
                  <a:lnTo>
                    <a:pt x="20981" y="129992"/>
                  </a:lnTo>
                  <a:close/>
                  <a:moveTo>
                    <a:pt x="42652" y="129992"/>
                  </a:moveTo>
                  <a:lnTo>
                    <a:pt x="42652" y="140827"/>
                  </a:lnTo>
                  <a:lnTo>
                    <a:pt x="31890" y="140827"/>
                  </a:lnTo>
                  <a:lnTo>
                    <a:pt x="31890" y="129992"/>
                  </a:lnTo>
                  <a:close/>
                  <a:moveTo>
                    <a:pt x="53561" y="129992"/>
                  </a:moveTo>
                  <a:lnTo>
                    <a:pt x="53561" y="140827"/>
                  </a:lnTo>
                  <a:lnTo>
                    <a:pt x="42798" y="140827"/>
                  </a:lnTo>
                  <a:lnTo>
                    <a:pt x="42798" y="129992"/>
                  </a:lnTo>
                  <a:close/>
                  <a:moveTo>
                    <a:pt x="64469" y="129992"/>
                  </a:moveTo>
                  <a:lnTo>
                    <a:pt x="64469" y="140827"/>
                  </a:lnTo>
                  <a:lnTo>
                    <a:pt x="53706" y="140827"/>
                  </a:lnTo>
                  <a:lnTo>
                    <a:pt x="53706" y="129992"/>
                  </a:lnTo>
                  <a:close/>
                  <a:moveTo>
                    <a:pt x="75378" y="129992"/>
                  </a:moveTo>
                  <a:lnTo>
                    <a:pt x="75378" y="140827"/>
                  </a:lnTo>
                  <a:lnTo>
                    <a:pt x="64615" y="140827"/>
                  </a:lnTo>
                  <a:lnTo>
                    <a:pt x="64615" y="129992"/>
                  </a:lnTo>
                  <a:close/>
                  <a:moveTo>
                    <a:pt x="86286" y="129992"/>
                  </a:moveTo>
                  <a:lnTo>
                    <a:pt x="86286" y="140827"/>
                  </a:lnTo>
                  <a:lnTo>
                    <a:pt x="75523" y="140827"/>
                  </a:lnTo>
                  <a:lnTo>
                    <a:pt x="75523" y="129992"/>
                  </a:lnTo>
                  <a:close/>
                  <a:moveTo>
                    <a:pt x="97194" y="129992"/>
                  </a:moveTo>
                  <a:lnTo>
                    <a:pt x="97194" y="140827"/>
                  </a:lnTo>
                  <a:lnTo>
                    <a:pt x="86431" y="140827"/>
                  </a:lnTo>
                  <a:lnTo>
                    <a:pt x="86431" y="129992"/>
                  </a:lnTo>
                  <a:close/>
                  <a:moveTo>
                    <a:pt x="108103" y="129992"/>
                  </a:moveTo>
                  <a:lnTo>
                    <a:pt x="108103" y="140827"/>
                  </a:lnTo>
                  <a:lnTo>
                    <a:pt x="97340" y="140827"/>
                  </a:lnTo>
                  <a:lnTo>
                    <a:pt x="97340" y="129992"/>
                  </a:lnTo>
                  <a:close/>
                  <a:moveTo>
                    <a:pt x="119011" y="129992"/>
                  </a:moveTo>
                  <a:lnTo>
                    <a:pt x="119011" y="140827"/>
                  </a:lnTo>
                  <a:lnTo>
                    <a:pt x="108248" y="140827"/>
                  </a:lnTo>
                  <a:lnTo>
                    <a:pt x="108248" y="129992"/>
                  </a:lnTo>
                  <a:close/>
                  <a:moveTo>
                    <a:pt x="129919" y="129992"/>
                  </a:moveTo>
                  <a:lnTo>
                    <a:pt x="129919" y="140827"/>
                  </a:lnTo>
                  <a:lnTo>
                    <a:pt x="119156" y="140827"/>
                  </a:lnTo>
                  <a:lnTo>
                    <a:pt x="119156" y="129992"/>
                  </a:lnTo>
                  <a:close/>
                  <a:moveTo>
                    <a:pt x="140828" y="129992"/>
                  </a:moveTo>
                  <a:lnTo>
                    <a:pt x="140828" y="140827"/>
                  </a:lnTo>
                  <a:lnTo>
                    <a:pt x="130065" y="140827"/>
                  </a:lnTo>
                  <a:lnTo>
                    <a:pt x="130065" y="129992"/>
                  </a:lnTo>
                  <a:close/>
                  <a:moveTo>
                    <a:pt x="20836" y="140900"/>
                  </a:moveTo>
                  <a:lnTo>
                    <a:pt x="20836" y="146209"/>
                  </a:lnTo>
                  <a:lnTo>
                    <a:pt x="20836" y="146281"/>
                  </a:lnTo>
                  <a:lnTo>
                    <a:pt x="20836" y="146354"/>
                  </a:lnTo>
                  <a:lnTo>
                    <a:pt x="20836" y="151736"/>
                  </a:lnTo>
                  <a:lnTo>
                    <a:pt x="10073" y="151736"/>
                  </a:lnTo>
                  <a:lnTo>
                    <a:pt x="10073" y="146354"/>
                  </a:lnTo>
                  <a:lnTo>
                    <a:pt x="10073" y="146281"/>
                  </a:lnTo>
                  <a:lnTo>
                    <a:pt x="10073" y="146209"/>
                  </a:lnTo>
                  <a:lnTo>
                    <a:pt x="10073" y="140900"/>
                  </a:lnTo>
                  <a:close/>
                  <a:moveTo>
                    <a:pt x="31744" y="140900"/>
                  </a:moveTo>
                  <a:lnTo>
                    <a:pt x="31744" y="146209"/>
                  </a:lnTo>
                  <a:lnTo>
                    <a:pt x="31744" y="146281"/>
                  </a:lnTo>
                  <a:lnTo>
                    <a:pt x="31744" y="146354"/>
                  </a:lnTo>
                  <a:lnTo>
                    <a:pt x="31744" y="151736"/>
                  </a:lnTo>
                  <a:lnTo>
                    <a:pt x="20981" y="151736"/>
                  </a:lnTo>
                  <a:lnTo>
                    <a:pt x="20981" y="146354"/>
                  </a:lnTo>
                  <a:lnTo>
                    <a:pt x="20981" y="146281"/>
                  </a:lnTo>
                  <a:lnTo>
                    <a:pt x="20981" y="146209"/>
                  </a:lnTo>
                  <a:lnTo>
                    <a:pt x="20981" y="140900"/>
                  </a:lnTo>
                  <a:close/>
                  <a:moveTo>
                    <a:pt x="42652" y="140900"/>
                  </a:moveTo>
                  <a:lnTo>
                    <a:pt x="42652" y="146209"/>
                  </a:lnTo>
                  <a:lnTo>
                    <a:pt x="42652" y="146281"/>
                  </a:lnTo>
                  <a:lnTo>
                    <a:pt x="42652" y="146354"/>
                  </a:lnTo>
                  <a:lnTo>
                    <a:pt x="42652" y="151736"/>
                  </a:lnTo>
                  <a:lnTo>
                    <a:pt x="31890" y="151736"/>
                  </a:lnTo>
                  <a:lnTo>
                    <a:pt x="31890" y="146354"/>
                  </a:lnTo>
                  <a:lnTo>
                    <a:pt x="31890" y="146281"/>
                  </a:lnTo>
                  <a:lnTo>
                    <a:pt x="31890" y="146209"/>
                  </a:lnTo>
                  <a:lnTo>
                    <a:pt x="31890" y="140900"/>
                  </a:lnTo>
                  <a:close/>
                  <a:moveTo>
                    <a:pt x="53561" y="140900"/>
                  </a:moveTo>
                  <a:lnTo>
                    <a:pt x="53561" y="146209"/>
                  </a:lnTo>
                  <a:lnTo>
                    <a:pt x="53561" y="146281"/>
                  </a:lnTo>
                  <a:lnTo>
                    <a:pt x="53561" y="146354"/>
                  </a:lnTo>
                  <a:lnTo>
                    <a:pt x="53561" y="151736"/>
                  </a:lnTo>
                  <a:lnTo>
                    <a:pt x="42798" y="151736"/>
                  </a:lnTo>
                  <a:lnTo>
                    <a:pt x="42798" y="146354"/>
                  </a:lnTo>
                  <a:lnTo>
                    <a:pt x="42798" y="146281"/>
                  </a:lnTo>
                  <a:lnTo>
                    <a:pt x="42798" y="146209"/>
                  </a:lnTo>
                  <a:lnTo>
                    <a:pt x="42798" y="140900"/>
                  </a:lnTo>
                  <a:close/>
                  <a:moveTo>
                    <a:pt x="64469" y="140900"/>
                  </a:moveTo>
                  <a:lnTo>
                    <a:pt x="64469" y="146209"/>
                  </a:lnTo>
                  <a:lnTo>
                    <a:pt x="64469" y="146281"/>
                  </a:lnTo>
                  <a:lnTo>
                    <a:pt x="64469" y="146354"/>
                  </a:lnTo>
                  <a:lnTo>
                    <a:pt x="64469" y="151736"/>
                  </a:lnTo>
                  <a:lnTo>
                    <a:pt x="53706" y="151736"/>
                  </a:lnTo>
                  <a:lnTo>
                    <a:pt x="53706" y="146354"/>
                  </a:lnTo>
                  <a:lnTo>
                    <a:pt x="53706" y="146281"/>
                  </a:lnTo>
                  <a:lnTo>
                    <a:pt x="53706" y="146209"/>
                  </a:lnTo>
                  <a:lnTo>
                    <a:pt x="53706" y="140900"/>
                  </a:lnTo>
                  <a:close/>
                  <a:moveTo>
                    <a:pt x="75378" y="140900"/>
                  </a:moveTo>
                  <a:lnTo>
                    <a:pt x="75378" y="146209"/>
                  </a:lnTo>
                  <a:lnTo>
                    <a:pt x="75378" y="146281"/>
                  </a:lnTo>
                  <a:lnTo>
                    <a:pt x="75378" y="146354"/>
                  </a:lnTo>
                  <a:lnTo>
                    <a:pt x="75378" y="151736"/>
                  </a:lnTo>
                  <a:lnTo>
                    <a:pt x="64615" y="151736"/>
                  </a:lnTo>
                  <a:lnTo>
                    <a:pt x="64615" y="146354"/>
                  </a:lnTo>
                  <a:lnTo>
                    <a:pt x="64615" y="146281"/>
                  </a:lnTo>
                  <a:lnTo>
                    <a:pt x="64615" y="146209"/>
                  </a:lnTo>
                  <a:lnTo>
                    <a:pt x="64615" y="140900"/>
                  </a:lnTo>
                  <a:close/>
                  <a:moveTo>
                    <a:pt x="86286" y="140900"/>
                  </a:moveTo>
                  <a:lnTo>
                    <a:pt x="86286" y="146209"/>
                  </a:lnTo>
                  <a:lnTo>
                    <a:pt x="86286" y="146281"/>
                  </a:lnTo>
                  <a:lnTo>
                    <a:pt x="86286" y="146354"/>
                  </a:lnTo>
                  <a:lnTo>
                    <a:pt x="86286" y="151736"/>
                  </a:lnTo>
                  <a:lnTo>
                    <a:pt x="75523" y="151736"/>
                  </a:lnTo>
                  <a:lnTo>
                    <a:pt x="75523" y="146354"/>
                  </a:lnTo>
                  <a:lnTo>
                    <a:pt x="75523" y="146281"/>
                  </a:lnTo>
                  <a:lnTo>
                    <a:pt x="75523" y="146209"/>
                  </a:lnTo>
                  <a:lnTo>
                    <a:pt x="75523" y="140900"/>
                  </a:lnTo>
                  <a:close/>
                  <a:moveTo>
                    <a:pt x="97194" y="140900"/>
                  </a:moveTo>
                  <a:lnTo>
                    <a:pt x="97194" y="146209"/>
                  </a:lnTo>
                  <a:lnTo>
                    <a:pt x="97194" y="146281"/>
                  </a:lnTo>
                  <a:lnTo>
                    <a:pt x="97194" y="146354"/>
                  </a:lnTo>
                  <a:lnTo>
                    <a:pt x="97194" y="151736"/>
                  </a:lnTo>
                  <a:lnTo>
                    <a:pt x="86431" y="151736"/>
                  </a:lnTo>
                  <a:lnTo>
                    <a:pt x="86431" y="146354"/>
                  </a:lnTo>
                  <a:lnTo>
                    <a:pt x="86431" y="146281"/>
                  </a:lnTo>
                  <a:lnTo>
                    <a:pt x="86431" y="146209"/>
                  </a:lnTo>
                  <a:lnTo>
                    <a:pt x="86431" y="140900"/>
                  </a:lnTo>
                  <a:close/>
                  <a:moveTo>
                    <a:pt x="108103" y="140900"/>
                  </a:moveTo>
                  <a:lnTo>
                    <a:pt x="108103" y="146209"/>
                  </a:lnTo>
                  <a:lnTo>
                    <a:pt x="108103" y="146281"/>
                  </a:lnTo>
                  <a:lnTo>
                    <a:pt x="108103" y="146354"/>
                  </a:lnTo>
                  <a:lnTo>
                    <a:pt x="108103" y="151736"/>
                  </a:lnTo>
                  <a:lnTo>
                    <a:pt x="97340" y="151736"/>
                  </a:lnTo>
                  <a:lnTo>
                    <a:pt x="97340" y="146354"/>
                  </a:lnTo>
                  <a:lnTo>
                    <a:pt x="97340" y="146281"/>
                  </a:lnTo>
                  <a:lnTo>
                    <a:pt x="97340" y="146209"/>
                  </a:lnTo>
                  <a:lnTo>
                    <a:pt x="97340" y="140900"/>
                  </a:lnTo>
                  <a:close/>
                  <a:moveTo>
                    <a:pt x="119011" y="140900"/>
                  </a:moveTo>
                  <a:lnTo>
                    <a:pt x="119011" y="146209"/>
                  </a:lnTo>
                  <a:lnTo>
                    <a:pt x="119011" y="146281"/>
                  </a:lnTo>
                  <a:lnTo>
                    <a:pt x="119011" y="146354"/>
                  </a:lnTo>
                  <a:lnTo>
                    <a:pt x="119011" y="151736"/>
                  </a:lnTo>
                  <a:lnTo>
                    <a:pt x="108248" y="151736"/>
                  </a:lnTo>
                  <a:lnTo>
                    <a:pt x="108248" y="146354"/>
                  </a:lnTo>
                  <a:lnTo>
                    <a:pt x="108248" y="146281"/>
                  </a:lnTo>
                  <a:lnTo>
                    <a:pt x="108248" y="146209"/>
                  </a:lnTo>
                  <a:lnTo>
                    <a:pt x="108248" y="140900"/>
                  </a:lnTo>
                  <a:close/>
                  <a:moveTo>
                    <a:pt x="129919" y="140900"/>
                  </a:moveTo>
                  <a:lnTo>
                    <a:pt x="129919" y="146209"/>
                  </a:lnTo>
                  <a:lnTo>
                    <a:pt x="129919" y="146281"/>
                  </a:lnTo>
                  <a:lnTo>
                    <a:pt x="129919" y="146354"/>
                  </a:lnTo>
                  <a:lnTo>
                    <a:pt x="129919" y="151736"/>
                  </a:lnTo>
                  <a:lnTo>
                    <a:pt x="119156" y="151736"/>
                  </a:lnTo>
                  <a:lnTo>
                    <a:pt x="119156" y="146354"/>
                  </a:lnTo>
                  <a:lnTo>
                    <a:pt x="119156" y="146281"/>
                  </a:lnTo>
                  <a:lnTo>
                    <a:pt x="119156" y="146209"/>
                  </a:lnTo>
                  <a:lnTo>
                    <a:pt x="119156" y="140900"/>
                  </a:lnTo>
                  <a:close/>
                  <a:moveTo>
                    <a:pt x="140828" y="140900"/>
                  </a:moveTo>
                  <a:lnTo>
                    <a:pt x="140828" y="146209"/>
                  </a:lnTo>
                  <a:lnTo>
                    <a:pt x="140828" y="146281"/>
                  </a:lnTo>
                  <a:lnTo>
                    <a:pt x="140828" y="146354"/>
                  </a:lnTo>
                  <a:lnTo>
                    <a:pt x="140828" y="151736"/>
                  </a:lnTo>
                  <a:lnTo>
                    <a:pt x="130065" y="151736"/>
                  </a:lnTo>
                  <a:lnTo>
                    <a:pt x="130065" y="146354"/>
                  </a:lnTo>
                  <a:lnTo>
                    <a:pt x="130065" y="146281"/>
                  </a:lnTo>
                  <a:lnTo>
                    <a:pt x="130065" y="146209"/>
                  </a:lnTo>
                  <a:lnTo>
                    <a:pt x="130065" y="140900"/>
                  </a:lnTo>
                  <a:close/>
                  <a:moveTo>
                    <a:pt x="20836" y="151808"/>
                  </a:moveTo>
                  <a:lnTo>
                    <a:pt x="20836" y="162644"/>
                  </a:lnTo>
                  <a:lnTo>
                    <a:pt x="10073" y="162644"/>
                  </a:lnTo>
                  <a:lnTo>
                    <a:pt x="10073" y="151808"/>
                  </a:lnTo>
                  <a:close/>
                  <a:moveTo>
                    <a:pt x="31744" y="151808"/>
                  </a:moveTo>
                  <a:lnTo>
                    <a:pt x="31744" y="162644"/>
                  </a:lnTo>
                  <a:lnTo>
                    <a:pt x="20981" y="162644"/>
                  </a:lnTo>
                  <a:lnTo>
                    <a:pt x="20981" y="151808"/>
                  </a:lnTo>
                  <a:close/>
                  <a:moveTo>
                    <a:pt x="42652" y="151808"/>
                  </a:moveTo>
                  <a:lnTo>
                    <a:pt x="42652" y="162644"/>
                  </a:lnTo>
                  <a:lnTo>
                    <a:pt x="31890" y="162644"/>
                  </a:lnTo>
                  <a:lnTo>
                    <a:pt x="31890" y="151808"/>
                  </a:lnTo>
                  <a:close/>
                  <a:moveTo>
                    <a:pt x="53561" y="151808"/>
                  </a:moveTo>
                  <a:lnTo>
                    <a:pt x="53561" y="162644"/>
                  </a:lnTo>
                  <a:lnTo>
                    <a:pt x="42798" y="162644"/>
                  </a:lnTo>
                  <a:lnTo>
                    <a:pt x="42798" y="151808"/>
                  </a:lnTo>
                  <a:close/>
                  <a:moveTo>
                    <a:pt x="64469" y="151808"/>
                  </a:moveTo>
                  <a:lnTo>
                    <a:pt x="64469" y="162644"/>
                  </a:lnTo>
                  <a:lnTo>
                    <a:pt x="53706" y="162644"/>
                  </a:lnTo>
                  <a:lnTo>
                    <a:pt x="53706" y="151808"/>
                  </a:lnTo>
                  <a:close/>
                  <a:moveTo>
                    <a:pt x="75378" y="151808"/>
                  </a:moveTo>
                  <a:lnTo>
                    <a:pt x="75378" y="162644"/>
                  </a:lnTo>
                  <a:lnTo>
                    <a:pt x="64615" y="162644"/>
                  </a:lnTo>
                  <a:lnTo>
                    <a:pt x="64615" y="151808"/>
                  </a:lnTo>
                  <a:close/>
                  <a:moveTo>
                    <a:pt x="86286" y="151808"/>
                  </a:moveTo>
                  <a:lnTo>
                    <a:pt x="86286" y="162644"/>
                  </a:lnTo>
                  <a:lnTo>
                    <a:pt x="75523" y="162644"/>
                  </a:lnTo>
                  <a:lnTo>
                    <a:pt x="75523" y="151808"/>
                  </a:lnTo>
                  <a:close/>
                  <a:moveTo>
                    <a:pt x="97194" y="151808"/>
                  </a:moveTo>
                  <a:lnTo>
                    <a:pt x="97194" y="162644"/>
                  </a:lnTo>
                  <a:lnTo>
                    <a:pt x="86431" y="162644"/>
                  </a:lnTo>
                  <a:lnTo>
                    <a:pt x="86431" y="151808"/>
                  </a:lnTo>
                  <a:close/>
                  <a:moveTo>
                    <a:pt x="108103" y="151808"/>
                  </a:moveTo>
                  <a:lnTo>
                    <a:pt x="108103" y="162644"/>
                  </a:lnTo>
                  <a:lnTo>
                    <a:pt x="97340" y="162644"/>
                  </a:lnTo>
                  <a:lnTo>
                    <a:pt x="97340" y="151808"/>
                  </a:lnTo>
                  <a:close/>
                  <a:moveTo>
                    <a:pt x="119011" y="151808"/>
                  </a:moveTo>
                  <a:lnTo>
                    <a:pt x="119011" y="162644"/>
                  </a:lnTo>
                  <a:lnTo>
                    <a:pt x="108248" y="162644"/>
                  </a:lnTo>
                  <a:lnTo>
                    <a:pt x="108248" y="151808"/>
                  </a:lnTo>
                  <a:close/>
                  <a:moveTo>
                    <a:pt x="129919" y="151808"/>
                  </a:moveTo>
                  <a:lnTo>
                    <a:pt x="129919" y="162644"/>
                  </a:lnTo>
                  <a:lnTo>
                    <a:pt x="119156" y="162644"/>
                  </a:lnTo>
                  <a:lnTo>
                    <a:pt x="119156" y="151808"/>
                  </a:lnTo>
                  <a:close/>
                  <a:moveTo>
                    <a:pt x="140828" y="151808"/>
                  </a:moveTo>
                  <a:lnTo>
                    <a:pt x="140828" y="162644"/>
                  </a:lnTo>
                  <a:lnTo>
                    <a:pt x="130065" y="162644"/>
                  </a:lnTo>
                  <a:lnTo>
                    <a:pt x="130065" y="151808"/>
                  </a:lnTo>
                  <a:close/>
                  <a:moveTo>
                    <a:pt x="20836" y="162717"/>
                  </a:moveTo>
                  <a:lnTo>
                    <a:pt x="20836" y="168025"/>
                  </a:lnTo>
                  <a:lnTo>
                    <a:pt x="20836" y="168098"/>
                  </a:lnTo>
                  <a:lnTo>
                    <a:pt x="20836" y="168171"/>
                  </a:lnTo>
                  <a:lnTo>
                    <a:pt x="20836" y="173552"/>
                  </a:lnTo>
                  <a:lnTo>
                    <a:pt x="10073" y="173552"/>
                  </a:lnTo>
                  <a:lnTo>
                    <a:pt x="10073" y="168171"/>
                  </a:lnTo>
                  <a:lnTo>
                    <a:pt x="10073" y="168098"/>
                  </a:lnTo>
                  <a:lnTo>
                    <a:pt x="10073" y="168025"/>
                  </a:lnTo>
                  <a:lnTo>
                    <a:pt x="10073" y="162717"/>
                  </a:lnTo>
                  <a:close/>
                  <a:moveTo>
                    <a:pt x="31744" y="162717"/>
                  </a:moveTo>
                  <a:lnTo>
                    <a:pt x="31744" y="168025"/>
                  </a:lnTo>
                  <a:lnTo>
                    <a:pt x="31744" y="168098"/>
                  </a:lnTo>
                  <a:lnTo>
                    <a:pt x="31744" y="168171"/>
                  </a:lnTo>
                  <a:lnTo>
                    <a:pt x="31744" y="173552"/>
                  </a:lnTo>
                  <a:lnTo>
                    <a:pt x="20981" y="173552"/>
                  </a:lnTo>
                  <a:lnTo>
                    <a:pt x="20981" y="168171"/>
                  </a:lnTo>
                  <a:lnTo>
                    <a:pt x="20981" y="168098"/>
                  </a:lnTo>
                  <a:lnTo>
                    <a:pt x="20981" y="168025"/>
                  </a:lnTo>
                  <a:lnTo>
                    <a:pt x="20981" y="162717"/>
                  </a:lnTo>
                  <a:close/>
                  <a:moveTo>
                    <a:pt x="42652" y="162717"/>
                  </a:moveTo>
                  <a:lnTo>
                    <a:pt x="42652" y="168025"/>
                  </a:lnTo>
                  <a:lnTo>
                    <a:pt x="42652" y="168098"/>
                  </a:lnTo>
                  <a:lnTo>
                    <a:pt x="42652" y="168171"/>
                  </a:lnTo>
                  <a:lnTo>
                    <a:pt x="42652" y="173552"/>
                  </a:lnTo>
                  <a:lnTo>
                    <a:pt x="31890" y="173552"/>
                  </a:lnTo>
                  <a:lnTo>
                    <a:pt x="31890" y="168171"/>
                  </a:lnTo>
                  <a:lnTo>
                    <a:pt x="31890" y="168098"/>
                  </a:lnTo>
                  <a:lnTo>
                    <a:pt x="31890" y="168025"/>
                  </a:lnTo>
                  <a:lnTo>
                    <a:pt x="31890" y="162717"/>
                  </a:lnTo>
                  <a:close/>
                  <a:moveTo>
                    <a:pt x="53561" y="162717"/>
                  </a:moveTo>
                  <a:lnTo>
                    <a:pt x="53561" y="168025"/>
                  </a:lnTo>
                  <a:lnTo>
                    <a:pt x="53561" y="168098"/>
                  </a:lnTo>
                  <a:lnTo>
                    <a:pt x="53561" y="168171"/>
                  </a:lnTo>
                  <a:lnTo>
                    <a:pt x="53561" y="173552"/>
                  </a:lnTo>
                  <a:lnTo>
                    <a:pt x="42798" y="173552"/>
                  </a:lnTo>
                  <a:lnTo>
                    <a:pt x="42798" y="168171"/>
                  </a:lnTo>
                  <a:lnTo>
                    <a:pt x="42798" y="168098"/>
                  </a:lnTo>
                  <a:lnTo>
                    <a:pt x="42798" y="168025"/>
                  </a:lnTo>
                  <a:lnTo>
                    <a:pt x="42798" y="162717"/>
                  </a:lnTo>
                  <a:close/>
                  <a:moveTo>
                    <a:pt x="64469" y="162717"/>
                  </a:moveTo>
                  <a:lnTo>
                    <a:pt x="64469" y="168025"/>
                  </a:lnTo>
                  <a:lnTo>
                    <a:pt x="64469" y="168098"/>
                  </a:lnTo>
                  <a:lnTo>
                    <a:pt x="64469" y="168171"/>
                  </a:lnTo>
                  <a:lnTo>
                    <a:pt x="64469" y="173552"/>
                  </a:lnTo>
                  <a:lnTo>
                    <a:pt x="53706" y="173552"/>
                  </a:lnTo>
                  <a:lnTo>
                    <a:pt x="53706" y="168171"/>
                  </a:lnTo>
                  <a:lnTo>
                    <a:pt x="53706" y="168098"/>
                  </a:lnTo>
                  <a:lnTo>
                    <a:pt x="53706" y="168025"/>
                  </a:lnTo>
                  <a:lnTo>
                    <a:pt x="53706" y="162717"/>
                  </a:lnTo>
                  <a:close/>
                  <a:moveTo>
                    <a:pt x="75378" y="162717"/>
                  </a:moveTo>
                  <a:lnTo>
                    <a:pt x="75378" y="168025"/>
                  </a:lnTo>
                  <a:lnTo>
                    <a:pt x="75378" y="168098"/>
                  </a:lnTo>
                  <a:lnTo>
                    <a:pt x="75378" y="168171"/>
                  </a:lnTo>
                  <a:lnTo>
                    <a:pt x="75378" y="173552"/>
                  </a:lnTo>
                  <a:lnTo>
                    <a:pt x="64615" y="173552"/>
                  </a:lnTo>
                  <a:lnTo>
                    <a:pt x="64615" y="168171"/>
                  </a:lnTo>
                  <a:lnTo>
                    <a:pt x="64615" y="168098"/>
                  </a:lnTo>
                  <a:lnTo>
                    <a:pt x="64615" y="168025"/>
                  </a:lnTo>
                  <a:lnTo>
                    <a:pt x="64615" y="162717"/>
                  </a:lnTo>
                  <a:close/>
                  <a:moveTo>
                    <a:pt x="86286" y="162717"/>
                  </a:moveTo>
                  <a:lnTo>
                    <a:pt x="86286" y="168025"/>
                  </a:lnTo>
                  <a:lnTo>
                    <a:pt x="86286" y="168098"/>
                  </a:lnTo>
                  <a:lnTo>
                    <a:pt x="86286" y="168171"/>
                  </a:lnTo>
                  <a:lnTo>
                    <a:pt x="86286" y="173552"/>
                  </a:lnTo>
                  <a:lnTo>
                    <a:pt x="75523" y="173552"/>
                  </a:lnTo>
                  <a:lnTo>
                    <a:pt x="75523" y="168171"/>
                  </a:lnTo>
                  <a:lnTo>
                    <a:pt x="75523" y="168098"/>
                  </a:lnTo>
                  <a:lnTo>
                    <a:pt x="75523" y="168025"/>
                  </a:lnTo>
                  <a:lnTo>
                    <a:pt x="75523" y="162717"/>
                  </a:lnTo>
                  <a:close/>
                  <a:moveTo>
                    <a:pt x="97194" y="162717"/>
                  </a:moveTo>
                  <a:lnTo>
                    <a:pt x="97194" y="168025"/>
                  </a:lnTo>
                  <a:lnTo>
                    <a:pt x="97194" y="168098"/>
                  </a:lnTo>
                  <a:lnTo>
                    <a:pt x="97194" y="168171"/>
                  </a:lnTo>
                  <a:lnTo>
                    <a:pt x="97194" y="173552"/>
                  </a:lnTo>
                  <a:lnTo>
                    <a:pt x="86431" y="173552"/>
                  </a:lnTo>
                  <a:lnTo>
                    <a:pt x="86431" y="168171"/>
                  </a:lnTo>
                  <a:lnTo>
                    <a:pt x="86431" y="168098"/>
                  </a:lnTo>
                  <a:lnTo>
                    <a:pt x="86431" y="168025"/>
                  </a:lnTo>
                  <a:lnTo>
                    <a:pt x="86431" y="162717"/>
                  </a:lnTo>
                  <a:close/>
                  <a:moveTo>
                    <a:pt x="108103" y="162717"/>
                  </a:moveTo>
                  <a:lnTo>
                    <a:pt x="108103" y="168025"/>
                  </a:lnTo>
                  <a:lnTo>
                    <a:pt x="108103" y="168098"/>
                  </a:lnTo>
                  <a:lnTo>
                    <a:pt x="108103" y="168171"/>
                  </a:lnTo>
                  <a:lnTo>
                    <a:pt x="108103" y="173552"/>
                  </a:lnTo>
                  <a:lnTo>
                    <a:pt x="97340" y="173552"/>
                  </a:lnTo>
                  <a:lnTo>
                    <a:pt x="97340" y="168171"/>
                  </a:lnTo>
                  <a:lnTo>
                    <a:pt x="97340" y="168098"/>
                  </a:lnTo>
                  <a:lnTo>
                    <a:pt x="97340" y="168025"/>
                  </a:lnTo>
                  <a:lnTo>
                    <a:pt x="97340" y="162717"/>
                  </a:lnTo>
                  <a:close/>
                  <a:moveTo>
                    <a:pt x="119011" y="162717"/>
                  </a:moveTo>
                  <a:lnTo>
                    <a:pt x="119011" y="168025"/>
                  </a:lnTo>
                  <a:lnTo>
                    <a:pt x="119011" y="168098"/>
                  </a:lnTo>
                  <a:lnTo>
                    <a:pt x="119011" y="168171"/>
                  </a:lnTo>
                  <a:lnTo>
                    <a:pt x="119011" y="173552"/>
                  </a:lnTo>
                  <a:lnTo>
                    <a:pt x="108248" y="173552"/>
                  </a:lnTo>
                  <a:lnTo>
                    <a:pt x="108248" y="168171"/>
                  </a:lnTo>
                  <a:lnTo>
                    <a:pt x="108248" y="168098"/>
                  </a:lnTo>
                  <a:lnTo>
                    <a:pt x="108248" y="168025"/>
                  </a:lnTo>
                  <a:lnTo>
                    <a:pt x="108248" y="162717"/>
                  </a:lnTo>
                  <a:close/>
                  <a:moveTo>
                    <a:pt x="129919" y="162717"/>
                  </a:moveTo>
                  <a:lnTo>
                    <a:pt x="129919" y="168025"/>
                  </a:lnTo>
                  <a:lnTo>
                    <a:pt x="129919" y="168098"/>
                  </a:lnTo>
                  <a:lnTo>
                    <a:pt x="129919" y="168171"/>
                  </a:lnTo>
                  <a:lnTo>
                    <a:pt x="129919" y="173552"/>
                  </a:lnTo>
                  <a:lnTo>
                    <a:pt x="119156" y="173552"/>
                  </a:lnTo>
                  <a:lnTo>
                    <a:pt x="119156" y="168171"/>
                  </a:lnTo>
                  <a:lnTo>
                    <a:pt x="119156" y="168098"/>
                  </a:lnTo>
                  <a:lnTo>
                    <a:pt x="119156" y="168025"/>
                  </a:lnTo>
                  <a:lnTo>
                    <a:pt x="119156" y="162717"/>
                  </a:lnTo>
                  <a:close/>
                  <a:moveTo>
                    <a:pt x="140828" y="162717"/>
                  </a:moveTo>
                  <a:lnTo>
                    <a:pt x="140828" y="168025"/>
                  </a:lnTo>
                  <a:lnTo>
                    <a:pt x="140828" y="168098"/>
                  </a:lnTo>
                  <a:lnTo>
                    <a:pt x="140828" y="168171"/>
                  </a:lnTo>
                  <a:lnTo>
                    <a:pt x="140828" y="173552"/>
                  </a:lnTo>
                  <a:lnTo>
                    <a:pt x="130065" y="173552"/>
                  </a:lnTo>
                  <a:lnTo>
                    <a:pt x="130065" y="168171"/>
                  </a:lnTo>
                  <a:lnTo>
                    <a:pt x="130065" y="168098"/>
                  </a:lnTo>
                  <a:lnTo>
                    <a:pt x="130065" y="168025"/>
                  </a:lnTo>
                  <a:lnTo>
                    <a:pt x="130065" y="162717"/>
                  </a:lnTo>
                  <a:close/>
                  <a:moveTo>
                    <a:pt x="20836" y="173625"/>
                  </a:moveTo>
                  <a:lnTo>
                    <a:pt x="20836" y="184461"/>
                  </a:lnTo>
                  <a:lnTo>
                    <a:pt x="10073" y="184461"/>
                  </a:lnTo>
                  <a:lnTo>
                    <a:pt x="10073" y="173625"/>
                  </a:lnTo>
                  <a:close/>
                  <a:moveTo>
                    <a:pt x="31744" y="173625"/>
                  </a:moveTo>
                  <a:lnTo>
                    <a:pt x="31744" y="184461"/>
                  </a:lnTo>
                  <a:lnTo>
                    <a:pt x="20981" y="184461"/>
                  </a:lnTo>
                  <a:lnTo>
                    <a:pt x="20981" y="173625"/>
                  </a:lnTo>
                  <a:close/>
                  <a:moveTo>
                    <a:pt x="42652" y="173625"/>
                  </a:moveTo>
                  <a:lnTo>
                    <a:pt x="42652" y="184461"/>
                  </a:lnTo>
                  <a:lnTo>
                    <a:pt x="31890" y="184461"/>
                  </a:lnTo>
                  <a:lnTo>
                    <a:pt x="31890" y="173625"/>
                  </a:lnTo>
                  <a:close/>
                  <a:moveTo>
                    <a:pt x="53561" y="173625"/>
                  </a:moveTo>
                  <a:lnTo>
                    <a:pt x="53561" y="184461"/>
                  </a:lnTo>
                  <a:lnTo>
                    <a:pt x="42798" y="184461"/>
                  </a:lnTo>
                  <a:lnTo>
                    <a:pt x="42798" y="173625"/>
                  </a:lnTo>
                  <a:close/>
                  <a:moveTo>
                    <a:pt x="64469" y="173625"/>
                  </a:moveTo>
                  <a:lnTo>
                    <a:pt x="64469" y="184461"/>
                  </a:lnTo>
                  <a:lnTo>
                    <a:pt x="53706" y="184461"/>
                  </a:lnTo>
                  <a:lnTo>
                    <a:pt x="53706" y="173625"/>
                  </a:lnTo>
                  <a:close/>
                  <a:moveTo>
                    <a:pt x="75378" y="173625"/>
                  </a:moveTo>
                  <a:lnTo>
                    <a:pt x="75378" y="184461"/>
                  </a:lnTo>
                  <a:lnTo>
                    <a:pt x="64615" y="184461"/>
                  </a:lnTo>
                  <a:lnTo>
                    <a:pt x="64615" y="173625"/>
                  </a:lnTo>
                  <a:close/>
                  <a:moveTo>
                    <a:pt x="86286" y="173625"/>
                  </a:moveTo>
                  <a:lnTo>
                    <a:pt x="86286" y="184461"/>
                  </a:lnTo>
                  <a:lnTo>
                    <a:pt x="75523" y="184461"/>
                  </a:lnTo>
                  <a:lnTo>
                    <a:pt x="75523" y="173625"/>
                  </a:lnTo>
                  <a:close/>
                  <a:moveTo>
                    <a:pt x="97194" y="173625"/>
                  </a:moveTo>
                  <a:lnTo>
                    <a:pt x="97194" y="184461"/>
                  </a:lnTo>
                  <a:lnTo>
                    <a:pt x="86431" y="184461"/>
                  </a:lnTo>
                  <a:lnTo>
                    <a:pt x="86431" y="173625"/>
                  </a:lnTo>
                  <a:close/>
                  <a:moveTo>
                    <a:pt x="108103" y="173625"/>
                  </a:moveTo>
                  <a:lnTo>
                    <a:pt x="108103" y="184461"/>
                  </a:lnTo>
                  <a:lnTo>
                    <a:pt x="97340" y="184461"/>
                  </a:lnTo>
                  <a:lnTo>
                    <a:pt x="97340" y="173625"/>
                  </a:lnTo>
                  <a:close/>
                  <a:moveTo>
                    <a:pt x="119011" y="173625"/>
                  </a:moveTo>
                  <a:lnTo>
                    <a:pt x="119011" y="184461"/>
                  </a:lnTo>
                  <a:lnTo>
                    <a:pt x="108248" y="184461"/>
                  </a:lnTo>
                  <a:lnTo>
                    <a:pt x="108248" y="173625"/>
                  </a:lnTo>
                  <a:close/>
                  <a:moveTo>
                    <a:pt x="129919" y="173625"/>
                  </a:moveTo>
                  <a:lnTo>
                    <a:pt x="129919" y="184461"/>
                  </a:lnTo>
                  <a:lnTo>
                    <a:pt x="119156" y="184461"/>
                  </a:lnTo>
                  <a:lnTo>
                    <a:pt x="119156" y="173625"/>
                  </a:lnTo>
                  <a:close/>
                  <a:moveTo>
                    <a:pt x="140828" y="173625"/>
                  </a:moveTo>
                  <a:lnTo>
                    <a:pt x="140828" y="184461"/>
                  </a:lnTo>
                  <a:lnTo>
                    <a:pt x="130065" y="184461"/>
                  </a:lnTo>
                  <a:lnTo>
                    <a:pt x="130065" y="173625"/>
                  </a:lnTo>
                  <a:close/>
                  <a:moveTo>
                    <a:pt x="20836" y="184533"/>
                  </a:moveTo>
                  <a:lnTo>
                    <a:pt x="20836" y="189842"/>
                  </a:lnTo>
                  <a:lnTo>
                    <a:pt x="20836" y="189915"/>
                  </a:lnTo>
                  <a:lnTo>
                    <a:pt x="20836" y="189988"/>
                  </a:lnTo>
                  <a:lnTo>
                    <a:pt x="20836" y="195369"/>
                  </a:lnTo>
                  <a:lnTo>
                    <a:pt x="10073" y="195369"/>
                  </a:lnTo>
                  <a:lnTo>
                    <a:pt x="10073" y="189988"/>
                  </a:lnTo>
                  <a:lnTo>
                    <a:pt x="10073" y="189915"/>
                  </a:lnTo>
                  <a:lnTo>
                    <a:pt x="10073" y="189842"/>
                  </a:lnTo>
                  <a:lnTo>
                    <a:pt x="10073" y="184533"/>
                  </a:lnTo>
                  <a:close/>
                  <a:moveTo>
                    <a:pt x="31744" y="184533"/>
                  </a:moveTo>
                  <a:lnTo>
                    <a:pt x="31744" y="189842"/>
                  </a:lnTo>
                  <a:lnTo>
                    <a:pt x="31744" y="189915"/>
                  </a:lnTo>
                  <a:lnTo>
                    <a:pt x="31744" y="189988"/>
                  </a:lnTo>
                  <a:lnTo>
                    <a:pt x="31744" y="195369"/>
                  </a:lnTo>
                  <a:lnTo>
                    <a:pt x="20981" y="195369"/>
                  </a:lnTo>
                  <a:lnTo>
                    <a:pt x="20981" y="189988"/>
                  </a:lnTo>
                  <a:lnTo>
                    <a:pt x="20981" y="189915"/>
                  </a:lnTo>
                  <a:lnTo>
                    <a:pt x="20981" y="189842"/>
                  </a:lnTo>
                  <a:lnTo>
                    <a:pt x="20981" y="184533"/>
                  </a:lnTo>
                  <a:close/>
                  <a:moveTo>
                    <a:pt x="42652" y="184533"/>
                  </a:moveTo>
                  <a:lnTo>
                    <a:pt x="42652" y="189842"/>
                  </a:lnTo>
                  <a:lnTo>
                    <a:pt x="42652" y="189915"/>
                  </a:lnTo>
                  <a:lnTo>
                    <a:pt x="42652" y="189988"/>
                  </a:lnTo>
                  <a:lnTo>
                    <a:pt x="42652" y="195369"/>
                  </a:lnTo>
                  <a:lnTo>
                    <a:pt x="31890" y="195369"/>
                  </a:lnTo>
                  <a:lnTo>
                    <a:pt x="31890" y="189988"/>
                  </a:lnTo>
                  <a:lnTo>
                    <a:pt x="31890" y="189915"/>
                  </a:lnTo>
                  <a:lnTo>
                    <a:pt x="31890" y="189842"/>
                  </a:lnTo>
                  <a:lnTo>
                    <a:pt x="31890" y="184533"/>
                  </a:lnTo>
                  <a:close/>
                  <a:moveTo>
                    <a:pt x="53561" y="184533"/>
                  </a:moveTo>
                  <a:lnTo>
                    <a:pt x="53561" y="189842"/>
                  </a:lnTo>
                  <a:lnTo>
                    <a:pt x="53561" y="189915"/>
                  </a:lnTo>
                  <a:lnTo>
                    <a:pt x="53561" y="189988"/>
                  </a:lnTo>
                  <a:lnTo>
                    <a:pt x="53561" y="195369"/>
                  </a:lnTo>
                  <a:lnTo>
                    <a:pt x="42798" y="195369"/>
                  </a:lnTo>
                  <a:lnTo>
                    <a:pt x="42798" y="189988"/>
                  </a:lnTo>
                  <a:lnTo>
                    <a:pt x="42798" y="189915"/>
                  </a:lnTo>
                  <a:lnTo>
                    <a:pt x="42798" y="189842"/>
                  </a:lnTo>
                  <a:lnTo>
                    <a:pt x="42798" y="184533"/>
                  </a:lnTo>
                  <a:close/>
                  <a:moveTo>
                    <a:pt x="64469" y="184533"/>
                  </a:moveTo>
                  <a:lnTo>
                    <a:pt x="64469" y="189842"/>
                  </a:lnTo>
                  <a:lnTo>
                    <a:pt x="64469" y="189915"/>
                  </a:lnTo>
                  <a:lnTo>
                    <a:pt x="64469" y="189988"/>
                  </a:lnTo>
                  <a:lnTo>
                    <a:pt x="64469" y="195369"/>
                  </a:lnTo>
                  <a:lnTo>
                    <a:pt x="53706" y="195369"/>
                  </a:lnTo>
                  <a:lnTo>
                    <a:pt x="53706" y="189988"/>
                  </a:lnTo>
                  <a:lnTo>
                    <a:pt x="53706" y="189915"/>
                  </a:lnTo>
                  <a:lnTo>
                    <a:pt x="53706" y="189842"/>
                  </a:lnTo>
                  <a:lnTo>
                    <a:pt x="53706" y="184533"/>
                  </a:lnTo>
                  <a:close/>
                  <a:moveTo>
                    <a:pt x="75378" y="184533"/>
                  </a:moveTo>
                  <a:lnTo>
                    <a:pt x="75378" y="189842"/>
                  </a:lnTo>
                  <a:lnTo>
                    <a:pt x="75378" y="189915"/>
                  </a:lnTo>
                  <a:lnTo>
                    <a:pt x="75378" y="189988"/>
                  </a:lnTo>
                  <a:lnTo>
                    <a:pt x="75378" y="195369"/>
                  </a:lnTo>
                  <a:lnTo>
                    <a:pt x="64615" y="195369"/>
                  </a:lnTo>
                  <a:lnTo>
                    <a:pt x="64615" y="189988"/>
                  </a:lnTo>
                  <a:lnTo>
                    <a:pt x="64615" y="189915"/>
                  </a:lnTo>
                  <a:lnTo>
                    <a:pt x="64615" y="189842"/>
                  </a:lnTo>
                  <a:lnTo>
                    <a:pt x="64615" y="184533"/>
                  </a:lnTo>
                  <a:close/>
                  <a:moveTo>
                    <a:pt x="86286" y="184533"/>
                  </a:moveTo>
                  <a:lnTo>
                    <a:pt x="86286" y="189842"/>
                  </a:lnTo>
                  <a:lnTo>
                    <a:pt x="86286" y="189915"/>
                  </a:lnTo>
                  <a:lnTo>
                    <a:pt x="86286" y="189988"/>
                  </a:lnTo>
                  <a:lnTo>
                    <a:pt x="86286" y="195369"/>
                  </a:lnTo>
                  <a:lnTo>
                    <a:pt x="75523" y="195369"/>
                  </a:lnTo>
                  <a:lnTo>
                    <a:pt x="75523" y="189988"/>
                  </a:lnTo>
                  <a:lnTo>
                    <a:pt x="75523" y="189915"/>
                  </a:lnTo>
                  <a:lnTo>
                    <a:pt x="75523" y="189842"/>
                  </a:lnTo>
                  <a:lnTo>
                    <a:pt x="75523" y="184533"/>
                  </a:lnTo>
                  <a:close/>
                  <a:moveTo>
                    <a:pt x="97194" y="184533"/>
                  </a:moveTo>
                  <a:lnTo>
                    <a:pt x="97194" y="189842"/>
                  </a:lnTo>
                  <a:lnTo>
                    <a:pt x="97194" y="189915"/>
                  </a:lnTo>
                  <a:lnTo>
                    <a:pt x="97194" y="189988"/>
                  </a:lnTo>
                  <a:lnTo>
                    <a:pt x="97194" y="195369"/>
                  </a:lnTo>
                  <a:lnTo>
                    <a:pt x="86431" y="195369"/>
                  </a:lnTo>
                  <a:lnTo>
                    <a:pt x="86431" y="189988"/>
                  </a:lnTo>
                  <a:lnTo>
                    <a:pt x="86431" y="189915"/>
                  </a:lnTo>
                  <a:lnTo>
                    <a:pt x="86431" y="189842"/>
                  </a:lnTo>
                  <a:lnTo>
                    <a:pt x="86431" y="184533"/>
                  </a:lnTo>
                  <a:close/>
                  <a:moveTo>
                    <a:pt x="108103" y="184533"/>
                  </a:moveTo>
                  <a:lnTo>
                    <a:pt x="108103" y="189842"/>
                  </a:lnTo>
                  <a:lnTo>
                    <a:pt x="108103" y="189915"/>
                  </a:lnTo>
                  <a:lnTo>
                    <a:pt x="108103" y="189988"/>
                  </a:lnTo>
                  <a:lnTo>
                    <a:pt x="108103" y="195369"/>
                  </a:lnTo>
                  <a:lnTo>
                    <a:pt x="97340" y="195369"/>
                  </a:lnTo>
                  <a:lnTo>
                    <a:pt x="97340" y="189988"/>
                  </a:lnTo>
                  <a:lnTo>
                    <a:pt x="97340" y="189915"/>
                  </a:lnTo>
                  <a:lnTo>
                    <a:pt x="97340" y="189842"/>
                  </a:lnTo>
                  <a:lnTo>
                    <a:pt x="97340" y="184533"/>
                  </a:lnTo>
                  <a:close/>
                  <a:moveTo>
                    <a:pt x="119011" y="184533"/>
                  </a:moveTo>
                  <a:lnTo>
                    <a:pt x="119011" y="189842"/>
                  </a:lnTo>
                  <a:lnTo>
                    <a:pt x="119011" y="189915"/>
                  </a:lnTo>
                  <a:lnTo>
                    <a:pt x="119011" y="189988"/>
                  </a:lnTo>
                  <a:lnTo>
                    <a:pt x="119011" y="195369"/>
                  </a:lnTo>
                  <a:lnTo>
                    <a:pt x="108248" y="195369"/>
                  </a:lnTo>
                  <a:lnTo>
                    <a:pt x="108248" y="189988"/>
                  </a:lnTo>
                  <a:lnTo>
                    <a:pt x="108248" y="189915"/>
                  </a:lnTo>
                  <a:lnTo>
                    <a:pt x="108248" y="189842"/>
                  </a:lnTo>
                  <a:lnTo>
                    <a:pt x="108248" y="184533"/>
                  </a:lnTo>
                  <a:close/>
                  <a:moveTo>
                    <a:pt x="129919" y="184533"/>
                  </a:moveTo>
                  <a:lnTo>
                    <a:pt x="129919" y="189842"/>
                  </a:lnTo>
                  <a:lnTo>
                    <a:pt x="129919" y="189915"/>
                  </a:lnTo>
                  <a:lnTo>
                    <a:pt x="129919" y="189988"/>
                  </a:lnTo>
                  <a:lnTo>
                    <a:pt x="129919" y="195369"/>
                  </a:lnTo>
                  <a:lnTo>
                    <a:pt x="119156" y="195369"/>
                  </a:lnTo>
                  <a:lnTo>
                    <a:pt x="119156" y="189988"/>
                  </a:lnTo>
                  <a:lnTo>
                    <a:pt x="119156" y="189915"/>
                  </a:lnTo>
                  <a:lnTo>
                    <a:pt x="119156" y="189842"/>
                  </a:lnTo>
                  <a:lnTo>
                    <a:pt x="119156" y="184533"/>
                  </a:lnTo>
                  <a:close/>
                  <a:moveTo>
                    <a:pt x="140828" y="184533"/>
                  </a:moveTo>
                  <a:lnTo>
                    <a:pt x="140828" y="189842"/>
                  </a:lnTo>
                  <a:lnTo>
                    <a:pt x="140828" y="189915"/>
                  </a:lnTo>
                  <a:lnTo>
                    <a:pt x="140828" y="189988"/>
                  </a:lnTo>
                  <a:lnTo>
                    <a:pt x="140828" y="195369"/>
                  </a:lnTo>
                  <a:lnTo>
                    <a:pt x="130065" y="195369"/>
                  </a:lnTo>
                  <a:lnTo>
                    <a:pt x="130065" y="189988"/>
                  </a:lnTo>
                  <a:lnTo>
                    <a:pt x="130065" y="189915"/>
                  </a:lnTo>
                  <a:lnTo>
                    <a:pt x="130065" y="189842"/>
                  </a:lnTo>
                  <a:lnTo>
                    <a:pt x="130065" y="184533"/>
                  </a:lnTo>
                  <a:close/>
                  <a:moveTo>
                    <a:pt x="20836" y="195442"/>
                  </a:moveTo>
                  <a:lnTo>
                    <a:pt x="20836" y="206277"/>
                  </a:lnTo>
                  <a:lnTo>
                    <a:pt x="10073" y="206277"/>
                  </a:lnTo>
                  <a:lnTo>
                    <a:pt x="10073" y="195442"/>
                  </a:lnTo>
                  <a:close/>
                  <a:moveTo>
                    <a:pt x="31744" y="195442"/>
                  </a:moveTo>
                  <a:lnTo>
                    <a:pt x="31744" y="206277"/>
                  </a:lnTo>
                  <a:lnTo>
                    <a:pt x="20981" y="206277"/>
                  </a:lnTo>
                  <a:lnTo>
                    <a:pt x="20981" y="195442"/>
                  </a:lnTo>
                  <a:close/>
                  <a:moveTo>
                    <a:pt x="42652" y="195442"/>
                  </a:moveTo>
                  <a:lnTo>
                    <a:pt x="42652" y="206277"/>
                  </a:lnTo>
                  <a:lnTo>
                    <a:pt x="31890" y="206277"/>
                  </a:lnTo>
                  <a:lnTo>
                    <a:pt x="31890" y="195442"/>
                  </a:lnTo>
                  <a:close/>
                  <a:moveTo>
                    <a:pt x="53561" y="195442"/>
                  </a:moveTo>
                  <a:lnTo>
                    <a:pt x="53561" y="206277"/>
                  </a:lnTo>
                  <a:lnTo>
                    <a:pt x="42798" y="206277"/>
                  </a:lnTo>
                  <a:lnTo>
                    <a:pt x="42798" y="195442"/>
                  </a:lnTo>
                  <a:close/>
                  <a:moveTo>
                    <a:pt x="64469" y="195442"/>
                  </a:moveTo>
                  <a:lnTo>
                    <a:pt x="64469" y="206277"/>
                  </a:lnTo>
                  <a:lnTo>
                    <a:pt x="53706" y="206277"/>
                  </a:lnTo>
                  <a:lnTo>
                    <a:pt x="53706" y="195442"/>
                  </a:lnTo>
                  <a:close/>
                  <a:moveTo>
                    <a:pt x="75378" y="195442"/>
                  </a:moveTo>
                  <a:lnTo>
                    <a:pt x="75378" y="206277"/>
                  </a:lnTo>
                  <a:lnTo>
                    <a:pt x="64615" y="206277"/>
                  </a:lnTo>
                  <a:lnTo>
                    <a:pt x="64615" y="195442"/>
                  </a:lnTo>
                  <a:close/>
                  <a:moveTo>
                    <a:pt x="86286" y="195442"/>
                  </a:moveTo>
                  <a:lnTo>
                    <a:pt x="86286" y="206277"/>
                  </a:lnTo>
                  <a:lnTo>
                    <a:pt x="75523" y="206277"/>
                  </a:lnTo>
                  <a:lnTo>
                    <a:pt x="75523" y="195442"/>
                  </a:lnTo>
                  <a:close/>
                  <a:moveTo>
                    <a:pt x="97194" y="195442"/>
                  </a:moveTo>
                  <a:lnTo>
                    <a:pt x="97194" y="206277"/>
                  </a:lnTo>
                  <a:lnTo>
                    <a:pt x="86431" y="206277"/>
                  </a:lnTo>
                  <a:lnTo>
                    <a:pt x="86431" y="195442"/>
                  </a:lnTo>
                  <a:close/>
                  <a:moveTo>
                    <a:pt x="108103" y="195442"/>
                  </a:moveTo>
                  <a:lnTo>
                    <a:pt x="108103" y="206277"/>
                  </a:lnTo>
                  <a:lnTo>
                    <a:pt x="97340" y="206277"/>
                  </a:lnTo>
                  <a:lnTo>
                    <a:pt x="97340" y="195442"/>
                  </a:lnTo>
                  <a:close/>
                  <a:moveTo>
                    <a:pt x="119011" y="195442"/>
                  </a:moveTo>
                  <a:lnTo>
                    <a:pt x="119011" y="206277"/>
                  </a:lnTo>
                  <a:lnTo>
                    <a:pt x="108248" y="206277"/>
                  </a:lnTo>
                  <a:lnTo>
                    <a:pt x="108248" y="195442"/>
                  </a:lnTo>
                  <a:close/>
                  <a:moveTo>
                    <a:pt x="129919" y="195442"/>
                  </a:moveTo>
                  <a:lnTo>
                    <a:pt x="129919" y="206277"/>
                  </a:lnTo>
                  <a:lnTo>
                    <a:pt x="119156" y="206277"/>
                  </a:lnTo>
                  <a:lnTo>
                    <a:pt x="119156" y="195442"/>
                  </a:lnTo>
                  <a:close/>
                  <a:moveTo>
                    <a:pt x="140828" y="195442"/>
                  </a:moveTo>
                  <a:lnTo>
                    <a:pt x="140828" y="206277"/>
                  </a:lnTo>
                  <a:lnTo>
                    <a:pt x="130065" y="206277"/>
                  </a:lnTo>
                  <a:lnTo>
                    <a:pt x="130065" y="195442"/>
                  </a:lnTo>
                  <a:close/>
                  <a:moveTo>
                    <a:pt x="9927" y="0"/>
                  </a:moveTo>
                  <a:lnTo>
                    <a:pt x="9927" y="9927"/>
                  </a:lnTo>
                  <a:lnTo>
                    <a:pt x="1" y="9927"/>
                  </a:lnTo>
                  <a:lnTo>
                    <a:pt x="1" y="9999"/>
                  </a:lnTo>
                  <a:lnTo>
                    <a:pt x="9927" y="9999"/>
                  </a:lnTo>
                  <a:lnTo>
                    <a:pt x="9927" y="15308"/>
                  </a:lnTo>
                  <a:lnTo>
                    <a:pt x="9927" y="15381"/>
                  </a:lnTo>
                  <a:lnTo>
                    <a:pt x="9927" y="15454"/>
                  </a:lnTo>
                  <a:lnTo>
                    <a:pt x="9927" y="20835"/>
                  </a:lnTo>
                  <a:lnTo>
                    <a:pt x="1" y="20835"/>
                  </a:lnTo>
                  <a:lnTo>
                    <a:pt x="1" y="20908"/>
                  </a:lnTo>
                  <a:lnTo>
                    <a:pt x="9927" y="20908"/>
                  </a:lnTo>
                  <a:lnTo>
                    <a:pt x="9927" y="31743"/>
                  </a:lnTo>
                  <a:lnTo>
                    <a:pt x="1" y="31743"/>
                  </a:lnTo>
                  <a:lnTo>
                    <a:pt x="1" y="31816"/>
                  </a:lnTo>
                  <a:lnTo>
                    <a:pt x="9927" y="31816"/>
                  </a:lnTo>
                  <a:lnTo>
                    <a:pt x="9927" y="37125"/>
                  </a:lnTo>
                  <a:lnTo>
                    <a:pt x="9927" y="37198"/>
                  </a:lnTo>
                  <a:lnTo>
                    <a:pt x="9927" y="37270"/>
                  </a:lnTo>
                  <a:lnTo>
                    <a:pt x="9927" y="42652"/>
                  </a:lnTo>
                  <a:lnTo>
                    <a:pt x="1" y="42652"/>
                  </a:lnTo>
                  <a:lnTo>
                    <a:pt x="1" y="42724"/>
                  </a:lnTo>
                  <a:lnTo>
                    <a:pt x="9927" y="42724"/>
                  </a:lnTo>
                  <a:lnTo>
                    <a:pt x="9927" y="53560"/>
                  </a:lnTo>
                  <a:lnTo>
                    <a:pt x="1" y="53560"/>
                  </a:lnTo>
                  <a:lnTo>
                    <a:pt x="1" y="53633"/>
                  </a:lnTo>
                  <a:lnTo>
                    <a:pt x="9927" y="53633"/>
                  </a:lnTo>
                  <a:lnTo>
                    <a:pt x="9927" y="58942"/>
                  </a:lnTo>
                  <a:lnTo>
                    <a:pt x="9927" y="59014"/>
                  </a:lnTo>
                  <a:lnTo>
                    <a:pt x="9927" y="59087"/>
                  </a:lnTo>
                  <a:lnTo>
                    <a:pt x="9927" y="64469"/>
                  </a:lnTo>
                  <a:lnTo>
                    <a:pt x="1" y="64469"/>
                  </a:lnTo>
                  <a:lnTo>
                    <a:pt x="1" y="64541"/>
                  </a:lnTo>
                  <a:lnTo>
                    <a:pt x="9927" y="64541"/>
                  </a:lnTo>
                  <a:lnTo>
                    <a:pt x="9927" y="75377"/>
                  </a:lnTo>
                  <a:lnTo>
                    <a:pt x="1" y="75377"/>
                  </a:lnTo>
                  <a:lnTo>
                    <a:pt x="1" y="75450"/>
                  </a:lnTo>
                  <a:lnTo>
                    <a:pt x="9927" y="75450"/>
                  </a:lnTo>
                  <a:lnTo>
                    <a:pt x="9927" y="80758"/>
                  </a:lnTo>
                  <a:lnTo>
                    <a:pt x="9927" y="80831"/>
                  </a:lnTo>
                  <a:lnTo>
                    <a:pt x="9927" y="80904"/>
                  </a:lnTo>
                  <a:lnTo>
                    <a:pt x="9927" y="86285"/>
                  </a:lnTo>
                  <a:lnTo>
                    <a:pt x="1" y="86285"/>
                  </a:lnTo>
                  <a:lnTo>
                    <a:pt x="1" y="86358"/>
                  </a:lnTo>
                  <a:lnTo>
                    <a:pt x="9927" y="86358"/>
                  </a:lnTo>
                  <a:lnTo>
                    <a:pt x="9927" y="97194"/>
                  </a:lnTo>
                  <a:lnTo>
                    <a:pt x="1" y="97194"/>
                  </a:lnTo>
                  <a:lnTo>
                    <a:pt x="1" y="97266"/>
                  </a:lnTo>
                  <a:lnTo>
                    <a:pt x="9927" y="97266"/>
                  </a:lnTo>
                  <a:lnTo>
                    <a:pt x="9927" y="102575"/>
                  </a:lnTo>
                  <a:lnTo>
                    <a:pt x="9927" y="102648"/>
                  </a:lnTo>
                  <a:lnTo>
                    <a:pt x="9927" y="102721"/>
                  </a:lnTo>
                  <a:lnTo>
                    <a:pt x="9927" y="108102"/>
                  </a:lnTo>
                  <a:lnTo>
                    <a:pt x="1" y="108102"/>
                  </a:lnTo>
                  <a:lnTo>
                    <a:pt x="1" y="108175"/>
                  </a:lnTo>
                  <a:lnTo>
                    <a:pt x="9927" y="108175"/>
                  </a:lnTo>
                  <a:lnTo>
                    <a:pt x="9927" y="119010"/>
                  </a:lnTo>
                  <a:lnTo>
                    <a:pt x="1" y="119010"/>
                  </a:lnTo>
                  <a:lnTo>
                    <a:pt x="1" y="119083"/>
                  </a:lnTo>
                  <a:lnTo>
                    <a:pt x="9927" y="119083"/>
                  </a:lnTo>
                  <a:lnTo>
                    <a:pt x="9927" y="124392"/>
                  </a:lnTo>
                  <a:lnTo>
                    <a:pt x="9927" y="124465"/>
                  </a:lnTo>
                  <a:lnTo>
                    <a:pt x="9927" y="124537"/>
                  </a:lnTo>
                  <a:lnTo>
                    <a:pt x="9927" y="129919"/>
                  </a:lnTo>
                  <a:lnTo>
                    <a:pt x="1" y="129919"/>
                  </a:lnTo>
                  <a:lnTo>
                    <a:pt x="1" y="129992"/>
                  </a:lnTo>
                  <a:lnTo>
                    <a:pt x="9927" y="129992"/>
                  </a:lnTo>
                  <a:lnTo>
                    <a:pt x="9927" y="140827"/>
                  </a:lnTo>
                  <a:lnTo>
                    <a:pt x="1" y="140827"/>
                  </a:lnTo>
                  <a:lnTo>
                    <a:pt x="1" y="140900"/>
                  </a:lnTo>
                  <a:lnTo>
                    <a:pt x="9927" y="140900"/>
                  </a:lnTo>
                  <a:lnTo>
                    <a:pt x="9927" y="146209"/>
                  </a:lnTo>
                  <a:lnTo>
                    <a:pt x="9927" y="146281"/>
                  </a:lnTo>
                  <a:lnTo>
                    <a:pt x="9927" y="146354"/>
                  </a:lnTo>
                  <a:lnTo>
                    <a:pt x="9927" y="151736"/>
                  </a:lnTo>
                  <a:lnTo>
                    <a:pt x="1" y="151736"/>
                  </a:lnTo>
                  <a:lnTo>
                    <a:pt x="1" y="151808"/>
                  </a:lnTo>
                  <a:lnTo>
                    <a:pt x="9927" y="151808"/>
                  </a:lnTo>
                  <a:lnTo>
                    <a:pt x="9927" y="162644"/>
                  </a:lnTo>
                  <a:lnTo>
                    <a:pt x="1" y="162644"/>
                  </a:lnTo>
                  <a:lnTo>
                    <a:pt x="1" y="162717"/>
                  </a:lnTo>
                  <a:lnTo>
                    <a:pt x="9927" y="162717"/>
                  </a:lnTo>
                  <a:lnTo>
                    <a:pt x="9927" y="168025"/>
                  </a:lnTo>
                  <a:lnTo>
                    <a:pt x="9927" y="168098"/>
                  </a:lnTo>
                  <a:lnTo>
                    <a:pt x="9927" y="168171"/>
                  </a:lnTo>
                  <a:lnTo>
                    <a:pt x="9927" y="173552"/>
                  </a:lnTo>
                  <a:lnTo>
                    <a:pt x="1" y="173552"/>
                  </a:lnTo>
                  <a:lnTo>
                    <a:pt x="1" y="173625"/>
                  </a:lnTo>
                  <a:lnTo>
                    <a:pt x="9927" y="173625"/>
                  </a:lnTo>
                  <a:lnTo>
                    <a:pt x="9927" y="184461"/>
                  </a:lnTo>
                  <a:lnTo>
                    <a:pt x="1" y="184461"/>
                  </a:lnTo>
                  <a:lnTo>
                    <a:pt x="1" y="184533"/>
                  </a:lnTo>
                  <a:lnTo>
                    <a:pt x="9927" y="184533"/>
                  </a:lnTo>
                  <a:lnTo>
                    <a:pt x="9927" y="189842"/>
                  </a:lnTo>
                  <a:lnTo>
                    <a:pt x="9927" y="189915"/>
                  </a:lnTo>
                  <a:lnTo>
                    <a:pt x="9927" y="189988"/>
                  </a:lnTo>
                  <a:lnTo>
                    <a:pt x="9927" y="195369"/>
                  </a:lnTo>
                  <a:lnTo>
                    <a:pt x="1" y="195369"/>
                  </a:lnTo>
                  <a:lnTo>
                    <a:pt x="1" y="195442"/>
                  </a:lnTo>
                  <a:lnTo>
                    <a:pt x="9927" y="195442"/>
                  </a:lnTo>
                  <a:lnTo>
                    <a:pt x="9927" y="206277"/>
                  </a:lnTo>
                  <a:lnTo>
                    <a:pt x="1" y="206277"/>
                  </a:lnTo>
                  <a:lnTo>
                    <a:pt x="1" y="206350"/>
                  </a:lnTo>
                  <a:lnTo>
                    <a:pt x="9927" y="206350"/>
                  </a:lnTo>
                  <a:lnTo>
                    <a:pt x="9927" y="209532"/>
                  </a:lnTo>
                  <a:lnTo>
                    <a:pt x="10073" y="209532"/>
                  </a:lnTo>
                  <a:lnTo>
                    <a:pt x="10073" y="206350"/>
                  </a:lnTo>
                  <a:lnTo>
                    <a:pt x="20836" y="206350"/>
                  </a:lnTo>
                  <a:lnTo>
                    <a:pt x="20836" y="209532"/>
                  </a:lnTo>
                  <a:lnTo>
                    <a:pt x="20981" y="209532"/>
                  </a:lnTo>
                  <a:lnTo>
                    <a:pt x="20981" y="206350"/>
                  </a:lnTo>
                  <a:lnTo>
                    <a:pt x="31744" y="206350"/>
                  </a:lnTo>
                  <a:lnTo>
                    <a:pt x="31744" y="209532"/>
                  </a:lnTo>
                  <a:lnTo>
                    <a:pt x="31890" y="209532"/>
                  </a:lnTo>
                  <a:lnTo>
                    <a:pt x="31890" y="206350"/>
                  </a:lnTo>
                  <a:lnTo>
                    <a:pt x="42652" y="206350"/>
                  </a:lnTo>
                  <a:lnTo>
                    <a:pt x="42652" y="209532"/>
                  </a:lnTo>
                  <a:lnTo>
                    <a:pt x="42798" y="209532"/>
                  </a:lnTo>
                  <a:lnTo>
                    <a:pt x="42798" y="206350"/>
                  </a:lnTo>
                  <a:lnTo>
                    <a:pt x="53561" y="206350"/>
                  </a:lnTo>
                  <a:lnTo>
                    <a:pt x="53561" y="209532"/>
                  </a:lnTo>
                  <a:lnTo>
                    <a:pt x="53706" y="209532"/>
                  </a:lnTo>
                  <a:lnTo>
                    <a:pt x="53706" y="206350"/>
                  </a:lnTo>
                  <a:lnTo>
                    <a:pt x="64469" y="206350"/>
                  </a:lnTo>
                  <a:lnTo>
                    <a:pt x="64469" y="209532"/>
                  </a:lnTo>
                  <a:lnTo>
                    <a:pt x="64615" y="209532"/>
                  </a:lnTo>
                  <a:lnTo>
                    <a:pt x="64615" y="206350"/>
                  </a:lnTo>
                  <a:lnTo>
                    <a:pt x="75378" y="206350"/>
                  </a:lnTo>
                  <a:lnTo>
                    <a:pt x="75378" y="209532"/>
                  </a:lnTo>
                  <a:lnTo>
                    <a:pt x="75523" y="209532"/>
                  </a:lnTo>
                  <a:lnTo>
                    <a:pt x="75523" y="206350"/>
                  </a:lnTo>
                  <a:lnTo>
                    <a:pt x="86286" y="206350"/>
                  </a:lnTo>
                  <a:lnTo>
                    <a:pt x="86286" y="209532"/>
                  </a:lnTo>
                  <a:lnTo>
                    <a:pt x="86431" y="209532"/>
                  </a:lnTo>
                  <a:lnTo>
                    <a:pt x="86431" y="206350"/>
                  </a:lnTo>
                  <a:lnTo>
                    <a:pt x="97194" y="206350"/>
                  </a:lnTo>
                  <a:lnTo>
                    <a:pt x="97194" y="209532"/>
                  </a:lnTo>
                  <a:lnTo>
                    <a:pt x="97340" y="209532"/>
                  </a:lnTo>
                  <a:lnTo>
                    <a:pt x="97340" y="206350"/>
                  </a:lnTo>
                  <a:lnTo>
                    <a:pt x="108103" y="206350"/>
                  </a:lnTo>
                  <a:lnTo>
                    <a:pt x="108103" y="209532"/>
                  </a:lnTo>
                  <a:lnTo>
                    <a:pt x="108248" y="209532"/>
                  </a:lnTo>
                  <a:lnTo>
                    <a:pt x="108248" y="206350"/>
                  </a:lnTo>
                  <a:lnTo>
                    <a:pt x="119011" y="206350"/>
                  </a:lnTo>
                  <a:lnTo>
                    <a:pt x="119011" y="209532"/>
                  </a:lnTo>
                  <a:lnTo>
                    <a:pt x="119156" y="209532"/>
                  </a:lnTo>
                  <a:lnTo>
                    <a:pt x="119156" y="206350"/>
                  </a:lnTo>
                  <a:lnTo>
                    <a:pt x="129919" y="206350"/>
                  </a:lnTo>
                  <a:lnTo>
                    <a:pt x="129919" y="209532"/>
                  </a:lnTo>
                  <a:lnTo>
                    <a:pt x="130065" y="209532"/>
                  </a:lnTo>
                  <a:lnTo>
                    <a:pt x="130065" y="206350"/>
                  </a:lnTo>
                  <a:lnTo>
                    <a:pt x="140828" y="206350"/>
                  </a:lnTo>
                  <a:lnTo>
                    <a:pt x="140828" y="209532"/>
                  </a:lnTo>
                  <a:lnTo>
                    <a:pt x="140973" y="209532"/>
                  </a:lnTo>
                  <a:lnTo>
                    <a:pt x="140973" y="206350"/>
                  </a:lnTo>
                  <a:lnTo>
                    <a:pt x="148100" y="206350"/>
                  </a:lnTo>
                  <a:lnTo>
                    <a:pt x="148100" y="206277"/>
                  </a:lnTo>
                  <a:lnTo>
                    <a:pt x="140973" y="206277"/>
                  </a:lnTo>
                  <a:lnTo>
                    <a:pt x="140973" y="195442"/>
                  </a:lnTo>
                  <a:lnTo>
                    <a:pt x="148100" y="195442"/>
                  </a:lnTo>
                  <a:lnTo>
                    <a:pt x="148100" y="195369"/>
                  </a:lnTo>
                  <a:lnTo>
                    <a:pt x="140973" y="195369"/>
                  </a:lnTo>
                  <a:lnTo>
                    <a:pt x="140973" y="189988"/>
                  </a:lnTo>
                  <a:lnTo>
                    <a:pt x="140973" y="189915"/>
                  </a:lnTo>
                  <a:lnTo>
                    <a:pt x="140973" y="189842"/>
                  </a:lnTo>
                  <a:lnTo>
                    <a:pt x="140973" y="184533"/>
                  </a:lnTo>
                  <a:lnTo>
                    <a:pt x="148100" y="184533"/>
                  </a:lnTo>
                  <a:lnTo>
                    <a:pt x="148100" y="184461"/>
                  </a:lnTo>
                  <a:lnTo>
                    <a:pt x="140973" y="184461"/>
                  </a:lnTo>
                  <a:lnTo>
                    <a:pt x="140973" y="173625"/>
                  </a:lnTo>
                  <a:lnTo>
                    <a:pt x="148100" y="173625"/>
                  </a:lnTo>
                  <a:lnTo>
                    <a:pt x="148100" y="173552"/>
                  </a:lnTo>
                  <a:lnTo>
                    <a:pt x="140973" y="173552"/>
                  </a:lnTo>
                  <a:lnTo>
                    <a:pt x="140973" y="168171"/>
                  </a:lnTo>
                  <a:lnTo>
                    <a:pt x="140973" y="168098"/>
                  </a:lnTo>
                  <a:lnTo>
                    <a:pt x="140973" y="168025"/>
                  </a:lnTo>
                  <a:lnTo>
                    <a:pt x="140973" y="162717"/>
                  </a:lnTo>
                  <a:lnTo>
                    <a:pt x="148100" y="162717"/>
                  </a:lnTo>
                  <a:lnTo>
                    <a:pt x="148100" y="162644"/>
                  </a:lnTo>
                  <a:lnTo>
                    <a:pt x="140973" y="162644"/>
                  </a:lnTo>
                  <a:lnTo>
                    <a:pt x="140973" y="151808"/>
                  </a:lnTo>
                  <a:lnTo>
                    <a:pt x="148100" y="151808"/>
                  </a:lnTo>
                  <a:lnTo>
                    <a:pt x="148100" y="151736"/>
                  </a:lnTo>
                  <a:lnTo>
                    <a:pt x="140973" y="151736"/>
                  </a:lnTo>
                  <a:lnTo>
                    <a:pt x="140973" y="146354"/>
                  </a:lnTo>
                  <a:lnTo>
                    <a:pt x="140973" y="146281"/>
                  </a:lnTo>
                  <a:lnTo>
                    <a:pt x="140973" y="146209"/>
                  </a:lnTo>
                  <a:lnTo>
                    <a:pt x="140973" y="140900"/>
                  </a:lnTo>
                  <a:lnTo>
                    <a:pt x="148100" y="140900"/>
                  </a:lnTo>
                  <a:lnTo>
                    <a:pt x="148100" y="140827"/>
                  </a:lnTo>
                  <a:lnTo>
                    <a:pt x="140973" y="140827"/>
                  </a:lnTo>
                  <a:lnTo>
                    <a:pt x="140973" y="129992"/>
                  </a:lnTo>
                  <a:lnTo>
                    <a:pt x="148100" y="129992"/>
                  </a:lnTo>
                  <a:lnTo>
                    <a:pt x="148100" y="129919"/>
                  </a:lnTo>
                  <a:lnTo>
                    <a:pt x="140973" y="129919"/>
                  </a:lnTo>
                  <a:lnTo>
                    <a:pt x="140973" y="124537"/>
                  </a:lnTo>
                  <a:lnTo>
                    <a:pt x="140973" y="124465"/>
                  </a:lnTo>
                  <a:lnTo>
                    <a:pt x="140973" y="124392"/>
                  </a:lnTo>
                  <a:lnTo>
                    <a:pt x="140973" y="119083"/>
                  </a:lnTo>
                  <a:lnTo>
                    <a:pt x="148100" y="119083"/>
                  </a:lnTo>
                  <a:lnTo>
                    <a:pt x="148100" y="119010"/>
                  </a:lnTo>
                  <a:lnTo>
                    <a:pt x="140973" y="119010"/>
                  </a:lnTo>
                  <a:lnTo>
                    <a:pt x="140973" y="108175"/>
                  </a:lnTo>
                  <a:lnTo>
                    <a:pt x="148100" y="108175"/>
                  </a:lnTo>
                  <a:lnTo>
                    <a:pt x="148100" y="108102"/>
                  </a:lnTo>
                  <a:lnTo>
                    <a:pt x="140973" y="108102"/>
                  </a:lnTo>
                  <a:lnTo>
                    <a:pt x="140973" y="102721"/>
                  </a:lnTo>
                  <a:lnTo>
                    <a:pt x="140973" y="102648"/>
                  </a:lnTo>
                  <a:lnTo>
                    <a:pt x="140973" y="102575"/>
                  </a:lnTo>
                  <a:lnTo>
                    <a:pt x="140973" y="97266"/>
                  </a:lnTo>
                  <a:lnTo>
                    <a:pt x="148100" y="97266"/>
                  </a:lnTo>
                  <a:lnTo>
                    <a:pt x="148100" y="97194"/>
                  </a:lnTo>
                  <a:lnTo>
                    <a:pt x="140973" y="97194"/>
                  </a:lnTo>
                  <a:lnTo>
                    <a:pt x="140973" y="86358"/>
                  </a:lnTo>
                  <a:lnTo>
                    <a:pt x="148100" y="86358"/>
                  </a:lnTo>
                  <a:lnTo>
                    <a:pt x="148100" y="86285"/>
                  </a:lnTo>
                  <a:lnTo>
                    <a:pt x="140973" y="86285"/>
                  </a:lnTo>
                  <a:lnTo>
                    <a:pt x="140973" y="80904"/>
                  </a:lnTo>
                  <a:lnTo>
                    <a:pt x="140973" y="80831"/>
                  </a:lnTo>
                  <a:lnTo>
                    <a:pt x="140973" y="80758"/>
                  </a:lnTo>
                  <a:lnTo>
                    <a:pt x="140973" y="75450"/>
                  </a:lnTo>
                  <a:lnTo>
                    <a:pt x="148100" y="75450"/>
                  </a:lnTo>
                  <a:lnTo>
                    <a:pt x="148100" y="75377"/>
                  </a:lnTo>
                  <a:lnTo>
                    <a:pt x="140973" y="75377"/>
                  </a:lnTo>
                  <a:lnTo>
                    <a:pt x="140973" y="64541"/>
                  </a:lnTo>
                  <a:lnTo>
                    <a:pt x="148100" y="64541"/>
                  </a:lnTo>
                  <a:lnTo>
                    <a:pt x="148100" y="64469"/>
                  </a:lnTo>
                  <a:lnTo>
                    <a:pt x="140973" y="64469"/>
                  </a:lnTo>
                  <a:lnTo>
                    <a:pt x="140973" y="59087"/>
                  </a:lnTo>
                  <a:lnTo>
                    <a:pt x="140973" y="59014"/>
                  </a:lnTo>
                  <a:lnTo>
                    <a:pt x="140973" y="58942"/>
                  </a:lnTo>
                  <a:lnTo>
                    <a:pt x="140973" y="53633"/>
                  </a:lnTo>
                  <a:lnTo>
                    <a:pt x="148100" y="53633"/>
                  </a:lnTo>
                  <a:lnTo>
                    <a:pt x="148100" y="53560"/>
                  </a:lnTo>
                  <a:lnTo>
                    <a:pt x="140973" y="53560"/>
                  </a:lnTo>
                  <a:lnTo>
                    <a:pt x="140973" y="42724"/>
                  </a:lnTo>
                  <a:lnTo>
                    <a:pt x="148100" y="42724"/>
                  </a:lnTo>
                  <a:lnTo>
                    <a:pt x="148100" y="42652"/>
                  </a:lnTo>
                  <a:lnTo>
                    <a:pt x="140973" y="42652"/>
                  </a:lnTo>
                  <a:lnTo>
                    <a:pt x="140973" y="37270"/>
                  </a:lnTo>
                  <a:lnTo>
                    <a:pt x="140973" y="37198"/>
                  </a:lnTo>
                  <a:lnTo>
                    <a:pt x="140973" y="37125"/>
                  </a:lnTo>
                  <a:lnTo>
                    <a:pt x="140973" y="31816"/>
                  </a:lnTo>
                  <a:lnTo>
                    <a:pt x="148100" y="31816"/>
                  </a:lnTo>
                  <a:lnTo>
                    <a:pt x="148100" y="31743"/>
                  </a:lnTo>
                  <a:lnTo>
                    <a:pt x="140973" y="31743"/>
                  </a:lnTo>
                  <a:lnTo>
                    <a:pt x="140973" y="20908"/>
                  </a:lnTo>
                  <a:lnTo>
                    <a:pt x="148100" y="20908"/>
                  </a:lnTo>
                  <a:lnTo>
                    <a:pt x="148100" y="20835"/>
                  </a:lnTo>
                  <a:lnTo>
                    <a:pt x="140973" y="20835"/>
                  </a:lnTo>
                  <a:lnTo>
                    <a:pt x="140973" y="15454"/>
                  </a:lnTo>
                  <a:lnTo>
                    <a:pt x="140973" y="15381"/>
                  </a:lnTo>
                  <a:lnTo>
                    <a:pt x="140973" y="15308"/>
                  </a:lnTo>
                  <a:lnTo>
                    <a:pt x="140973" y="9999"/>
                  </a:lnTo>
                  <a:lnTo>
                    <a:pt x="148100" y="9999"/>
                  </a:lnTo>
                  <a:lnTo>
                    <a:pt x="148100" y="9927"/>
                  </a:lnTo>
                  <a:lnTo>
                    <a:pt x="140973" y="9927"/>
                  </a:lnTo>
                  <a:lnTo>
                    <a:pt x="140973" y="0"/>
                  </a:lnTo>
                  <a:lnTo>
                    <a:pt x="140828" y="0"/>
                  </a:lnTo>
                  <a:lnTo>
                    <a:pt x="140828" y="9927"/>
                  </a:lnTo>
                  <a:lnTo>
                    <a:pt x="130065" y="9927"/>
                  </a:lnTo>
                  <a:lnTo>
                    <a:pt x="130065" y="0"/>
                  </a:lnTo>
                  <a:lnTo>
                    <a:pt x="129919" y="0"/>
                  </a:lnTo>
                  <a:lnTo>
                    <a:pt x="129919" y="9927"/>
                  </a:lnTo>
                  <a:lnTo>
                    <a:pt x="119156" y="9927"/>
                  </a:lnTo>
                  <a:lnTo>
                    <a:pt x="119156" y="0"/>
                  </a:lnTo>
                  <a:lnTo>
                    <a:pt x="119011" y="0"/>
                  </a:lnTo>
                  <a:lnTo>
                    <a:pt x="119011" y="9927"/>
                  </a:lnTo>
                  <a:lnTo>
                    <a:pt x="108248" y="9927"/>
                  </a:lnTo>
                  <a:lnTo>
                    <a:pt x="108248" y="0"/>
                  </a:lnTo>
                  <a:lnTo>
                    <a:pt x="108103" y="0"/>
                  </a:lnTo>
                  <a:lnTo>
                    <a:pt x="108103" y="9927"/>
                  </a:lnTo>
                  <a:lnTo>
                    <a:pt x="97340" y="9927"/>
                  </a:lnTo>
                  <a:lnTo>
                    <a:pt x="97340" y="0"/>
                  </a:lnTo>
                  <a:lnTo>
                    <a:pt x="97194" y="0"/>
                  </a:lnTo>
                  <a:lnTo>
                    <a:pt x="97194" y="9927"/>
                  </a:lnTo>
                  <a:lnTo>
                    <a:pt x="86431" y="9927"/>
                  </a:lnTo>
                  <a:lnTo>
                    <a:pt x="86431" y="0"/>
                  </a:lnTo>
                  <a:lnTo>
                    <a:pt x="86286" y="0"/>
                  </a:lnTo>
                  <a:lnTo>
                    <a:pt x="86286" y="9927"/>
                  </a:lnTo>
                  <a:lnTo>
                    <a:pt x="75523" y="9927"/>
                  </a:lnTo>
                  <a:lnTo>
                    <a:pt x="75523" y="0"/>
                  </a:lnTo>
                  <a:lnTo>
                    <a:pt x="75378" y="0"/>
                  </a:lnTo>
                  <a:lnTo>
                    <a:pt x="75378" y="9927"/>
                  </a:lnTo>
                  <a:lnTo>
                    <a:pt x="64615" y="9927"/>
                  </a:lnTo>
                  <a:lnTo>
                    <a:pt x="64615" y="0"/>
                  </a:lnTo>
                  <a:lnTo>
                    <a:pt x="64469" y="0"/>
                  </a:lnTo>
                  <a:lnTo>
                    <a:pt x="64469" y="9927"/>
                  </a:lnTo>
                  <a:lnTo>
                    <a:pt x="53706" y="9927"/>
                  </a:lnTo>
                  <a:lnTo>
                    <a:pt x="53706" y="0"/>
                  </a:lnTo>
                  <a:lnTo>
                    <a:pt x="53561" y="0"/>
                  </a:lnTo>
                  <a:lnTo>
                    <a:pt x="53561" y="9927"/>
                  </a:lnTo>
                  <a:lnTo>
                    <a:pt x="42798" y="9927"/>
                  </a:lnTo>
                  <a:lnTo>
                    <a:pt x="42798" y="0"/>
                  </a:lnTo>
                  <a:lnTo>
                    <a:pt x="42652" y="0"/>
                  </a:lnTo>
                  <a:lnTo>
                    <a:pt x="42652" y="9927"/>
                  </a:lnTo>
                  <a:lnTo>
                    <a:pt x="31890" y="9927"/>
                  </a:lnTo>
                  <a:lnTo>
                    <a:pt x="31890" y="0"/>
                  </a:lnTo>
                  <a:lnTo>
                    <a:pt x="31744" y="0"/>
                  </a:lnTo>
                  <a:lnTo>
                    <a:pt x="31744" y="9927"/>
                  </a:lnTo>
                  <a:lnTo>
                    <a:pt x="20981" y="9927"/>
                  </a:lnTo>
                  <a:lnTo>
                    <a:pt x="20981" y="0"/>
                  </a:lnTo>
                  <a:lnTo>
                    <a:pt x="20836" y="0"/>
                  </a:lnTo>
                  <a:lnTo>
                    <a:pt x="20836" y="9927"/>
                  </a:lnTo>
                  <a:lnTo>
                    <a:pt x="10073" y="9927"/>
                  </a:lnTo>
                  <a:lnTo>
                    <a:pt x="10073" y="0"/>
                  </a:lnTo>
                  <a:close/>
                </a:path>
              </a:pathLst>
            </a:custGeom>
            <a:solidFill>
              <a:srgbClr val="CAE8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5"/>
            <p:cNvSpPr/>
            <p:nvPr/>
          </p:nvSpPr>
          <p:spPr>
            <a:xfrm rot="5400000">
              <a:off x="5176770" y="1274377"/>
              <a:ext cx="4095733" cy="5795131"/>
            </a:xfrm>
            <a:custGeom>
              <a:avLst/>
              <a:gdLst/>
              <a:ahLst/>
              <a:cxnLst/>
              <a:rect l="l" t="t" r="r" b="b"/>
              <a:pathLst>
                <a:path w="148101" h="209532" extrusionOk="0">
                  <a:moveTo>
                    <a:pt x="20836" y="9999"/>
                  </a:moveTo>
                  <a:lnTo>
                    <a:pt x="20836" y="15308"/>
                  </a:lnTo>
                  <a:lnTo>
                    <a:pt x="20836" y="15381"/>
                  </a:lnTo>
                  <a:lnTo>
                    <a:pt x="20836" y="15454"/>
                  </a:lnTo>
                  <a:lnTo>
                    <a:pt x="20836" y="20835"/>
                  </a:lnTo>
                  <a:lnTo>
                    <a:pt x="10073" y="20835"/>
                  </a:lnTo>
                  <a:lnTo>
                    <a:pt x="10073" y="15454"/>
                  </a:lnTo>
                  <a:lnTo>
                    <a:pt x="10073" y="15381"/>
                  </a:lnTo>
                  <a:lnTo>
                    <a:pt x="10073" y="15308"/>
                  </a:lnTo>
                  <a:lnTo>
                    <a:pt x="10073" y="9999"/>
                  </a:lnTo>
                  <a:close/>
                  <a:moveTo>
                    <a:pt x="31744" y="9999"/>
                  </a:moveTo>
                  <a:lnTo>
                    <a:pt x="31744" y="15308"/>
                  </a:lnTo>
                  <a:lnTo>
                    <a:pt x="31744" y="15381"/>
                  </a:lnTo>
                  <a:lnTo>
                    <a:pt x="31744" y="15454"/>
                  </a:lnTo>
                  <a:lnTo>
                    <a:pt x="31744" y="20835"/>
                  </a:lnTo>
                  <a:lnTo>
                    <a:pt x="20981" y="20835"/>
                  </a:lnTo>
                  <a:lnTo>
                    <a:pt x="20981" y="15454"/>
                  </a:lnTo>
                  <a:lnTo>
                    <a:pt x="20981" y="15381"/>
                  </a:lnTo>
                  <a:lnTo>
                    <a:pt x="20981" y="15308"/>
                  </a:lnTo>
                  <a:lnTo>
                    <a:pt x="20981" y="9999"/>
                  </a:lnTo>
                  <a:close/>
                  <a:moveTo>
                    <a:pt x="42652" y="9999"/>
                  </a:moveTo>
                  <a:lnTo>
                    <a:pt x="42652" y="15308"/>
                  </a:lnTo>
                  <a:lnTo>
                    <a:pt x="42652" y="15381"/>
                  </a:lnTo>
                  <a:lnTo>
                    <a:pt x="42652" y="15454"/>
                  </a:lnTo>
                  <a:lnTo>
                    <a:pt x="42652" y="20835"/>
                  </a:lnTo>
                  <a:lnTo>
                    <a:pt x="31890" y="20835"/>
                  </a:lnTo>
                  <a:lnTo>
                    <a:pt x="31890" y="15454"/>
                  </a:lnTo>
                  <a:lnTo>
                    <a:pt x="31890" y="15381"/>
                  </a:lnTo>
                  <a:lnTo>
                    <a:pt x="31890" y="15308"/>
                  </a:lnTo>
                  <a:lnTo>
                    <a:pt x="31890" y="9999"/>
                  </a:lnTo>
                  <a:close/>
                  <a:moveTo>
                    <a:pt x="53561" y="9999"/>
                  </a:moveTo>
                  <a:lnTo>
                    <a:pt x="53561" y="15308"/>
                  </a:lnTo>
                  <a:lnTo>
                    <a:pt x="53561" y="15381"/>
                  </a:lnTo>
                  <a:lnTo>
                    <a:pt x="53561" y="15454"/>
                  </a:lnTo>
                  <a:lnTo>
                    <a:pt x="53561" y="20835"/>
                  </a:lnTo>
                  <a:lnTo>
                    <a:pt x="42798" y="20835"/>
                  </a:lnTo>
                  <a:lnTo>
                    <a:pt x="42798" y="15454"/>
                  </a:lnTo>
                  <a:lnTo>
                    <a:pt x="42798" y="15381"/>
                  </a:lnTo>
                  <a:lnTo>
                    <a:pt x="42798" y="15308"/>
                  </a:lnTo>
                  <a:lnTo>
                    <a:pt x="42798" y="9999"/>
                  </a:lnTo>
                  <a:close/>
                  <a:moveTo>
                    <a:pt x="64469" y="9999"/>
                  </a:moveTo>
                  <a:lnTo>
                    <a:pt x="64469" y="15308"/>
                  </a:lnTo>
                  <a:lnTo>
                    <a:pt x="64469" y="15381"/>
                  </a:lnTo>
                  <a:lnTo>
                    <a:pt x="64469" y="15454"/>
                  </a:lnTo>
                  <a:lnTo>
                    <a:pt x="64469" y="20835"/>
                  </a:lnTo>
                  <a:lnTo>
                    <a:pt x="53706" y="20835"/>
                  </a:lnTo>
                  <a:lnTo>
                    <a:pt x="53706" y="15454"/>
                  </a:lnTo>
                  <a:lnTo>
                    <a:pt x="53706" y="15381"/>
                  </a:lnTo>
                  <a:lnTo>
                    <a:pt x="53706" y="15308"/>
                  </a:lnTo>
                  <a:lnTo>
                    <a:pt x="53706" y="9999"/>
                  </a:lnTo>
                  <a:close/>
                  <a:moveTo>
                    <a:pt x="75378" y="9999"/>
                  </a:moveTo>
                  <a:lnTo>
                    <a:pt x="75378" y="15308"/>
                  </a:lnTo>
                  <a:lnTo>
                    <a:pt x="75378" y="15381"/>
                  </a:lnTo>
                  <a:lnTo>
                    <a:pt x="75378" y="15454"/>
                  </a:lnTo>
                  <a:lnTo>
                    <a:pt x="75378" y="20835"/>
                  </a:lnTo>
                  <a:lnTo>
                    <a:pt x="64615" y="20835"/>
                  </a:lnTo>
                  <a:lnTo>
                    <a:pt x="64615" y="15454"/>
                  </a:lnTo>
                  <a:lnTo>
                    <a:pt x="64615" y="15381"/>
                  </a:lnTo>
                  <a:lnTo>
                    <a:pt x="64615" y="15308"/>
                  </a:lnTo>
                  <a:lnTo>
                    <a:pt x="64615" y="9999"/>
                  </a:lnTo>
                  <a:close/>
                  <a:moveTo>
                    <a:pt x="86286" y="9999"/>
                  </a:moveTo>
                  <a:lnTo>
                    <a:pt x="86286" y="15308"/>
                  </a:lnTo>
                  <a:lnTo>
                    <a:pt x="86286" y="15381"/>
                  </a:lnTo>
                  <a:lnTo>
                    <a:pt x="86286" y="15454"/>
                  </a:lnTo>
                  <a:lnTo>
                    <a:pt x="86286" y="20835"/>
                  </a:lnTo>
                  <a:lnTo>
                    <a:pt x="75523" y="20835"/>
                  </a:lnTo>
                  <a:lnTo>
                    <a:pt x="75523" y="15454"/>
                  </a:lnTo>
                  <a:lnTo>
                    <a:pt x="75523" y="15381"/>
                  </a:lnTo>
                  <a:lnTo>
                    <a:pt x="75523" y="15308"/>
                  </a:lnTo>
                  <a:lnTo>
                    <a:pt x="75523" y="9999"/>
                  </a:lnTo>
                  <a:close/>
                  <a:moveTo>
                    <a:pt x="97194" y="9999"/>
                  </a:moveTo>
                  <a:lnTo>
                    <a:pt x="97194" y="15308"/>
                  </a:lnTo>
                  <a:lnTo>
                    <a:pt x="97194" y="15381"/>
                  </a:lnTo>
                  <a:lnTo>
                    <a:pt x="97194" y="15454"/>
                  </a:lnTo>
                  <a:lnTo>
                    <a:pt x="97194" y="20835"/>
                  </a:lnTo>
                  <a:lnTo>
                    <a:pt x="86431" y="20835"/>
                  </a:lnTo>
                  <a:lnTo>
                    <a:pt x="86431" y="15454"/>
                  </a:lnTo>
                  <a:lnTo>
                    <a:pt x="86431" y="15381"/>
                  </a:lnTo>
                  <a:lnTo>
                    <a:pt x="86431" y="15308"/>
                  </a:lnTo>
                  <a:lnTo>
                    <a:pt x="86431" y="9999"/>
                  </a:lnTo>
                  <a:close/>
                  <a:moveTo>
                    <a:pt x="108103" y="9999"/>
                  </a:moveTo>
                  <a:lnTo>
                    <a:pt x="108103" y="15308"/>
                  </a:lnTo>
                  <a:lnTo>
                    <a:pt x="108103" y="15381"/>
                  </a:lnTo>
                  <a:lnTo>
                    <a:pt x="108103" y="15454"/>
                  </a:lnTo>
                  <a:lnTo>
                    <a:pt x="108103" y="20835"/>
                  </a:lnTo>
                  <a:lnTo>
                    <a:pt x="97340" y="20835"/>
                  </a:lnTo>
                  <a:lnTo>
                    <a:pt x="97340" y="15454"/>
                  </a:lnTo>
                  <a:lnTo>
                    <a:pt x="97340" y="15381"/>
                  </a:lnTo>
                  <a:lnTo>
                    <a:pt x="97340" y="15308"/>
                  </a:lnTo>
                  <a:lnTo>
                    <a:pt x="97340" y="9999"/>
                  </a:lnTo>
                  <a:close/>
                  <a:moveTo>
                    <a:pt x="119011" y="9999"/>
                  </a:moveTo>
                  <a:lnTo>
                    <a:pt x="119011" y="15308"/>
                  </a:lnTo>
                  <a:lnTo>
                    <a:pt x="119011" y="15381"/>
                  </a:lnTo>
                  <a:lnTo>
                    <a:pt x="119011" y="15454"/>
                  </a:lnTo>
                  <a:lnTo>
                    <a:pt x="119011" y="20835"/>
                  </a:lnTo>
                  <a:lnTo>
                    <a:pt x="108248" y="20835"/>
                  </a:lnTo>
                  <a:lnTo>
                    <a:pt x="108248" y="15454"/>
                  </a:lnTo>
                  <a:lnTo>
                    <a:pt x="108248" y="15381"/>
                  </a:lnTo>
                  <a:lnTo>
                    <a:pt x="108248" y="15308"/>
                  </a:lnTo>
                  <a:lnTo>
                    <a:pt x="108248" y="9999"/>
                  </a:lnTo>
                  <a:close/>
                  <a:moveTo>
                    <a:pt x="129919" y="9999"/>
                  </a:moveTo>
                  <a:lnTo>
                    <a:pt x="129919" y="15308"/>
                  </a:lnTo>
                  <a:lnTo>
                    <a:pt x="129919" y="15381"/>
                  </a:lnTo>
                  <a:lnTo>
                    <a:pt x="129919" y="15454"/>
                  </a:lnTo>
                  <a:lnTo>
                    <a:pt x="129919" y="20835"/>
                  </a:lnTo>
                  <a:lnTo>
                    <a:pt x="119156" y="20835"/>
                  </a:lnTo>
                  <a:lnTo>
                    <a:pt x="119156" y="15454"/>
                  </a:lnTo>
                  <a:lnTo>
                    <a:pt x="119156" y="15381"/>
                  </a:lnTo>
                  <a:lnTo>
                    <a:pt x="119156" y="15308"/>
                  </a:lnTo>
                  <a:lnTo>
                    <a:pt x="119156" y="9999"/>
                  </a:lnTo>
                  <a:close/>
                  <a:moveTo>
                    <a:pt x="140828" y="9999"/>
                  </a:moveTo>
                  <a:lnTo>
                    <a:pt x="140828" y="15308"/>
                  </a:lnTo>
                  <a:lnTo>
                    <a:pt x="140828" y="15381"/>
                  </a:lnTo>
                  <a:lnTo>
                    <a:pt x="140828" y="15454"/>
                  </a:lnTo>
                  <a:lnTo>
                    <a:pt x="140828" y="20835"/>
                  </a:lnTo>
                  <a:lnTo>
                    <a:pt x="130065" y="20835"/>
                  </a:lnTo>
                  <a:lnTo>
                    <a:pt x="130065" y="15454"/>
                  </a:lnTo>
                  <a:lnTo>
                    <a:pt x="130065" y="15381"/>
                  </a:lnTo>
                  <a:lnTo>
                    <a:pt x="130065" y="15308"/>
                  </a:lnTo>
                  <a:lnTo>
                    <a:pt x="130065" y="9999"/>
                  </a:lnTo>
                  <a:close/>
                  <a:moveTo>
                    <a:pt x="20836" y="20908"/>
                  </a:moveTo>
                  <a:lnTo>
                    <a:pt x="20836" y="31743"/>
                  </a:lnTo>
                  <a:lnTo>
                    <a:pt x="10073" y="31743"/>
                  </a:lnTo>
                  <a:lnTo>
                    <a:pt x="10073" y="20908"/>
                  </a:lnTo>
                  <a:close/>
                  <a:moveTo>
                    <a:pt x="31744" y="20908"/>
                  </a:moveTo>
                  <a:lnTo>
                    <a:pt x="31744" y="31743"/>
                  </a:lnTo>
                  <a:lnTo>
                    <a:pt x="20981" y="31743"/>
                  </a:lnTo>
                  <a:lnTo>
                    <a:pt x="20981" y="20908"/>
                  </a:lnTo>
                  <a:close/>
                  <a:moveTo>
                    <a:pt x="42652" y="20908"/>
                  </a:moveTo>
                  <a:lnTo>
                    <a:pt x="42652" y="31743"/>
                  </a:lnTo>
                  <a:lnTo>
                    <a:pt x="31890" y="31743"/>
                  </a:lnTo>
                  <a:lnTo>
                    <a:pt x="31890" y="20908"/>
                  </a:lnTo>
                  <a:close/>
                  <a:moveTo>
                    <a:pt x="53561" y="20908"/>
                  </a:moveTo>
                  <a:lnTo>
                    <a:pt x="53561" y="31743"/>
                  </a:lnTo>
                  <a:lnTo>
                    <a:pt x="42798" y="31743"/>
                  </a:lnTo>
                  <a:lnTo>
                    <a:pt x="42798" y="20908"/>
                  </a:lnTo>
                  <a:close/>
                  <a:moveTo>
                    <a:pt x="64469" y="20908"/>
                  </a:moveTo>
                  <a:lnTo>
                    <a:pt x="64469" y="31743"/>
                  </a:lnTo>
                  <a:lnTo>
                    <a:pt x="53706" y="31743"/>
                  </a:lnTo>
                  <a:lnTo>
                    <a:pt x="53706" y="20908"/>
                  </a:lnTo>
                  <a:close/>
                  <a:moveTo>
                    <a:pt x="75378" y="20908"/>
                  </a:moveTo>
                  <a:lnTo>
                    <a:pt x="75378" y="31743"/>
                  </a:lnTo>
                  <a:lnTo>
                    <a:pt x="64615" y="31743"/>
                  </a:lnTo>
                  <a:lnTo>
                    <a:pt x="64615" y="20908"/>
                  </a:lnTo>
                  <a:close/>
                  <a:moveTo>
                    <a:pt x="86286" y="20908"/>
                  </a:moveTo>
                  <a:lnTo>
                    <a:pt x="86286" y="31743"/>
                  </a:lnTo>
                  <a:lnTo>
                    <a:pt x="75523" y="31743"/>
                  </a:lnTo>
                  <a:lnTo>
                    <a:pt x="75523" y="20908"/>
                  </a:lnTo>
                  <a:close/>
                  <a:moveTo>
                    <a:pt x="97194" y="20908"/>
                  </a:moveTo>
                  <a:lnTo>
                    <a:pt x="97194" y="31743"/>
                  </a:lnTo>
                  <a:lnTo>
                    <a:pt x="86431" y="31743"/>
                  </a:lnTo>
                  <a:lnTo>
                    <a:pt x="86431" y="20908"/>
                  </a:lnTo>
                  <a:close/>
                  <a:moveTo>
                    <a:pt x="108103" y="20908"/>
                  </a:moveTo>
                  <a:lnTo>
                    <a:pt x="108103" y="31743"/>
                  </a:lnTo>
                  <a:lnTo>
                    <a:pt x="97340" y="31743"/>
                  </a:lnTo>
                  <a:lnTo>
                    <a:pt x="97340" y="20908"/>
                  </a:lnTo>
                  <a:close/>
                  <a:moveTo>
                    <a:pt x="119011" y="20908"/>
                  </a:moveTo>
                  <a:lnTo>
                    <a:pt x="119011" y="31743"/>
                  </a:lnTo>
                  <a:lnTo>
                    <a:pt x="108248" y="31743"/>
                  </a:lnTo>
                  <a:lnTo>
                    <a:pt x="108248" y="20908"/>
                  </a:lnTo>
                  <a:close/>
                  <a:moveTo>
                    <a:pt x="129919" y="20908"/>
                  </a:moveTo>
                  <a:lnTo>
                    <a:pt x="129919" y="31743"/>
                  </a:lnTo>
                  <a:lnTo>
                    <a:pt x="119156" y="31743"/>
                  </a:lnTo>
                  <a:lnTo>
                    <a:pt x="119156" y="20908"/>
                  </a:lnTo>
                  <a:close/>
                  <a:moveTo>
                    <a:pt x="140828" y="20908"/>
                  </a:moveTo>
                  <a:lnTo>
                    <a:pt x="140828" y="31743"/>
                  </a:lnTo>
                  <a:lnTo>
                    <a:pt x="130065" y="31743"/>
                  </a:lnTo>
                  <a:lnTo>
                    <a:pt x="130065" y="20908"/>
                  </a:lnTo>
                  <a:close/>
                  <a:moveTo>
                    <a:pt x="20836" y="31816"/>
                  </a:moveTo>
                  <a:lnTo>
                    <a:pt x="20836" y="37125"/>
                  </a:lnTo>
                  <a:lnTo>
                    <a:pt x="20836" y="37198"/>
                  </a:lnTo>
                  <a:lnTo>
                    <a:pt x="20836" y="37270"/>
                  </a:lnTo>
                  <a:lnTo>
                    <a:pt x="20836" y="42652"/>
                  </a:lnTo>
                  <a:lnTo>
                    <a:pt x="10073" y="42652"/>
                  </a:lnTo>
                  <a:lnTo>
                    <a:pt x="10073" y="37270"/>
                  </a:lnTo>
                  <a:lnTo>
                    <a:pt x="10073" y="37198"/>
                  </a:lnTo>
                  <a:lnTo>
                    <a:pt x="10073" y="37125"/>
                  </a:lnTo>
                  <a:lnTo>
                    <a:pt x="10073" y="31816"/>
                  </a:lnTo>
                  <a:close/>
                  <a:moveTo>
                    <a:pt x="31744" y="31816"/>
                  </a:moveTo>
                  <a:lnTo>
                    <a:pt x="31744" y="37125"/>
                  </a:lnTo>
                  <a:lnTo>
                    <a:pt x="31744" y="37198"/>
                  </a:lnTo>
                  <a:lnTo>
                    <a:pt x="31744" y="37270"/>
                  </a:lnTo>
                  <a:lnTo>
                    <a:pt x="31744" y="42652"/>
                  </a:lnTo>
                  <a:lnTo>
                    <a:pt x="20981" y="42652"/>
                  </a:lnTo>
                  <a:lnTo>
                    <a:pt x="20981" y="37270"/>
                  </a:lnTo>
                  <a:lnTo>
                    <a:pt x="20981" y="37198"/>
                  </a:lnTo>
                  <a:lnTo>
                    <a:pt x="20981" y="37125"/>
                  </a:lnTo>
                  <a:lnTo>
                    <a:pt x="20981" y="31816"/>
                  </a:lnTo>
                  <a:close/>
                  <a:moveTo>
                    <a:pt x="42652" y="31816"/>
                  </a:moveTo>
                  <a:lnTo>
                    <a:pt x="42652" y="37125"/>
                  </a:lnTo>
                  <a:lnTo>
                    <a:pt x="42652" y="37198"/>
                  </a:lnTo>
                  <a:lnTo>
                    <a:pt x="42652" y="37270"/>
                  </a:lnTo>
                  <a:lnTo>
                    <a:pt x="42652" y="42652"/>
                  </a:lnTo>
                  <a:lnTo>
                    <a:pt x="31890" y="42652"/>
                  </a:lnTo>
                  <a:lnTo>
                    <a:pt x="31890" y="37270"/>
                  </a:lnTo>
                  <a:lnTo>
                    <a:pt x="31890" y="37198"/>
                  </a:lnTo>
                  <a:lnTo>
                    <a:pt x="31890" y="37125"/>
                  </a:lnTo>
                  <a:lnTo>
                    <a:pt x="31890" y="31816"/>
                  </a:lnTo>
                  <a:close/>
                  <a:moveTo>
                    <a:pt x="53561" y="31816"/>
                  </a:moveTo>
                  <a:lnTo>
                    <a:pt x="53561" y="37125"/>
                  </a:lnTo>
                  <a:lnTo>
                    <a:pt x="53561" y="37198"/>
                  </a:lnTo>
                  <a:lnTo>
                    <a:pt x="53561" y="37270"/>
                  </a:lnTo>
                  <a:lnTo>
                    <a:pt x="53561" y="42652"/>
                  </a:lnTo>
                  <a:lnTo>
                    <a:pt x="42798" y="42652"/>
                  </a:lnTo>
                  <a:lnTo>
                    <a:pt x="42798" y="37270"/>
                  </a:lnTo>
                  <a:lnTo>
                    <a:pt x="42798" y="37198"/>
                  </a:lnTo>
                  <a:lnTo>
                    <a:pt x="42798" y="37125"/>
                  </a:lnTo>
                  <a:lnTo>
                    <a:pt x="42798" y="31816"/>
                  </a:lnTo>
                  <a:close/>
                  <a:moveTo>
                    <a:pt x="64469" y="31816"/>
                  </a:moveTo>
                  <a:lnTo>
                    <a:pt x="64469" y="37125"/>
                  </a:lnTo>
                  <a:lnTo>
                    <a:pt x="64469" y="37198"/>
                  </a:lnTo>
                  <a:lnTo>
                    <a:pt x="64469" y="37270"/>
                  </a:lnTo>
                  <a:lnTo>
                    <a:pt x="64469" y="42652"/>
                  </a:lnTo>
                  <a:lnTo>
                    <a:pt x="53706" y="42652"/>
                  </a:lnTo>
                  <a:lnTo>
                    <a:pt x="53706" y="37270"/>
                  </a:lnTo>
                  <a:lnTo>
                    <a:pt x="53706" y="37198"/>
                  </a:lnTo>
                  <a:lnTo>
                    <a:pt x="53706" y="37125"/>
                  </a:lnTo>
                  <a:lnTo>
                    <a:pt x="53706" y="31816"/>
                  </a:lnTo>
                  <a:close/>
                  <a:moveTo>
                    <a:pt x="75378" y="31816"/>
                  </a:moveTo>
                  <a:lnTo>
                    <a:pt x="75378" y="37125"/>
                  </a:lnTo>
                  <a:lnTo>
                    <a:pt x="75378" y="37198"/>
                  </a:lnTo>
                  <a:lnTo>
                    <a:pt x="75378" y="37270"/>
                  </a:lnTo>
                  <a:lnTo>
                    <a:pt x="75378" y="42652"/>
                  </a:lnTo>
                  <a:lnTo>
                    <a:pt x="64615" y="42652"/>
                  </a:lnTo>
                  <a:lnTo>
                    <a:pt x="64615" y="37270"/>
                  </a:lnTo>
                  <a:lnTo>
                    <a:pt x="64615" y="37198"/>
                  </a:lnTo>
                  <a:lnTo>
                    <a:pt x="64615" y="37125"/>
                  </a:lnTo>
                  <a:lnTo>
                    <a:pt x="64615" y="31816"/>
                  </a:lnTo>
                  <a:close/>
                  <a:moveTo>
                    <a:pt x="86286" y="31816"/>
                  </a:moveTo>
                  <a:lnTo>
                    <a:pt x="86286" y="37125"/>
                  </a:lnTo>
                  <a:lnTo>
                    <a:pt x="86286" y="37198"/>
                  </a:lnTo>
                  <a:lnTo>
                    <a:pt x="86286" y="37270"/>
                  </a:lnTo>
                  <a:lnTo>
                    <a:pt x="86286" y="42652"/>
                  </a:lnTo>
                  <a:lnTo>
                    <a:pt x="75523" y="42652"/>
                  </a:lnTo>
                  <a:lnTo>
                    <a:pt x="75523" y="37270"/>
                  </a:lnTo>
                  <a:lnTo>
                    <a:pt x="75523" y="37198"/>
                  </a:lnTo>
                  <a:lnTo>
                    <a:pt x="75523" y="37125"/>
                  </a:lnTo>
                  <a:lnTo>
                    <a:pt x="75523" y="31816"/>
                  </a:lnTo>
                  <a:close/>
                  <a:moveTo>
                    <a:pt x="97194" y="31816"/>
                  </a:moveTo>
                  <a:lnTo>
                    <a:pt x="97194" y="37125"/>
                  </a:lnTo>
                  <a:lnTo>
                    <a:pt x="97194" y="37198"/>
                  </a:lnTo>
                  <a:lnTo>
                    <a:pt x="97194" y="37270"/>
                  </a:lnTo>
                  <a:lnTo>
                    <a:pt x="97194" y="42652"/>
                  </a:lnTo>
                  <a:lnTo>
                    <a:pt x="86431" y="42652"/>
                  </a:lnTo>
                  <a:lnTo>
                    <a:pt x="86431" y="37270"/>
                  </a:lnTo>
                  <a:lnTo>
                    <a:pt x="86431" y="37198"/>
                  </a:lnTo>
                  <a:lnTo>
                    <a:pt x="86431" y="37125"/>
                  </a:lnTo>
                  <a:lnTo>
                    <a:pt x="86431" y="31816"/>
                  </a:lnTo>
                  <a:close/>
                  <a:moveTo>
                    <a:pt x="108103" y="31816"/>
                  </a:moveTo>
                  <a:lnTo>
                    <a:pt x="108103" y="37125"/>
                  </a:lnTo>
                  <a:lnTo>
                    <a:pt x="108103" y="37198"/>
                  </a:lnTo>
                  <a:lnTo>
                    <a:pt x="108103" y="37270"/>
                  </a:lnTo>
                  <a:lnTo>
                    <a:pt x="108103" y="42652"/>
                  </a:lnTo>
                  <a:lnTo>
                    <a:pt x="97340" y="42652"/>
                  </a:lnTo>
                  <a:lnTo>
                    <a:pt x="97340" y="37270"/>
                  </a:lnTo>
                  <a:lnTo>
                    <a:pt x="97340" y="37198"/>
                  </a:lnTo>
                  <a:lnTo>
                    <a:pt x="97340" y="37125"/>
                  </a:lnTo>
                  <a:lnTo>
                    <a:pt x="97340" y="31816"/>
                  </a:lnTo>
                  <a:close/>
                  <a:moveTo>
                    <a:pt x="119011" y="31816"/>
                  </a:moveTo>
                  <a:lnTo>
                    <a:pt x="119011" y="37125"/>
                  </a:lnTo>
                  <a:lnTo>
                    <a:pt x="119011" y="37198"/>
                  </a:lnTo>
                  <a:lnTo>
                    <a:pt x="119011" y="37270"/>
                  </a:lnTo>
                  <a:lnTo>
                    <a:pt x="119011" y="42652"/>
                  </a:lnTo>
                  <a:lnTo>
                    <a:pt x="108248" y="42652"/>
                  </a:lnTo>
                  <a:lnTo>
                    <a:pt x="108248" y="37270"/>
                  </a:lnTo>
                  <a:lnTo>
                    <a:pt x="108248" y="37198"/>
                  </a:lnTo>
                  <a:lnTo>
                    <a:pt x="108248" y="37125"/>
                  </a:lnTo>
                  <a:lnTo>
                    <a:pt x="108248" y="31816"/>
                  </a:lnTo>
                  <a:close/>
                  <a:moveTo>
                    <a:pt x="129919" y="31816"/>
                  </a:moveTo>
                  <a:lnTo>
                    <a:pt x="129919" y="37125"/>
                  </a:lnTo>
                  <a:lnTo>
                    <a:pt x="129919" y="37198"/>
                  </a:lnTo>
                  <a:lnTo>
                    <a:pt x="129919" y="37270"/>
                  </a:lnTo>
                  <a:lnTo>
                    <a:pt x="129919" y="42652"/>
                  </a:lnTo>
                  <a:lnTo>
                    <a:pt x="119156" y="42652"/>
                  </a:lnTo>
                  <a:lnTo>
                    <a:pt x="119156" y="37270"/>
                  </a:lnTo>
                  <a:lnTo>
                    <a:pt x="119156" y="37198"/>
                  </a:lnTo>
                  <a:lnTo>
                    <a:pt x="119156" y="37125"/>
                  </a:lnTo>
                  <a:lnTo>
                    <a:pt x="119156" y="31816"/>
                  </a:lnTo>
                  <a:close/>
                  <a:moveTo>
                    <a:pt x="140828" y="31816"/>
                  </a:moveTo>
                  <a:lnTo>
                    <a:pt x="140828" y="37125"/>
                  </a:lnTo>
                  <a:lnTo>
                    <a:pt x="140828" y="37198"/>
                  </a:lnTo>
                  <a:lnTo>
                    <a:pt x="140828" y="37270"/>
                  </a:lnTo>
                  <a:lnTo>
                    <a:pt x="140828" y="42652"/>
                  </a:lnTo>
                  <a:lnTo>
                    <a:pt x="130065" y="42652"/>
                  </a:lnTo>
                  <a:lnTo>
                    <a:pt x="130065" y="37270"/>
                  </a:lnTo>
                  <a:lnTo>
                    <a:pt x="130065" y="37198"/>
                  </a:lnTo>
                  <a:lnTo>
                    <a:pt x="130065" y="37125"/>
                  </a:lnTo>
                  <a:lnTo>
                    <a:pt x="130065" y="31816"/>
                  </a:lnTo>
                  <a:close/>
                  <a:moveTo>
                    <a:pt x="20836" y="42724"/>
                  </a:moveTo>
                  <a:lnTo>
                    <a:pt x="20836" y="53560"/>
                  </a:lnTo>
                  <a:lnTo>
                    <a:pt x="10073" y="53560"/>
                  </a:lnTo>
                  <a:lnTo>
                    <a:pt x="10073" y="42724"/>
                  </a:lnTo>
                  <a:close/>
                  <a:moveTo>
                    <a:pt x="31744" y="42724"/>
                  </a:moveTo>
                  <a:lnTo>
                    <a:pt x="31744" y="53560"/>
                  </a:lnTo>
                  <a:lnTo>
                    <a:pt x="20981" y="53560"/>
                  </a:lnTo>
                  <a:lnTo>
                    <a:pt x="20981" y="42724"/>
                  </a:lnTo>
                  <a:close/>
                  <a:moveTo>
                    <a:pt x="42652" y="42724"/>
                  </a:moveTo>
                  <a:lnTo>
                    <a:pt x="42652" y="53560"/>
                  </a:lnTo>
                  <a:lnTo>
                    <a:pt x="31890" y="53560"/>
                  </a:lnTo>
                  <a:lnTo>
                    <a:pt x="31890" y="42724"/>
                  </a:lnTo>
                  <a:close/>
                  <a:moveTo>
                    <a:pt x="53561" y="42724"/>
                  </a:moveTo>
                  <a:lnTo>
                    <a:pt x="53561" y="53560"/>
                  </a:lnTo>
                  <a:lnTo>
                    <a:pt x="42798" y="53560"/>
                  </a:lnTo>
                  <a:lnTo>
                    <a:pt x="42798" y="42724"/>
                  </a:lnTo>
                  <a:close/>
                  <a:moveTo>
                    <a:pt x="64469" y="42724"/>
                  </a:moveTo>
                  <a:lnTo>
                    <a:pt x="64469" y="53560"/>
                  </a:lnTo>
                  <a:lnTo>
                    <a:pt x="53706" y="53560"/>
                  </a:lnTo>
                  <a:lnTo>
                    <a:pt x="53706" y="42724"/>
                  </a:lnTo>
                  <a:close/>
                  <a:moveTo>
                    <a:pt x="75378" y="42724"/>
                  </a:moveTo>
                  <a:lnTo>
                    <a:pt x="75378" y="53560"/>
                  </a:lnTo>
                  <a:lnTo>
                    <a:pt x="64615" y="53560"/>
                  </a:lnTo>
                  <a:lnTo>
                    <a:pt x="64615" y="42724"/>
                  </a:lnTo>
                  <a:close/>
                  <a:moveTo>
                    <a:pt x="86286" y="42724"/>
                  </a:moveTo>
                  <a:lnTo>
                    <a:pt x="86286" y="53560"/>
                  </a:lnTo>
                  <a:lnTo>
                    <a:pt x="75523" y="53560"/>
                  </a:lnTo>
                  <a:lnTo>
                    <a:pt x="75523" y="42724"/>
                  </a:lnTo>
                  <a:close/>
                  <a:moveTo>
                    <a:pt x="97194" y="42724"/>
                  </a:moveTo>
                  <a:lnTo>
                    <a:pt x="97194" y="53560"/>
                  </a:lnTo>
                  <a:lnTo>
                    <a:pt x="86431" y="53560"/>
                  </a:lnTo>
                  <a:lnTo>
                    <a:pt x="86431" y="42724"/>
                  </a:lnTo>
                  <a:close/>
                  <a:moveTo>
                    <a:pt x="108103" y="42724"/>
                  </a:moveTo>
                  <a:lnTo>
                    <a:pt x="108103" y="53560"/>
                  </a:lnTo>
                  <a:lnTo>
                    <a:pt x="97340" y="53560"/>
                  </a:lnTo>
                  <a:lnTo>
                    <a:pt x="97340" y="42724"/>
                  </a:lnTo>
                  <a:close/>
                  <a:moveTo>
                    <a:pt x="119011" y="42724"/>
                  </a:moveTo>
                  <a:lnTo>
                    <a:pt x="119011" y="53560"/>
                  </a:lnTo>
                  <a:lnTo>
                    <a:pt x="108248" y="53560"/>
                  </a:lnTo>
                  <a:lnTo>
                    <a:pt x="108248" y="42724"/>
                  </a:lnTo>
                  <a:close/>
                  <a:moveTo>
                    <a:pt x="129919" y="42724"/>
                  </a:moveTo>
                  <a:lnTo>
                    <a:pt x="129919" y="53560"/>
                  </a:lnTo>
                  <a:lnTo>
                    <a:pt x="119156" y="53560"/>
                  </a:lnTo>
                  <a:lnTo>
                    <a:pt x="119156" y="42724"/>
                  </a:lnTo>
                  <a:close/>
                  <a:moveTo>
                    <a:pt x="140828" y="42724"/>
                  </a:moveTo>
                  <a:lnTo>
                    <a:pt x="140828" y="53560"/>
                  </a:lnTo>
                  <a:lnTo>
                    <a:pt x="130065" y="53560"/>
                  </a:lnTo>
                  <a:lnTo>
                    <a:pt x="130065" y="42724"/>
                  </a:lnTo>
                  <a:close/>
                  <a:moveTo>
                    <a:pt x="20836" y="53633"/>
                  </a:moveTo>
                  <a:lnTo>
                    <a:pt x="20836" y="58942"/>
                  </a:lnTo>
                  <a:lnTo>
                    <a:pt x="20836" y="59014"/>
                  </a:lnTo>
                  <a:lnTo>
                    <a:pt x="20836" y="59087"/>
                  </a:lnTo>
                  <a:lnTo>
                    <a:pt x="20836" y="64469"/>
                  </a:lnTo>
                  <a:lnTo>
                    <a:pt x="10073" y="64469"/>
                  </a:lnTo>
                  <a:lnTo>
                    <a:pt x="10073" y="59087"/>
                  </a:lnTo>
                  <a:lnTo>
                    <a:pt x="10073" y="59014"/>
                  </a:lnTo>
                  <a:lnTo>
                    <a:pt x="10073" y="58942"/>
                  </a:lnTo>
                  <a:lnTo>
                    <a:pt x="10073" y="53633"/>
                  </a:lnTo>
                  <a:close/>
                  <a:moveTo>
                    <a:pt x="31744" y="53633"/>
                  </a:moveTo>
                  <a:lnTo>
                    <a:pt x="31744" y="58942"/>
                  </a:lnTo>
                  <a:lnTo>
                    <a:pt x="31744" y="59014"/>
                  </a:lnTo>
                  <a:lnTo>
                    <a:pt x="31744" y="59087"/>
                  </a:lnTo>
                  <a:lnTo>
                    <a:pt x="31744" y="64469"/>
                  </a:lnTo>
                  <a:lnTo>
                    <a:pt x="20981" y="64469"/>
                  </a:lnTo>
                  <a:lnTo>
                    <a:pt x="20981" y="59087"/>
                  </a:lnTo>
                  <a:lnTo>
                    <a:pt x="20981" y="59014"/>
                  </a:lnTo>
                  <a:lnTo>
                    <a:pt x="20981" y="58942"/>
                  </a:lnTo>
                  <a:lnTo>
                    <a:pt x="20981" y="53633"/>
                  </a:lnTo>
                  <a:close/>
                  <a:moveTo>
                    <a:pt x="42652" y="53633"/>
                  </a:moveTo>
                  <a:lnTo>
                    <a:pt x="42652" y="58942"/>
                  </a:lnTo>
                  <a:lnTo>
                    <a:pt x="42652" y="59014"/>
                  </a:lnTo>
                  <a:lnTo>
                    <a:pt x="42652" y="59087"/>
                  </a:lnTo>
                  <a:lnTo>
                    <a:pt x="42652" y="64469"/>
                  </a:lnTo>
                  <a:lnTo>
                    <a:pt x="31890" y="64469"/>
                  </a:lnTo>
                  <a:lnTo>
                    <a:pt x="31890" y="59087"/>
                  </a:lnTo>
                  <a:lnTo>
                    <a:pt x="31890" y="59014"/>
                  </a:lnTo>
                  <a:lnTo>
                    <a:pt x="31890" y="58942"/>
                  </a:lnTo>
                  <a:lnTo>
                    <a:pt x="31890" y="53633"/>
                  </a:lnTo>
                  <a:close/>
                  <a:moveTo>
                    <a:pt x="53561" y="53633"/>
                  </a:moveTo>
                  <a:lnTo>
                    <a:pt x="53561" y="58942"/>
                  </a:lnTo>
                  <a:lnTo>
                    <a:pt x="53561" y="59014"/>
                  </a:lnTo>
                  <a:lnTo>
                    <a:pt x="53561" y="59087"/>
                  </a:lnTo>
                  <a:lnTo>
                    <a:pt x="53561" y="64469"/>
                  </a:lnTo>
                  <a:lnTo>
                    <a:pt x="42798" y="64469"/>
                  </a:lnTo>
                  <a:lnTo>
                    <a:pt x="42798" y="59087"/>
                  </a:lnTo>
                  <a:lnTo>
                    <a:pt x="42798" y="59014"/>
                  </a:lnTo>
                  <a:lnTo>
                    <a:pt x="42798" y="58942"/>
                  </a:lnTo>
                  <a:lnTo>
                    <a:pt x="42798" y="53633"/>
                  </a:lnTo>
                  <a:close/>
                  <a:moveTo>
                    <a:pt x="64469" y="53633"/>
                  </a:moveTo>
                  <a:lnTo>
                    <a:pt x="64469" y="58942"/>
                  </a:lnTo>
                  <a:lnTo>
                    <a:pt x="64469" y="59014"/>
                  </a:lnTo>
                  <a:lnTo>
                    <a:pt x="64469" y="59087"/>
                  </a:lnTo>
                  <a:lnTo>
                    <a:pt x="64469" y="64469"/>
                  </a:lnTo>
                  <a:lnTo>
                    <a:pt x="53706" y="64469"/>
                  </a:lnTo>
                  <a:lnTo>
                    <a:pt x="53706" y="59087"/>
                  </a:lnTo>
                  <a:lnTo>
                    <a:pt x="53706" y="59014"/>
                  </a:lnTo>
                  <a:lnTo>
                    <a:pt x="53706" y="58942"/>
                  </a:lnTo>
                  <a:lnTo>
                    <a:pt x="53706" y="53633"/>
                  </a:lnTo>
                  <a:close/>
                  <a:moveTo>
                    <a:pt x="75378" y="53633"/>
                  </a:moveTo>
                  <a:lnTo>
                    <a:pt x="75378" y="58942"/>
                  </a:lnTo>
                  <a:lnTo>
                    <a:pt x="75378" y="59014"/>
                  </a:lnTo>
                  <a:lnTo>
                    <a:pt x="75378" y="59087"/>
                  </a:lnTo>
                  <a:lnTo>
                    <a:pt x="75378" y="64469"/>
                  </a:lnTo>
                  <a:lnTo>
                    <a:pt x="64615" y="64469"/>
                  </a:lnTo>
                  <a:lnTo>
                    <a:pt x="64615" y="59087"/>
                  </a:lnTo>
                  <a:lnTo>
                    <a:pt x="64615" y="59014"/>
                  </a:lnTo>
                  <a:lnTo>
                    <a:pt x="64615" y="58942"/>
                  </a:lnTo>
                  <a:lnTo>
                    <a:pt x="64615" y="53633"/>
                  </a:lnTo>
                  <a:close/>
                  <a:moveTo>
                    <a:pt x="86286" y="53633"/>
                  </a:moveTo>
                  <a:lnTo>
                    <a:pt x="86286" y="58942"/>
                  </a:lnTo>
                  <a:lnTo>
                    <a:pt x="86286" y="59014"/>
                  </a:lnTo>
                  <a:lnTo>
                    <a:pt x="86286" y="59087"/>
                  </a:lnTo>
                  <a:lnTo>
                    <a:pt x="86286" y="64469"/>
                  </a:lnTo>
                  <a:lnTo>
                    <a:pt x="75523" y="64469"/>
                  </a:lnTo>
                  <a:lnTo>
                    <a:pt x="75523" y="59087"/>
                  </a:lnTo>
                  <a:lnTo>
                    <a:pt x="75523" y="59014"/>
                  </a:lnTo>
                  <a:lnTo>
                    <a:pt x="75523" y="58942"/>
                  </a:lnTo>
                  <a:lnTo>
                    <a:pt x="75523" y="53633"/>
                  </a:lnTo>
                  <a:close/>
                  <a:moveTo>
                    <a:pt x="97194" y="53633"/>
                  </a:moveTo>
                  <a:lnTo>
                    <a:pt x="97194" y="58942"/>
                  </a:lnTo>
                  <a:lnTo>
                    <a:pt x="97194" y="59014"/>
                  </a:lnTo>
                  <a:lnTo>
                    <a:pt x="97194" y="59087"/>
                  </a:lnTo>
                  <a:lnTo>
                    <a:pt x="97194" y="64469"/>
                  </a:lnTo>
                  <a:lnTo>
                    <a:pt x="86431" y="64469"/>
                  </a:lnTo>
                  <a:lnTo>
                    <a:pt x="86431" y="59087"/>
                  </a:lnTo>
                  <a:lnTo>
                    <a:pt x="86431" y="59014"/>
                  </a:lnTo>
                  <a:lnTo>
                    <a:pt x="86431" y="58942"/>
                  </a:lnTo>
                  <a:lnTo>
                    <a:pt x="86431" y="53633"/>
                  </a:lnTo>
                  <a:close/>
                  <a:moveTo>
                    <a:pt x="108103" y="53633"/>
                  </a:moveTo>
                  <a:lnTo>
                    <a:pt x="108103" y="58942"/>
                  </a:lnTo>
                  <a:lnTo>
                    <a:pt x="108103" y="59014"/>
                  </a:lnTo>
                  <a:lnTo>
                    <a:pt x="108103" y="59087"/>
                  </a:lnTo>
                  <a:lnTo>
                    <a:pt x="108103" y="64469"/>
                  </a:lnTo>
                  <a:lnTo>
                    <a:pt x="97340" y="64469"/>
                  </a:lnTo>
                  <a:lnTo>
                    <a:pt x="97340" y="59087"/>
                  </a:lnTo>
                  <a:lnTo>
                    <a:pt x="97340" y="59014"/>
                  </a:lnTo>
                  <a:lnTo>
                    <a:pt x="97340" y="58942"/>
                  </a:lnTo>
                  <a:lnTo>
                    <a:pt x="97340" y="53633"/>
                  </a:lnTo>
                  <a:close/>
                  <a:moveTo>
                    <a:pt x="119011" y="53633"/>
                  </a:moveTo>
                  <a:lnTo>
                    <a:pt x="119011" y="58942"/>
                  </a:lnTo>
                  <a:lnTo>
                    <a:pt x="119011" y="59014"/>
                  </a:lnTo>
                  <a:lnTo>
                    <a:pt x="119011" y="59087"/>
                  </a:lnTo>
                  <a:lnTo>
                    <a:pt x="119011" y="64469"/>
                  </a:lnTo>
                  <a:lnTo>
                    <a:pt x="108248" y="64469"/>
                  </a:lnTo>
                  <a:lnTo>
                    <a:pt x="108248" y="59087"/>
                  </a:lnTo>
                  <a:lnTo>
                    <a:pt x="108248" y="59014"/>
                  </a:lnTo>
                  <a:lnTo>
                    <a:pt x="108248" y="58942"/>
                  </a:lnTo>
                  <a:lnTo>
                    <a:pt x="108248" y="53633"/>
                  </a:lnTo>
                  <a:close/>
                  <a:moveTo>
                    <a:pt x="129919" y="53633"/>
                  </a:moveTo>
                  <a:lnTo>
                    <a:pt x="129919" y="58942"/>
                  </a:lnTo>
                  <a:lnTo>
                    <a:pt x="129919" y="59014"/>
                  </a:lnTo>
                  <a:lnTo>
                    <a:pt x="129919" y="59087"/>
                  </a:lnTo>
                  <a:lnTo>
                    <a:pt x="129919" y="64469"/>
                  </a:lnTo>
                  <a:lnTo>
                    <a:pt x="119156" y="64469"/>
                  </a:lnTo>
                  <a:lnTo>
                    <a:pt x="119156" y="59087"/>
                  </a:lnTo>
                  <a:lnTo>
                    <a:pt x="119156" y="59014"/>
                  </a:lnTo>
                  <a:lnTo>
                    <a:pt x="119156" y="58942"/>
                  </a:lnTo>
                  <a:lnTo>
                    <a:pt x="119156" y="53633"/>
                  </a:lnTo>
                  <a:close/>
                  <a:moveTo>
                    <a:pt x="140828" y="53633"/>
                  </a:moveTo>
                  <a:lnTo>
                    <a:pt x="140828" y="58942"/>
                  </a:lnTo>
                  <a:lnTo>
                    <a:pt x="140828" y="59014"/>
                  </a:lnTo>
                  <a:lnTo>
                    <a:pt x="140828" y="59087"/>
                  </a:lnTo>
                  <a:lnTo>
                    <a:pt x="140828" y="64469"/>
                  </a:lnTo>
                  <a:lnTo>
                    <a:pt x="130065" y="64469"/>
                  </a:lnTo>
                  <a:lnTo>
                    <a:pt x="130065" y="59087"/>
                  </a:lnTo>
                  <a:lnTo>
                    <a:pt x="130065" y="59014"/>
                  </a:lnTo>
                  <a:lnTo>
                    <a:pt x="130065" y="58942"/>
                  </a:lnTo>
                  <a:lnTo>
                    <a:pt x="130065" y="53633"/>
                  </a:lnTo>
                  <a:close/>
                  <a:moveTo>
                    <a:pt x="20836" y="64541"/>
                  </a:moveTo>
                  <a:lnTo>
                    <a:pt x="20836" y="75377"/>
                  </a:lnTo>
                  <a:lnTo>
                    <a:pt x="10073" y="75377"/>
                  </a:lnTo>
                  <a:lnTo>
                    <a:pt x="10073" y="64541"/>
                  </a:lnTo>
                  <a:close/>
                  <a:moveTo>
                    <a:pt x="31744" y="64541"/>
                  </a:moveTo>
                  <a:lnTo>
                    <a:pt x="31744" y="75377"/>
                  </a:lnTo>
                  <a:lnTo>
                    <a:pt x="20981" y="75377"/>
                  </a:lnTo>
                  <a:lnTo>
                    <a:pt x="20981" y="64541"/>
                  </a:lnTo>
                  <a:close/>
                  <a:moveTo>
                    <a:pt x="42652" y="64541"/>
                  </a:moveTo>
                  <a:lnTo>
                    <a:pt x="42652" y="75377"/>
                  </a:lnTo>
                  <a:lnTo>
                    <a:pt x="31890" y="75377"/>
                  </a:lnTo>
                  <a:lnTo>
                    <a:pt x="31890" y="64541"/>
                  </a:lnTo>
                  <a:close/>
                  <a:moveTo>
                    <a:pt x="53561" y="64541"/>
                  </a:moveTo>
                  <a:lnTo>
                    <a:pt x="53561" y="75377"/>
                  </a:lnTo>
                  <a:lnTo>
                    <a:pt x="42798" y="75377"/>
                  </a:lnTo>
                  <a:lnTo>
                    <a:pt x="42798" y="64541"/>
                  </a:lnTo>
                  <a:close/>
                  <a:moveTo>
                    <a:pt x="64469" y="64541"/>
                  </a:moveTo>
                  <a:lnTo>
                    <a:pt x="64469" y="75377"/>
                  </a:lnTo>
                  <a:lnTo>
                    <a:pt x="53706" y="75377"/>
                  </a:lnTo>
                  <a:lnTo>
                    <a:pt x="53706" y="64541"/>
                  </a:lnTo>
                  <a:close/>
                  <a:moveTo>
                    <a:pt x="75378" y="64541"/>
                  </a:moveTo>
                  <a:lnTo>
                    <a:pt x="75378" y="75377"/>
                  </a:lnTo>
                  <a:lnTo>
                    <a:pt x="64615" y="75377"/>
                  </a:lnTo>
                  <a:lnTo>
                    <a:pt x="64615" y="64541"/>
                  </a:lnTo>
                  <a:close/>
                  <a:moveTo>
                    <a:pt x="86286" y="64541"/>
                  </a:moveTo>
                  <a:lnTo>
                    <a:pt x="86286" y="75377"/>
                  </a:lnTo>
                  <a:lnTo>
                    <a:pt x="75523" y="75377"/>
                  </a:lnTo>
                  <a:lnTo>
                    <a:pt x="75523" y="64541"/>
                  </a:lnTo>
                  <a:close/>
                  <a:moveTo>
                    <a:pt x="97194" y="64541"/>
                  </a:moveTo>
                  <a:lnTo>
                    <a:pt x="97194" y="75377"/>
                  </a:lnTo>
                  <a:lnTo>
                    <a:pt x="86431" y="75377"/>
                  </a:lnTo>
                  <a:lnTo>
                    <a:pt x="86431" y="64541"/>
                  </a:lnTo>
                  <a:close/>
                  <a:moveTo>
                    <a:pt x="108103" y="64541"/>
                  </a:moveTo>
                  <a:lnTo>
                    <a:pt x="108103" y="75377"/>
                  </a:lnTo>
                  <a:lnTo>
                    <a:pt x="97340" y="75377"/>
                  </a:lnTo>
                  <a:lnTo>
                    <a:pt x="97340" y="64541"/>
                  </a:lnTo>
                  <a:close/>
                  <a:moveTo>
                    <a:pt x="119011" y="64541"/>
                  </a:moveTo>
                  <a:lnTo>
                    <a:pt x="119011" y="75377"/>
                  </a:lnTo>
                  <a:lnTo>
                    <a:pt x="108248" y="75377"/>
                  </a:lnTo>
                  <a:lnTo>
                    <a:pt x="108248" y="64541"/>
                  </a:lnTo>
                  <a:close/>
                  <a:moveTo>
                    <a:pt x="129919" y="64541"/>
                  </a:moveTo>
                  <a:lnTo>
                    <a:pt x="129919" y="75377"/>
                  </a:lnTo>
                  <a:lnTo>
                    <a:pt x="119156" y="75377"/>
                  </a:lnTo>
                  <a:lnTo>
                    <a:pt x="119156" y="64541"/>
                  </a:lnTo>
                  <a:close/>
                  <a:moveTo>
                    <a:pt x="140828" y="64541"/>
                  </a:moveTo>
                  <a:lnTo>
                    <a:pt x="140828" y="75377"/>
                  </a:lnTo>
                  <a:lnTo>
                    <a:pt x="130065" y="75377"/>
                  </a:lnTo>
                  <a:lnTo>
                    <a:pt x="130065" y="64541"/>
                  </a:lnTo>
                  <a:close/>
                  <a:moveTo>
                    <a:pt x="20836" y="75450"/>
                  </a:moveTo>
                  <a:lnTo>
                    <a:pt x="20836" y="80758"/>
                  </a:lnTo>
                  <a:lnTo>
                    <a:pt x="20836" y="80831"/>
                  </a:lnTo>
                  <a:lnTo>
                    <a:pt x="20836" y="80904"/>
                  </a:lnTo>
                  <a:lnTo>
                    <a:pt x="20836" y="86285"/>
                  </a:lnTo>
                  <a:lnTo>
                    <a:pt x="10073" y="86285"/>
                  </a:lnTo>
                  <a:lnTo>
                    <a:pt x="10073" y="80904"/>
                  </a:lnTo>
                  <a:lnTo>
                    <a:pt x="10073" y="80831"/>
                  </a:lnTo>
                  <a:lnTo>
                    <a:pt x="10073" y="80758"/>
                  </a:lnTo>
                  <a:lnTo>
                    <a:pt x="10073" y="75450"/>
                  </a:lnTo>
                  <a:close/>
                  <a:moveTo>
                    <a:pt x="31744" y="75450"/>
                  </a:moveTo>
                  <a:lnTo>
                    <a:pt x="31744" y="80758"/>
                  </a:lnTo>
                  <a:lnTo>
                    <a:pt x="31744" y="80831"/>
                  </a:lnTo>
                  <a:lnTo>
                    <a:pt x="31744" y="80904"/>
                  </a:lnTo>
                  <a:lnTo>
                    <a:pt x="31744" y="86285"/>
                  </a:lnTo>
                  <a:lnTo>
                    <a:pt x="20981" y="86285"/>
                  </a:lnTo>
                  <a:lnTo>
                    <a:pt x="20981" y="80904"/>
                  </a:lnTo>
                  <a:lnTo>
                    <a:pt x="20981" y="80831"/>
                  </a:lnTo>
                  <a:lnTo>
                    <a:pt x="20981" y="80758"/>
                  </a:lnTo>
                  <a:lnTo>
                    <a:pt x="20981" y="75450"/>
                  </a:lnTo>
                  <a:close/>
                  <a:moveTo>
                    <a:pt x="42652" y="75450"/>
                  </a:moveTo>
                  <a:lnTo>
                    <a:pt x="42652" y="80758"/>
                  </a:lnTo>
                  <a:lnTo>
                    <a:pt x="42652" y="80831"/>
                  </a:lnTo>
                  <a:lnTo>
                    <a:pt x="42652" y="80904"/>
                  </a:lnTo>
                  <a:lnTo>
                    <a:pt x="42652" y="86285"/>
                  </a:lnTo>
                  <a:lnTo>
                    <a:pt x="31890" y="86285"/>
                  </a:lnTo>
                  <a:lnTo>
                    <a:pt x="31890" y="80904"/>
                  </a:lnTo>
                  <a:lnTo>
                    <a:pt x="31890" y="80831"/>
                  </a:lnTo>
                  <a:lnTo>
                    <a:pt x="31890" y="80758"/>
                  </a:lnTo>
                  <a:lnTo>
                    <a:pt x="31890" y="75450"/>
                  </a:lnTo>
                  <a:close/>
                  <a:moveTo>
                    <a:pt x="53561" y="75450"/>
                  </a:moveTo>
                  <a:lnTo>
                    <a:pt x="53561" y="80758"/>
                  </a:lnTo>
                  <a:lnTo>
                    <a:pt x="53561" y="80831"/>
                  </a:lnTo>
                  <a:lnTo>
                    <a:pt x="53561" y="80904"/>
                  </a:lnTo>
                  <a:lnTo>
                    <a:pt x="53561" y="86285"/>
                  </a:lnTo>
                  <a:lnTo>
                    <a:pt x="42798" y="86285"/>
                  </a:lnTo>
                  <a:lnTo>
                    <a:pt x="42798" y="80904"/>
                  </a:lnTo>
                  <a:lnTo>
                    <a:pt x="42798" y="80831"/>
                  </a:lnTo>
                  <a:lnTo>
                    <a:pt x="42798" y="80758"/>
                  </a:lnTo>
                  <a:lnTo>
                    <a:pt x="42798" y="75450"/>
                  </a:lnTo>
                  <a:close/>
                  <a:moveTo>
                    <a:pt x="64469" y="75450"/>
                  </a:moveTo>
                  <a:lnTo>
                    <a:pt x="64469" y="80758"/>
                  </a:lnTo>
                  <a:lnTo>
                    <a:pt x="64469" y="80831"/>
                  </a:lnTo>
                  <a:lnTo>
                    <a:pt x="64469" y="80904"/>
                  </a:lnTo>
                  <a:lnTo>
                    <a:pt x="64469" y="86285"/>
                  </a:lnTo>
                  <a:lnTo>
                    <a:pt x="53706" y="86285"/>
                  </a:lnTo>
                  <a:lnTo>
                    <a:pt x="53706" y="80904"/>
                  </a:lnTo>
                  <a:lnTo>
                    <a:pt x="53706" y="80831"/>
                  </a:lnTo>
                  <a:lnTo>
                    <a:pt x="53706" y="80758"/>
                  </a:lnTo>
                  <a:lnTo>
                    <a:pt x="53706" y="75450"/>
                  </a:lnTo>
                  <a:close/>
                  <a:moveTo>
                    <a:pt x="75378" y="75450"/>
                  </a:moveTo>
                  <a:lnTo>
                    <a:pt x="75378" y="80758"/>
                  </a:lnTo>
                  <a:lnTo>
                    <a:pt x="75378" y="80831"/>
                  </a:lnTo>
                  <a:lnTo>
                    <a:pt x="75378" y="80904"/>
                  </a:lnTo>
                  <a:lnTo>
                    <a:pt x="75378" y="86285"/>
                  </a:lnTo>
                  <a:lnTo>
                    <a:pt x="64615" y="86285"/>
                  </a:lnTo>
                  <a:lnTo>
                    <a:pt x="64615" y="80904"/>
                  </a:lnTo>
                  <a:lnTo>
                    <a:pt x="64615" y="80831"/>
                  </a:lnTo>
                  <a:lnTo>
                    <a:pt x="64615" y="80758"/>
                  </a:lnTo>
                  <a:lnTo>
                    <a:pt x="64615" y="75450"/>
                  </a:lnTo>
                  <a:close/>
                  <a:moveTo>
                    <a:pt x="86286" y="75450"/>
                  </a:moveTo>
                  <a:lnTo>
                    <a:pt x="86286" y="80758"/>
                  </a:lnTo>
                  <a:lnTo>
                    <a:pt x="86286" y="80831"/>
                  </a:lnTo>
                  <a:lnTo>
                    <a:pt x="86286" y="80904"/>
                  </a:lnTo>
                  <a:lnTo>
                    <a:pt x="86286" y="86285"/>
                  </a:lnTo>
                  <a:lnTo>
                    <a:pt x="75523" y="86285"/>
                  </a:lnTo>
                  <a:lnTo>
                    <a:pt x="75523" y="80904"/>
                  </a:lnTo>
                  <a:lnTo>
                    <a:pt x="75523" y="80831"/>
                  </a:lnTo>
                  <a:lnTo>
                    <a:pt x="75523" y="80758"/>
                  </a:lnTo>
                  <a:lnTo>
                    <a:pt x="75523" y="75450"/>
                  </a:lnTo>
                  <a:close/>
                  <a:moveTo>
                    <a:pt x="97194" y="75450"/>
                  </a:moveTo>
                  <a:lnTo>
                    <a:pt x="97194" y="80758"/>
                  </a:lnTo>
                  <a:lnTo>
                    <a:pt x="97194" y="80831"/>
                  </a:lnTo>
                  <a:lnTo>
                    <a:pt x="97194" y="80904"/>
                  </a:lnTo>
                  <a:lnTo>
                    <a:pt x="97194" y="86285"/>
                  </a:lnTo>
                  <a:lnTo>
                    <a:pt x="86431" y="86285"/>
                  </a:lnTo>
                  <a:lnTo>
                    <a:pt x="86431" y="80904"/>
                  </a:lnTo>
                  <a:lnTo>
                    <a:pt x="86431" y="80831"/>
                  </a:lnTo>
                  <a:lnTo>
                    <a:pt x="86431" y="80758"/>
                  </a:lnTo>
                  <a:lnTo>
                    <a:pt x="86431" y="75450"/>
                  </a:lnTo>
                  <a:close/>
                  <a:moveTo>
                    <a:pt x="108103" y="75450"/>
                  </a:moveTo>
                  <a:lnTo>
                    <a:pt x="108103" y="80758"/>
                  </a:lnTo>
                  <a:lnTo>
                    <a:pt x="108103" y="80831"/>
                  </a:lnTo>
                  <a:lnTo>
                    <a:pt x="108103" y="80904"/>
                  </a:lnTo>
                  <a:lnTo>
                    <a:pt x="108103" y="86285"/>
                  </a:lnTo>
                  <a:lnTo>
                    <a:pt x="97340" y="86285"/>
                  </a:lnTo>
                  <a:lnTo>
                    <a:pt x="97340" y="80904"/>
                  </a:lnTo>
                  <a:lnTo>
                    <a:pt x="97340" y="80831"/>
                  </a:lnTo>
                  <a:lnTo>
                    <a:pt x="97340" y="80758"/>
                  </a:lnTo>
                  <a:lnTo>
                    <a:pt x="97340" y="75450"/>
                  </a:lnTo>
                  <a:close/>
                  <a:moveTo>
                    <a:pt x="119011" y="75450"/>
                  </a:moveTo>
                  <a:lnTo>
                    <a:pt x="119011" y="80758"/>
                  </a:lnTo>
                  <a:lnTo>
                    <a:pt x="119011" y="80831"/>
                  </a:lnTo>
                  <a:lnTo>
                    <a:pt x="119011" y="80904"/>
                  </a:lnTo>
                  <a:lnTo>
                    <a:pt x="119011" y="86285"/>
                  </a:lnTo>
                  <a:lnTo>
                    <a:pt x="108248" y="86285"/>
                  </a:lnTo>
                  <a:lnTo>
                    <a:pt x="108248" y="80904"/>
                  </a:lnTo>
                  <a:lnTo>
                    <a:pt x="108248" y="80831"/>
                  </a:lnTo>
                  <a:lnTo>
                    <a:pt x="108248" y="80758"/>
                  </a:lnTo>
                  <a:lnTo>
                    <a:pt x="108248" y="75450"/>
                  </a:lnTo>
                  <a:close/>
                  <a:moveTo>
                    <a:pt x="129919" y="75450"/>
                  </a:moveTo>
                  <a:lnTo>
                    <a:pt x="129919" y="80758"/>
                  </a:lnTo>
                  <a:lnTo>
                    <a:pt x="129919" y="80831"/>
                  </a:lnTo>
                  <a:lnTo>
                    <a:pt x="129919" y="80904"/>
                  </a:lnTo>
                  <a:lnTo>
                    <a:pt x="129919" y="86285"/>
                  </a:lnTo>
                  <a:lnTo>
                    <a:pt x="119156" y="86285"/>
                  </a:lnTo>
                  <a:lnTo>
                    <a:pt x="119156" y="80904"/>
                  </a:lnTo>
                  <a:lnTo>
                    <a:pt x="119156" y="80831"/>
                  </a:lnTo>
                  <a:lnTo>
                    <a:pt x="119156" y="80758"/>
                  </a:lnTo>
                  <a:lnTo>
                    <a:pt x="119156" y="75450"/>
                  </a:lnTo>
                  <a:close/>
                  <a:moveTo>
                    <a:pt x="140828" y="75450"/>
                  </a:moveTo>
                  <a:lnTo>
                    <a:pt x="140828" y="80758"/>
                  </a:lnTo>
                  <a:lnTo>
                    <a:pt x="140828" y="80831"/>
                  </a:lnTo>
                  <a:lnTo>
                    <a:pt x="140828" y="80904"/>
                  </a:lnTo>
                  <a:lnTo>
                    <a:pt x="140828" y="86285"/>
                  </a:lnTo>
                  <a:lnTo>
                    <a:pt x="130065" y="86285"/>
                  </a:lnTo>
                  <a:lnTo>
                    <a:pt x="130065" y="80904"/>
                  </a:lnTo>
                  <a:lnTo>
                    <a:pt x="130065" y="80831"/>
                  </a:lnTo>
                  <a:lnTo>
                    <a:pt x="130065" y="80758"/>
                  </a:lnTo>
                  <a:lnTo>
                    <a:pt x="130065" y="75450"/>
                  </a:lnTo>
                  <a:close/>
                  <a:moveTo>
                    <a:pt x="20836" y="86358"/>
                  </a:moveTo>
                  <a:lnTo>
                    <a:pt x="20836" y="97194"/>
                  </a:lnTo>
                  <a:lnTo>
                    <a:pt x="10073" y="97194"/>
                  </a:lnTo>
                  <a:lnTo>
                    <a:pt x="10073" y="86358"/>
                  </a:lnTo>
                  <a:close/>
                  <a:moveTo>
                    <a:pt x="31744" y="86358"/>
                  </a:moveTo>
                  <a:lnTo>
                    <a:pt x="31744" y="97194"/>
                  </a:lnTo>
                  <a:lnTo>
                    <a:pt x="20981" y="97194"/>
                  </a:lnTo>
                  <a:lnTo>
                    <a:pt x="20981" y="86358"/>
                  </a:lnTo>
                  <a:close/>
                  <a:moveTo>
                    <a:pt x="42652" y="86358"/>
                  </a:moveTo>
                  <a:lnTo>
                    <a:pt x="42652" y="97194"/>
                  </a:lnTo>
                  <a:lnTo>
                    <a:pt x="31890" y="97194"/>
                  </a:lnTo>
                  <a:lnTo>
                    <a:pt x="31890" y="86358"/>
                  </a:lnTo>
                  <a:close/>
                  <a:moveTo>
                    <a:pt x="53561" y="86358"/>
                  </a:moveTo>
                  <a:lnTo>
                    <a:pt x="53561" y="97194"/>
                  </a:lnTo>
                  <a:lnTo>
                    <a:pt x="42798" y="97194"/>
                  </a:lnTo>
                  <a:lnTo>
                    <a:pt x="42798" y="86358"/>
                  </a:lnTo>
                  <a:close/>
                  <a:moveTo>
                    <a:pt x="64469" y="86358"/>
                  </a:moveTo>
                  <a:lnTo>
                    <a:pt x="64469" y="97194"/>
                  </a:lnTo>
                  <a:lnTo>
                    <a:pt x="53706" y="97194"/>
                  </a:lnTo>
                  <a:lnTo>
                    <a:pt x="53706" y="86358"/>
                  </a:lnTo>
                  <a:close/>
                  <a:moveTo>
                    <a:pt x="75378" y="86358"/>
                  </a:moveTo>
                  <a:lnTo>
                    <a:pt x="75378" y="97194"/>
                  </a:lnTo>
                  <a:lnTo>
                    <a:pt x="64615" y="97194"/>
                  </a:lnTo>
                  <a:lnTo>
                    <a:pt x="64615" y="86358"/>
                  </a:lnTo>
                  <a:close/>
                  <a:moveTo>
                    <a:pt x="86286" y="86358"/>
                  </a:moveTo>
                  <a:lnTo>
                    <a:pt x="86286" y="97194"/>
                  </a:lnTo>
                  <a:lnTo>
                    <a:pt x="75523" y="97194"/>
                  </a:lnTo>
                  <a:lnTo>
                    <a:pt x="75523" y="86358"/>
                  </a:lnTo>
                  <a:close/>
                  <a:moveTo>
                    <a:pt x="97194" y="86358"/>
                  </a:moveTo>
                  <a:lnTo>
                    <a:pt x="97194" y="97194"/>
                  </a:lnTo>
                  <a:lnTo>
                    <a:pt x="86431" y="97194"/>
                  </a:lnTo>
                  <a:lnTo>
                    <a:pt x="86431" y="86358"/>
                  </a:lnTo>
                  <a:close/>
                  <a:moveTo>
                    <a:pt x="108103" y="86358"/>
                  </a:moveTo>
                  <a:lnTo>
                    <a:pt x="108103" y="97194"/>
                  </a:lnTo>
                  <a:lnTo>
                    <a:pt x="97340" y="97194"/>
                  </a:lnTo>
                  <a:lnTo>
                    <a:pt x="97340" y="86358"/>
                  </a:lnTo>
                  <a:close/>
                  <a:moveTo>
                    <a:pt x="119011" y="86358"/>
                  </a:moveTo>
                  <a:lnTo>
                    <a:pt x="119011" y="97194"/>
                  </a:lnTo>
                  <a:lnTo>
                    <a:pt x="108248" y="97194"/>
                  </a:lnTo>
                  <a:lnTo>
                    <a:pt x="108248" y="86358"/>
                  </a:lnTo>
                  <a:close/>
                  <a:moveTo>
                    <a:pt x="129919" y="86358"/>
                  </a:moveTo>
                  <a:lnTo>
                    <a:pt x="129919" y="97194"/>
                  </a:lnTo>
                  <a:lnTo>
                    <a:pt x="119156" y="97194"/>
                  </a:lnTo>
                  <a:lnTo>
                    <a:pt x="119156" y="86358"/>
                  </a:lnTo>
                  <a:close/>
                  <a:moveTo>
                    <a:pt x="140828" y="86358"/>
                  </a:moveTo>
                  <a:lnTo>
                    <a:pt x="140828" y="97194"/>
                  </a:lnTo>
                  <a:lnTo>
                    <a:pt x="130065" y="97194"/>
                  </a:lnTo>
                  <a:lnTo>
                    <a:pt x="130065" y="86358"/>
                  </a:lnTo>
                  <a:close/>
                  <a:moveTo>
                    <a:pt x="20836" y="97266"/>
                  </a:moveTo>
                  <a:lnTo>
                    <a:pt x="20836" y="102575"/>
                  </a:lnTo>
                  <a:lnTo>
                    <a:pt x="20836" y="102648"/>
                  </a:lnTo>
                  <a:lnTo>
                    <a:pt x="20836" y="102721"/>
                  </a:lnTo>
                  <a:lnTo>
                    <a:pt x="20836" y="108102"/>
                  </a:lnTo>
                  <a:lnTo>
                    <a:pt x="10073" y="108102"/>
                  </a:lnTo>
                  <a:lnTo>
                    <a:pt x="10073" y="102721"/>
                  </a:lnTo>
                  <a:lnTo>
                    <a:pt x="10073" y="102648"/>
                  </a:lnTo>
                  <a:lnTo>
                    <a:pt x="10073" y="102575"/>
                  </a:lnTo>
                  <a:lnTo>
                    <a:pt x="10073" y="97266"/>
                  </a:lnTo>
                  <a:close/>
                  <a:moveTo>
                    <a:pt x="31744" y="97266"/>
                  </a:moveTo>
                  <a:lnTo>
                    <a:pt x="31744" y="102575"/>
                  </a:lnTo>
                  <a:lnTo>
                    <a:pt x="31744" y="102648"/>
                  </a:lnTo>
                  <a:lnTo>
                    <a:pt x="31744" y="102721"/>
                  </a:lnTo>
                  <a:lnTo>
                    <a:pt x="31744" y="108102"/>
                  </a:lnTo>
                  <a:lnTo>
                    <a:pt x="20981" y="108102"/>
                  </a:lnTo>
                  <a:lnTo>
                    <a:pt x="20981" y="102721"/>
                  </a:lnTo>
                  <a:lnTo>
                    <a:pt x="20981" y="102648"/>
                  </a:lnTo>
                  <a:lnTo>
                    <a:pt x="20981" y="102575"/>
                  </a:lnTo>
                  <a:lnTo>
                    <a:pt x="20981" y="97266"/>
                  </a:lnTo>
                  <a:close/>
                  <a:moveTo>
                    <a:pt x="42652" y="97266"/>
                  </a:moveTo>
                  <a:lnTo>
                    <a:pt x="42652" y="102575"/>
                  </a:lnTo>
                  <a:lnTo>
                    <a:pt x="42652" y="102648"/>
                  </a:lnTo>
                  <a:lnTo>
                    <a:pt x="42652" y="102721"/>
                  </a:lnTo>
                  <a:lnTo>
                    <a:pt x="42652" y="108102"/>
                  </a:lnTo>
                  <a:lnTo>
                    <a:pt x="31890" y="108102"/>
                  </a:lnTo>
                  <a:lnTo>
                    <a:pt x="31890" y="102721"/>
                  </a:lnTo>
                  <a:lnTo>
                    <a:pt x="31890" y="102648"/>
                  </a:lnTo>
                  <a:lnTo>
                    <a:pt x="31890" y="102575"/>
                  </a:lnTo>
                  <a:lnTo>
                    <a:pt x="31890" y="97266"/>
                  </a:lnTo>
                  <a:close/>
                  <a:moveTo>
                    <a:pt x="53561" y="97266"/>
                  </a:moveTo>
                  <a:lnTo>
                    <a:pt x="53561" y="102575"/>
                  </a:lnTo>
                  <a:lnTo>
                    <a:pt x="53561" y="102648"/>
                  </a:lnTo>
                  <a:lnTo>
                    <a:pt x="53561" y="102721"/>
                  </a:lnTo>
                  <a:lnTo>
                    <a:pt x="53561" y="108102"/>
                  </a:lnTo>
                  <a:lnTo>
                    <a:pt x="42798" y="108102"/>
                  </a:lnTo>
                  <a:lnTo>
                    <a:pt x="42798" y="102721"/>
                  </a:lnTo>
                  <a:lnTo>
                    <a:pt x="42798" y="102648"/>
                  </a:lnTo>
                  <a:lnTo>
                    <a:pt x="42798" y="102575"/>
                  </a:lnTo>
                  <a:lnTo>
                    <a:pt x="42798" y="97266"/>
                  </a:lnTo>
                  <a:close/>
                  <a:moveTo>
                    <a:pt x="64469" y="97266"/>
                  </a:moveTo>
                  <a:lnTo>
                    <a:pt x="64469" y="102575"/>
                  </a:lnTo>
                  <a:lnTo>
                    <a:pt x="64469" y="102648"/>
                  </a:lnTo>
                  <a:lnTo>
                    <a:pt x="64469" y="102721"/>
                  </a:lnTo>
                  <a:lnTo>
                    <a:pt x="64469" y="108102"/>
                  </a:lnTo>
                  <a:lnTo>
                    <a:pt x="53706" y="108102"/>
                  </a:lnTo>
                  <a:lnTo>
                    <a:pt x="53706" y="102721"/>
                  </a:lnTo>
                  <a:lnTo>
                    <a:pt x="53706" y="102648"/>
                  </a:lnTo>
                  <a:lnTo>
                    <a:pt x="53706" y="102575"/>
                  </a:lnTo>
                  <a:lnTo>
                    <a:pt x="53706" y="97266"/>
                  </a:lnTo>
                  <a:close/>
                  <a:moveTo>
                    <a:pt x="75378" y="97266"/>
                  </a:moveTo>
                  <a:lnTo>
                    <a:pt x="75378" y="102575"/>
                  </a:lnTo>
                  <a:lnTo>
                    <a:pt x="75378" y="102648"/>
                  </a:lnTo>
                  <a:lnTo>
                    <a:pt x="75378" y="102721"/>
                  </a:lnTo>
                  <a:lnTo>
                    <a:pt x="75378" y="108102"/>
                  </a:lnTo>
                  <a:lnTo>
                    <a:pt x="64615" y="108102"/>
                  </a:lnTo>
                  <a:lnTo>
                    <a:pt x="64615" y="102721"/>
                  </a:lnTo>
                  <a:lnTo>
                    <a:pt x="64615" y="102648"/>
                  </a:lnTo>
                  <a:lnTo>
                    <a:pt x="64615" y="102575"/>
                  </a:lnTo>
                  <a:lnTo>
                    <a:pt x="64615" y="97266"/>
                  </a:lnTo>
                  <a:close/>
                  <a:moveTo>
                    <a:pt x="86286" y="97266"/>
                  </a:moveTo>
                  <a:lnTo>
                    <a:pt x="86286" y="102575"/>
                  </a:lnTo>
                  <a:lnTo>
                    <a:pt x="86286" y="102648"/>
                  </a:lnTo>
                  <a:lnTo>
                    <a:pt x="86286" y="102721"/>
                  </a:lnTo>
                  <a:lnTo>
                    <a:pt x="86286" y="108102"/>
                  </a:lnTo>
                  <a:lnTo>
                    <a:pt x="75523" y="108102"/>
                  </a:lnTo>
                  <a:lnTo>
                    <a:pt x="75523" y="102721"/>
                  </a:lnTo>
                  <a:lnTo>
                    <a:pt x="75523" y="102648"/>
                  </a:lnTo>
                  <a:lnTo>
                    <a:pt x="75523" y="102575"/>
                  </a:lnTo>
                  <a:lnTo>
                    <a:pt x="75523" y="97266"/>
                  </a:lnTo>
                  <a:close/>
                  <a:moveTo>
                    <a:pt x="97194" y="97266"/>
                  </a:moveTo>
                  <a:lnTo>
                    <a:pt x="97194" y="102575"/>
                  </a:lnTo>
                  <a:lnTo>
                    <a:pt x="97194" y="102648"/>
                  </a:lnTo>
                  <a:lnTo>
                    <a:pt x="97194" y="102721"/>
                  </a:lnTo>
                  <a:lnTo>
                    <a:pt x="97194" y="108102"/>
                  </a:lnTo>
                  <a:lnTo>
                    <a:pt x="86431" y="108102"/>
                  </a:lnTo>
                  <a:lnTo>
                    <a:pt x="86431" y="102721"/>
                  </a:lnTo>
                  <a:lnTo>
                    <a:pt x="86431" y="102648"/>
                  </a:lnTo>
                  <a:lnTo>
                    <a:pt x="86431" y="102575"/>
                  </a:lnTo>
                  <a:lnTo>
                    <a:pt x="86431" y="97266"/>
                  </a:lnTo>
                  <a:close/>
                  <a:moveTo>
                    <a:pt x="108103" y="97266"/>
                  </a:moveTo>
                  <a:lnTo>
                    <a:pt x="108103" y="102575"/>
                  </a:lnTo>
                  <a:lnTo>
                    <a:pt x="108103" y="102648"/>
                  </a:lnTo>
                  <a:lnTo>
                    <a:pt x="108103" y="102721"/>
                  </a:lnTo>
                  <a:lnTo>
                    <a:pt x="108103" y="108102"/>
                  </a:lnTo>
                  <a:lnTo>
                    <a:pt x="97340" y="108102"/>
                  </a:lnTo>
                  <a:lnTo>
                    <a:pt x="97340" y="102721"/>
                  </a:lnTo>
                  <a:lnTo>
                    <a:pt x="97340" y="102648"/>
                  </a:lnTo>
                  <a:lnTo>
                    <a:pt x="97340" y="102575"/>
                  </a:lnTo>
                  <a:lnTo>
                    <a:pt x="97340" y="97266"/>
                  </a:lnTo>
                  <a:close/>
                  <a:moveTo>
                    <a:pt x="119011" y="97266"/>
                  </a:moveTo>
                  <a:lnTo>
                    <a:pt x="119011" y="102575"/>
                  </a:lnTo>
                  <a:lnTo>
                    <a:pt x="119011" y="102648"/>
                  </a:lnTo>
                  <a:lnTo>
                    <a:pt x="119011" y="102721"/>
                  </a:lnTo>
                  <a:lnTo>
                    <a:pt x="119011" y="108102"/>
                  </a:lnTo>
                  <a:lnTo>
                    <a:pt x="108248" y="108102"/>
                  </a:lnTo>
                  <a:lnTo>
                    <a:pt x="108248" y="102721"/>
                  </a:lnTo>
                  <a:lnTo>
                    <a:pt x="108248" y="102648"/>
                  </a:lnTo>
                  <a:lnTo>
                    <a:pt x="108248" y="102575"/>
                  </a:lnTo>
                  <a:lnTo>
                    <a:pt x="108248" y="97266"/>
                  </a:lnTo>
                  <a:close/>
                  <a:moveTo>
                    <a:pt x="129919" y="97266"/>
                  </a:moveTo>
                  <a:lnTo>
                    <a:pt x="129919" y="102575"/>
                  </a:lnTo>
                  <a:lnTo>
                    <a:pt x="129919" y="102648"/>
                  </a:lnTo>
                  <a:lnTo>
                    <a:pt x="129919" y="102721"/>
                  </a:lnTo>
                  <a:lnTo>
                    <a:pt x="129919" y="108102"/>
                  </a:lnTo>
                  <a:lnTo>
                    <a:pt x="119156" y="108102"/>
                  </a:lnTo>
                  <a:lnTo>
                    <a:pt x="119156" y="102721"/>
                  </a:lnTo>
                  <a:lnTo>
                    <a:pt x="119156" y="102648"/>
                  </a:lnTo>
                  <a:lnTo>
                    <a:pt x="119156" y="102575"/>
                  </a:lnTo>
                  <a:lnTo>
                    <a:pt x="119156" y="97266"/>
                  </a:lnTo>
                  <a:close/>
                  <a:moveTo>
                    <a:pt x="140828" y="97266"/>
                  </a:moveTo>
                  <a:lnTo>
                    <a:pt x="140828" y="102575"/>
                  </a:lnTo>
                  <a:lnTo>
                    <a:pt x="140828" y="102648"/>
                  </a:lnTo>
                  <a:lnTo>
                    <a:pt x="140828" y="102721"/>
                  </a:lnTo>
                  <a:lnTo>
                    <a:pt x="140828" y="108102"/>
                  </a:lnTo>
                  <a:lnTo>
                    <a:pt x="130065" y="108102"/>
                  </a:lnTo>
                  <a:lnTo>
                    <a:pt x="130065" y="102721"/>
                  </a:lnTo>
                  <a:lnTo>
                    <a:pt x="130065" y="102648"/>
                  </a:lnTo>
                  <a:lnTo>
                    <a:pt x="130065" y="102575"/>
                  </a:lnTo>
                  <a:lnTo>
                    <a:pt x="130065" y="97266"/>
                  </a:lnTo>
                  <a:close/>
                  <a:moveTo>
                    <a:pt x="20836" y="108175"/>
                  </a:moveTo>
                  <a:lnTo>
                    <a:pt x="20836" y="119010"/>
                  </a:lnTo>
                  <a:lnTo>
                    <a:pt x="10073" y="119010"/>
                  </a:lnTo>
                  <a:lnTo>
                    <a:pt x="10073" y="108175"/>
                  </a:lnTo>
                  <a:close/>
                  <a:moveTo>
                    <a:pt x="31744" y="108175"/>
                  </a:moveTo>
                  <a:lnTo>
                    <a:pt x="31744" y="119010"/>
                  </a:lnTo>
                  <a:lnTo>
                    <a:pt x="20981" y="119010"/>
                  </a:lnTo>
                  <a:lnTo>
                    <a:pt x="20981" y="108175"/>
                  </a:lnTo>
                  <a:close/>
                  <a:moveTo>
                    <a:pt x="42652" y="108175"/>
                  </a:moveTo>
                  <a:lnTo>
                    <a:pt x="42652" y="119010"/>
                  </a:lnTo>
                  <a:lnTo>
                    <a:pt x="31890" y="119010"/>
                  </a:lnTo>
                  <a:lnTo>
                    <a:pt x="31890" y="108175"/>
                  </a:lnTo>
                  <a:close/>
                  <a:moveTo>
                    <a:pt x="53561" y="108175"/>
                  </a:moveTo>
                  <a:lnTo>
                    <a:pt x="53561" y="119010"/>
                  </a:lnTo>
                  <a:lnTo>
                    <a:pt x="42798" y="119010"/>
                  </a:lnTo>
                  <a:lnTo>
                    <a:pt x="42798" y="108175"/>
                  </a:lnTo>
                  <a:close/>
                  <a:moveTo>
                    <a:pt x="64469" y="108175"/>
                  </a:moveTo>
                  <a:lnTo>
                    <a:pt x="64469" y="119010"/>
                  </a:lnTo>
                  <a:lnTo>
                    <a:pt x="53706" y="119010"/>
                  </a:lnTo>
                  <a:lnTo>
                    <a:pt x="53706" y="108175"/>
                  </a:lnTo>
                  <a:close/>
                  <a:moveTo>
                    <a:pt x="75378" y="108175"/>
                  </a:moveTo>
                  <a:lnTo>
                    <a:pt x="75378" y="119010"/>
                  </a:lnTo>
                  <a:lnTo>
                    <a:pt x="64615" y="119010"/>
                  </a:lnTo>
                  <a:lnTo>
                    <a:pt x="64615" y="108175"/>
                  </a:lnTo>
                  <a:close/>
                  <a:moveTo>
                    <a:pt x="86286" y="108175"/>
                  </a:moveTo>
                  <a:lnTo>
                    <a:pt x="86286" y="119010"/>
                  </a:lnTo>
                  <a:lnTo>
                    <a:pt x="75523" y="119010"/>
                  </a:lnTo>
                  <a:lnTo>
                    <a:pt x="75523" y="108175"/>
                  </a:lnTo>
                  <a:close/>
                  <a:moveTo>
                    <a:pt x="97194" y="108175"/>
                  </a:moveTo>
                  <a:lnTo>
                    <a:pt x="97194" y="119010"/>
                  </a:lnTo>
                  <a:lnTo>
                    <a:pt x="86431" y="119010"/>
                  </a:lnTo>
                  <a:lnTo>
                    <a:pt x="86431" y="108175"/>
                  </a:lnTo>
                  <a:close/>
                  <a:moveTo>
                    <a:pt x="108103" y="108175"/>
                  </a:moveTo>
                  <a:lnTo>
                    <a:pt x="108103" y="119010"/>
                  </a:lnTo>
                  <a:lnTo>
                    <a:pt x="97340" y="119010"/>
                  </a:lnTo>
                  <a:lnTo>
                    <a:pt x="97340" y="108175"/>
                  </a:lnTo>
                  <a:close/>
                  <a:moveTo>
                    <a:pt x="119011" y="108175"/>
                  </a:moveTo>
                  <a:lnTo>
                    <a:pt x="119011" y="119010"/>
                  </a:lnTo>
                  <a:lnTo>
                    <a:pt x="108248" y="119010"/>
                  </a:lnTo>
                  <a:lnTo>
                    <a:pt x="108248" y="108175"/>
                  </a:lnTo>
                  <a:close/>
                  <a:moveTo>
                    <a:pt x="129919" y="108175"/>
                  </a:moveTo>
                  <a:lnTo>
                    <a:pt x="129919" y="119010"/>
                  </a:lnTo>
                  <a:lnTo>
                    <a:pt x="119156" y="119010"/>
                  </a:lnTo>
                  <a:lnTo>
                    <a:pt x="119156" y="108175"/>
                  </a:lnTo>
                  <a:close/>
                  <a:moveTo>
                    <a:pt x="140828" y="108175"/>
                  </a:moveTo>
                  <a:lnTo>
                    <a:pt x="140828" y="119010"/>
                  </a:lnTo>
                  <a:lnTo>
                    <a:pt x="130065" y="119010"/>
                  </a:lnTo>
                  <a:lnTo>
                    <a:pt x="130065" y="108175"/>
                  </a:lnTo>
                  <a:close/>
                  <a:moveTo>
                    <a:pt x="20836" y="119083"/>
                  </a:moveTo>
                  <a:lnTo>
                    <a:pt x="20836" y="124392"/>
                  </a:lnTo>
                  <a:lnTo>
                    <a:pt x="20836" y="124465"/>
                  </a:lnTo>
                  <a:lnTo>
                    <a:pt x="20836" y="124537"/>
                  </a:lnTo>
                  <a:lnTo>
                    <a:pt x="20836" y="129919"/>
                  </a:lnTo>
                  <a:lnTo>
                    <a:pt x="10073" y="129919"/>
                  </a:lnTo>
                  <a:lnTo>
                    <a:pt x="10073" y="124537"/>
                  </a:lnTo>
                  <a:lnTo>
                    <a:pt x="10073" y="124465"/>
                  </a:lnTo>
                  <a:lnTo>
                    <a:pt x="10073" y="124392"/>
                  </a:lnTo>
                  <a:lnTo>
                    <a:pt x="10073" y="119083"/>
                  </a:lnTo>
                  <a:close/>
                  <a:moveTo>
                    <a:pt x="31744" y="119083"/>
                  </a:moveTo>
                  <a:lnTo>
                    <a:pt x="31744" y="124392"/>
                  </a:lnTo>
                  <a:lnTo>
                    <a:pt x="31744" y="124465"/>
                  </a:lnTo>
                  <a:lnTo>
                    <a:pt x="31744" y="124537"/>
                  </a:lnTo>
                  <a:lnTo>
                    <a:pt x="31744" y="129919"/>
                  </a:lnTo>
                  <a:lnTo>
                    <a:pt x="20981" y="129919"/>
                  </a:lnTo>
                  <a:lnTo>
                    <a:pt x="20981" y="124537"/>
                  </a:lnTo>
                  <a:lnTo>
                    <a:pt x="20981" y="124465"/>
                  </a:lnTo>
                  <a:lnTo>
                    <a:pt x="20981" y="124392"/>
                  </a:lnTo>
                  <a:lnTo>
                    <a:pt x="20981" y="119083"/>
                  </a:lnTo>
                  <a:close/>
                  <a:moveTo>
                    <a:pt x="42652" y="119083"/>
                  </a:moveTo>
                  <a:lnTo>
                    <a:pt x="42652" y="124392"/>
                  </a:lnTo>
                  <a:lnTo>
                    <a:pt x="42652" y="124465"/>
                  </a:lnTo>
                  <a:lnTo>
                    <a:pt x="42652" y="124537"/>
                  </a:lnTo>
                  <a:lnTo>
                    <a:pt x="42652" y="129919"/>
                  </a:lnTo>
                  <a:lnTo>
                    <a:pt x="31890" y="129919"/>
                  </a:lnTo>
                  <a:lnTo>
                    <a:pt x="31890" y="124537"/>
                  </a:lnTo>
                  <a:lnTo>
                    <a:pt x="31890" y="124465"/>
                  </a:lnTo>
                  <a:lnTo>
                    <a:pt x="31890" y="124392"/>
                  </a:lnTo>
                  <a:lnTo>
                    <a:pt x="31890" y="119083"/>
                  </a:lnTo>
                  <a:close/>
                  <a:moveTo>
                    <a:pt x="53561" y="119083"/>
                  </a:moveTo>
                  <a:lnTo>
                    <a:pt x="53561" y="124392"/>
                  </a:lnTo>
                  <a:lnTo>
                    <a:pt x="53561" y="124465"/>
                  </a:lnTo>
                  <a:lnTo>
                    <a:pt x="53561" y="124537"/>
                  </a:lnTo>
                  <a:lnTo>
                    <a:pt x="53561" y="129919"/>
                  </a:lnTo>
                  <a:lnTo>
                    <a:pt x="42798" y="129919"/>
                  </a:lnTo>
                  <a:lnTo>
                    <a:pt x="42798" y="124537"/>
                  </a:lnTo>
                  <a:lnTo>
                    <a:pt x="42798" y="124465"/>
                  </a:lnTo>
                  <a:lnTo>
                    <a:pt x="42798" y="124392"/>
                  </a:lnTo>
                  <a:lnTo>
                    <a:pt x="42798" y="119083"/>
                  </a:lnTo>
                  <a:close/>
                  <a:moveTo>
                    <a:pt x="64469" y="119083"/>
                  </a:moveTo>
                  <a:lnTo>
                    <a:pt x="64469" y="124392"/>
                  </a:lnTo>
                  <a:lnTo>
                    <a:pt x="64469" y="124465"/>
                  </a:lnTo>
                  <a:lnTo>
                    <a:pt x="64469" y="124537"/>
                  </a:lnTo>
                  <a:lnTo>
                    <a:pt x="64469" y="129919"/>
                  </a:lnTo>
                  <a:lnTo>
                    <a:pt x="53706" y="129919"/>
                  </a:lnTo>
                  <a:lnTo>
                    <a:pt x="53706" y="124537"/>
                  </a:lnTo>
                  <a:lnTo>
                    <a:pt x="53706" y="124465"/>
                  </a:lnTo>
                  <a:lnTo>
                    <a:pt x="53706" y="124392"/>
                  </a:lnTo>
                  <a:lnTo>
                    <a:pt x="53706" y="119083"/>
                  </a:lnTo>
                  <a:close/>
                  <a:moveTo>
                    <a:pt x="75378" y="119083"/>
                  </a:moveTo>
                  <a:lnTo>
                    <a:pt x="75378" y="124392"/>
                  </a:lnTo>
                  <a:lnTo>
                    <a:pt x="75378" y="124465"/>
                  </a:lnTo>
                  <a:lnTo>
                    <a:pt x="75378" y="124537"/>
                  </a:lnTo>
                  <a:lnTo>
                    <a:pt x="75378" y="129919"/>
                  </a:lnTo>
                  <a:lnTo>
                    <a:pt x="64615" y="129919"/>
                  </a:lnTo>
                  <a:lnTo>
                    <a:pt x="64615" y="124537"/>
                  </a:lnTo>
                  <a:lnTo>
                    <a:pt x="64615" y="124465"/>
                  </a:lnTo>
                  <a:lnTo>
                    <a:pt x="64615" y="124392"/>
                  </a:lnTo>
                  <a:lnTo>
                    <a:pt x="64615" y="119083"/>
                  </a:lnTo>
                  <a:close/>
                  <a:moveTo>
                    <a:pt x="86286" y="119083"/>
                  </a:moveTo>
                  <a:lnTo>
                    <a:pt x="86286" y="124392"/>
                  </a:lnTo>
                  <a:lnTo>
                    <a:pt x="86286" y="124465"/>
                  </a:lnTo>
                  <a:lnTo>
                    <a:pt x="86286" y="124537"/>
                  </a:lnTo>
                  <a:lnTo>
                    <a:pt x="86286" y="129919"/>
                  </a:lnTo>
                  <a:lnTo>
                    <a:pt x="75523" y="129919"/>
                  </a:lnTo>
                  <a:lnTo>
                    <a:pt x="75523" y="124537"/>
                  </a:lnTo>
                  <a:lnTo>
                    <a:pt x="75523" y="124465"/>
                  </a:lnTo>
                  <a:lnTo>
                    <a:pt x="75523" y="124392"/>
                  </a:lnTo>
                  <a:lnTo>
                    <a:pt x="75523" y="119083"/>
                  </a:lnTo>
                  <a:close/>
                  <a:moveTo>
                    <a:pt x="97194" y="119083"/>
                  </a:moveTo>
                  <a:lnTo>
                    <a:pt x="97194" y="124392"/>
                  </a:lnTo>
                  <a:lnTo>
                    <a:pt x="97194" y="124465"/>
                  </a:lnTo>
                  <a:lnTo>
                    <a:pt x="97194" y="124537"/>
                  </a:lnTo>
                  <a:lnTo>
                    <a:pt x="97194" y="129919"/>
                  </a:lnTo>
                  <a:lnTo>
                    <a:pt x="86431" y="129919"/>
                  </a:lnTo>
                  <a:lnTo>
                    <a:pt x="86431" y="124537"/>
                  </a:lnTo>
                  <a:lnTo>
                    <a:pt x="86431" y="124465"/>
                  </a:lnTo>
                  <a:lnTo>
                    <a:pt x="86431" y="124392"/>
                  </a:lnTo>
                  <a:lnTo>
                    <a:pt x="86431" y="119083"/>
                  </a:lnTo>
                  <a:close/>
                  <a:moveTo>
                    <a:pt x="108103" y="119083"/>
                  </a:moveTo>
                  <a:lnTo>
                    <a:pt x="108103" y="124392"/>
                  </a:lnTo>
                  <a:lnTo>
                    <a:pt x="108103" y="124465"/>
                  </a:lnTo>
                  <a:lnTo>
                    <a:pt x="108103" y="124537"/>
                  </a:lnTo>
                  <a:lnTo>
                    <a:pt x="108103" y="129919"/>
                  </a:lnTo>
                  <a:lnTo>
                    <a:pt x="97340" y="129919"/>
                  </a:lnTo>
                  <a:lnTo>
                    <a:pt x="97340" y="124537"/>
                  </a:lnTo>
                  <a:lnTo>
                    <a:pt x="97340" y="124465"/>
                  </a:lnTo>
                  <a:lnTo>
                    <a:pt x="97340" y="124392"/>
                  </a:lnTo>
                  <a:lnTo>
                    <a:pt x="97340" y="119083"/>
                  </a:lnTo>
                  <a:close/>
                  <a:moveTo>
                    <a:pt x="119011" y="119083"/>
                  </a:moveTo>
                  <a:lnTo>
                    <a:pt x="119011" y="124392"/>
                  </a:lnTo>
                  <a:lnTo>
                    <a:pt x="119011" y="124465"/>
                  </a:lnTo>
                  <a:lnTo>
                    <a:pt x="119011" y="124537"/>
                  </a:lnTo>
                  <a:lnTo>
                    <a:pt x="119011" y="129919"/>
                  </a:lnTo>
                  <a:lnTo>
                    <a:pt x="108248" y="129919"/>
                  </a:lnTo>
                  <a:lnTo>
                    <a:pt x="108248" y="124537"/>
                  </a:lnTo>
                  <a:lnTo>
                    <a:pt x="108248" y="124465"/>
                  </a:lnTo>
                  <a:lnTo>
                    <a:pt x="108248" y="124392"/>
                  </a:lnTo>
                  <a:lnTo>
                    <a:pt x="108248" y="119083"/>
                  </a:lnTo>
                  <a:close/>
                  <a:moveTo>
                    <a:pt x="129919" y="119083"/>
                  </a:moveTo>
                  <a:lnTo>
                    <a:pt x="129919" y="124392"/>
                  </a:lnTo>
                  <a:lnTo>
                    <a:pt x="129919" y="124465"/>
                  </a:lnTo>
                  <a:lnTo>
                    <a:pt x="129919" y="124537"/>
                  </a:lnTo>
                  <a:lnTo>
                    <a:pt x="129919" y="129919"/>
                  </a:lnTo>
                  <a:lnTo>
                    <a:pt x="119156" y="129919"/>
                  </a:lnTo>
                  <a:lnTo>
                    <a:pt x="119156" y="124537"/>
                  </a:lnTo>
                  <a:lnTo>
                    <a:pt x="119156" y="124465"/>
                  </a:lnTo>
                  <a:lnTo>
                    <a:pt x="119156" y="124392"/>
                  </a:lnTo>
                  <a:lnTo>
                    <a:pt x="119156" y="119083"/>
                  </a:lnTo>
                  <a:close/>
                  <a:moveTo>
                    <a:pt x="140828" y="119083"/>
                  </a:moveTo>
                  <a:lnTo>
                    <a:pt x="140828" y="124392"/>
                  </a:lnTo>
                  <a:lnTo>
                    <a:pt x="140828" y="124465"/>
                  </a:lnTo>
                  <a:lnTo>
                    <a:pt x="140828" y="124537"/>
                  </a:lnTo>
                  <a:lnTo>
                    <a:pt x="140828" y="129919"/>
                  </a:lnTo>
                  <a:lnTo>
                    <a:pt x="130065" y="129919"/>
                  </a:lnTo>
                  <a:lnTo>
                    <a:pt x="130065" y="124537"/>
                  </a:lnTo>
                  <a:lnTo>
                    <a:pt x="130065" y="124465"/>
                  </a:lnTo>
                  <a:lnTo>
                    <a:pt x="130065" y="124392"/>
                  </a:lnTo>
                  <a:lnTo>
                    <a:pt x="130065" y="119083"/>
                  </a:lnTo>
                  <a:close/>
                  <a:moveTo>
                    <a:pt x="20836" y="129992"/>
                  </a:moveTo>
                  <a:lnTo>
                    <a:pt x="20836" y="140827"/>
                  </a:lnTo>
                  <a:lnTo>
                    <a:pt x="10073" y="140827"/>
                  </a:lnTo>
                  <a:lnTo>
                    <a:pt x="10073" y="129992"/>
                  </a:lnTo>
                  <a:close/>
                  <a:moveTo>
                    <a:pt x="31744" y="129992"/>
                  </a:moveTo>
                  <a:lnTo>
                    <a:pt x="31744" y="140827"/>
                  </a:lnTo>
                  <a:lnTo>
                    <a:pt x="20981" y="140827"/>
                  </a:lnTo>
                  <a:lnTo>
                    <a:pt x="20981" y="129992"/>
                  </a:lnTo>
                  <a:close/>
                  <a:moveTo>
                    <a:pt x="42652" y="129992"/>
                  </a:moveTo>
                  <a:lnTo>
                    <a:pt x="42652" y="140827"/>
                  </a:lnTo>
                  <a:lnTo>
                    <a:pt x="31890" y="140827"/>
                  </a:lnTo>
                  <a:lnTo>
                    <a:pt x="31890" y="129992"/>
                  </a:lnTo>
                  <a:close/>
                  <a:moveTo>
                    <a:pt x="53561" y="129992"/>
                  </a:moveTo>
                  <a:lnTo>
                    <a:pt x="53561" y="140827"/>
                  </a:lnTo>
                  <a:lnTo>
                    <a:pt x="42798" y="140827"/>
                  </a:lnTo>
                  <a:lnTo>
                    <a:pt x="42798" y="129992"/>
                  </a:lnTo>
                  <a:close/>
                  <a:moveTo>
                    <a:pt x="64469" y="129992"/>
                  </a:moveTo>
                  <a:lnTo>
                    <a:pt x="64469" y="140827"/>
                  </a:lnTo>
                  <a:lnTo>
                    <a:pt x="53706" y="140827"/>
                  </a:lnTo>
                  <a:lnTo>
                    <a:pt x="53706" y="129992"/>
                  </a:lnTo>
                  <a:close/>
                  <a:moveTo>
                    <a:pt x="75378" y="129992"/>
                  </a:moveTo>
                  <a:lnTo>
                    <a:pt x="75378" y="140827"/>
                  </a:lnTo>
                  <a:lnTo>
                    <a:pt x="64615" y="140827"/>
                  </a:lnTo>
                  <a:lnTo>
                    <a:pt x="64615" y="129992"/>
                  </a:lnTo>
                  <a:close/>
                  <a:moveTo>
                    <a:pt x="86286" y="129992"/>
                  </a:moveTo>
                  <a:lnTo>
                    <a:pt x="86286" y="140827"/>
                  </a:lnTo>
                  <a:lnTo>
                    <a:pt x="75523" y="140827"/>
                  </a:lnTo>
                  <a:lnTo>
                    <a:pt x="75523" y="129992"/>
                  </a:lnTo>
                  <a:close/>
                  <a:moveTo>
                    <a:pt x="97194" y="129992"/>
                  </a:moveTo>
                  <a:lnTo>
                    <a:pt x="97194" y="140827"/>
                  </a:lnTo>
                  <a:lnTo>
                    <a:pt x="86431" y="140827"/>
                  </a:lnTo>
                  <a:lnTo>
                    <a:pt x="86431" y="129992"/>
                  </a:lnTo>
                  <a:close/>
                  <a:moveTo>
                    <a:pt x="108103" y="129992"/>
                  </a:moveTo>
                  <a:lnTo>
                    <a:pt x="108103" y="140827"/>
                  </a:lnTo>
                  <a:lnTo>
                    <a:pt x="97340" y="140827"/>
                  </a:lnTo>
                  <a:lnTo>
                    <a:pt x="97340" y="129992"/>
                  </a:lnTo>
                  <a:close/>
                  <a:moveTo>
                    <a:pt x="119011" y="129992"/>
                  </a:moveTo>
                  <a:lnTo>
                    <a:pt x="119011" y="140827"/>
                  </a:lnTo>
                  <a:lnTo>
                    <a:pt x="108248" y="140827"/>
                  </a:lnTo>
                  <a:lnTo>
                    <a:pt x="108248" y="129992"/>
                  </a:lnTo>
                  <a:close/>
                  <a:moveTo>
                    <a:pt x="129919" y="129992"/>
                  </a:moveTo>
                  <a:lnTo>
                    <a:pt x="129919" y="140827"/>
                  </a:lnTo>
                  <a:lnTo>
                    <a:pt x="119156" y="140827"/>
                  </a:lnTo>
                  <a:lnTo>
                    <a:pt x="119156" y="129992"/>
                  </a:lnTo>
                  <a:close/>
                  <a:moveTo>
                    <a:pt x="140828" y="129992"/>
                  </a:moveTo>
                  <a:lnTo>
                    <a:pt x="140828" y="140827"/>
                  </a:lnTo>
                  <a:lnTo>
                    <a:pt x="130065" y="140827"/>
                  </a:lnTo>
                  <a:lnTo>
                    <a:pt x="130065" y="129992"/>
                  </a:lnTo>
                  <a:close/>
                  <a:moveTo>
                    <a:pt x="20836" y="140900"/>
                  </a:moveTo>
                  <a:lnTo>
                    <a:pt x="20836" y="146209"/>
                  </a:lnTo>
                  <a:lnTo>
                    <a:pt x="20836" y="146281"/>
                  </a:lnTo>
                  <a:lnTo>
                    <a:pt x="20836" y="146354"/>
                  </a:lnTo>
                  <a:lnTo>
                    <a:pt x="20836" y="151736"/>
                  </a:lnTo>
                  <a:lnTo>
                    <a:pt x="10073" y="151736"/>
                  </a:lnTo>
                  <a:lnTo>
                    <a:pt x="10073" y="146354"/>
                  </a:lnTo>
                  <a:lnTo>
                    <a:pt x="10073" y="146281"/>
                  </a:lnTo>
                  <a:lnTo>
                    <a:pt x="10073" y="146209"/>
                  </a:lnTo>
                  <a:lnTo>
                    <a:pt x="10073" y="140900"/>
                  </a:lnTo>
                  <a:close/>
                  <a:moveTo>
                    <a:pt x="31744" y="140900"/>
                  </a:moveTo>
                  <a:lnTo>
                    <a:pt x="31744" y="146209"/>
                  </a:lnTo>
                  <a:lnTo>
                    <a:pt x="31744" y="146281"/>
                  </a:lnTo>
                  <a:lnTo>
                    <a:pt x="31744" y="146354"/>
                  </a:lnTo>
                  <a:lnTo>
                    <a:pt x="31744" y="151736"/>
                  </a:lnTo>
                  <a:lnTo>
                    <a:pt x="20981" y="151736"/>
                  </a:lnTo>
                  <a:lnTo>
                    <a:pt x="20981" y="146354"/>
                  </a:lnTo>
                  <a:lnTo>
                    <a:pt x="20981" y="146281"/>
                  </a:lnTo>
                  <a:lnTo>
                    <a:pt x="20981" y="146209"/>
                  </a:lnTo>
                  <a:lnTo>
                    <a:pt x="20981" y="140900"/>
                  </a:lnTo>
                  <a:close/>
                  <a:moveTo>
                    <a:pt x="42652" y="140900"/>
                  </a:moveTo>
                  <a:lnTo>
                    <a:pt x="42652" y="146209"/>
                  </a:lnTo>
                  <a:lnTo>
                    <a:pt x="42652" y="146281"/>
                  </a:lnTo>
                  <a:lnTo>
                    <a:pt x="42652" y="146354"/>
                  </a:lnTo>
                  <a:lnTo>
                    <a:pt x="42652" y="151736"/>
                  </a:lnTo>
                  <a:lnTo>
                    <a:pt x="31890" y="151736"/>
                  </a:lnTo>
                  <a:lnTo>
                    <a:pt x="31890" y="146354"/>
                  </a:lnTo>
                  <a:lnTo>
                    <a:pt x="31890" y="146281"/>
                  </a:lnTo>
                  <a:lnTo>
                    <a:pt x="31890" y="146209"/>
                  </a:lnTo>
                  <a:lnTo>
                    <a:pt x="31890" y="140900"/>
                  </a:lnTo>
                  <a:close/>
                  <a:moveTo>
                    <a:pt x="53561" y="140900"/>
                  </a:moveTo>
                  <a:lnTo>
                    <a:pt x="53561" y="146209"/>
                  </a:lnTo>
                  <a:lnTo>
                    <a:pt x="53561" y="146281"/>
                  </a:lnTo>
                  <a:lnTo>
                    <a:pt x="53561" y="146354"/>
                  </a:lnTo>
                  <a:lnTo>
                    <a:pt x="53561" y="151736"/>
                  </a:lnTo>
                  <a:lnTo>
                    <a:pt x="42798" y="151736"/>
                  </a:lnTo>
                  <a:lnTo>
                    <a:pt x="42798" y="146354"/>
                  </a:lnTo>
                  <a:lnTo>
                    <a:pt x="42798" y="146281"/>
                  </a:lnTo>
                  <a:lnTo>
                    <a:pt x="42798" y="146209"/>
                  </a:lnTo>
                  <a:lnTo>
                    <a:pt x="42798" y="140900"/>
                  </a:lnTo>
                  <a:close/>
                  <a:moveTo>
                    <a:pt x="64469" y="140900"/>
                  </a:moveTo>
                  <a:lnTo>
                    <a:pt x="64469" y="146209"/>
                  </a:lnTo>
                  <a:lnTo>
                    <a:pt x="64469" y="146281"/>
                  </a:lnTo>
                  <a:lnTo>
                    <a:pt x="64469" y="146354"/>
                  </a:lnTo>
                  <a:lnTo>
                    <a:pt x="64469" y="151736"/>
                  </a:lnTo>
                  <a:lnTo>
                    <a:pt x="53706" y="151736"/>
                  </a:lnTo>
                  <a:lnTo>
                    <a:pt x="53706" y="146354"/>
                  </a:lnTo>
                  <a:lnTo>
                    <a:pt x="53706" y="146281"/>
                  </a:lnTo>
                  <a:lnTo>
                    <a:pt x="53706" y="146209"/>
                  </a:lnTo>
                  <a:lnTo>
                    <a:pt x="53706" y="140900"/>
                  </a:lnTo>
                  <a:close/>
                  <a:moveTo>
                    <a:pt x="75378" y="140900"/>
                  </a:moveTo>
                  <a:lnTo>
                    <a:pt x="75378" y="146209"/>
                  </a:lnTo>
                  <a:lnTo>
                    <a:pt x="75378" y="146281"/>
                  </a:lnTo>
                  <a:lnTo>
                    <a:pt x="75378" y="146354"/>
                  </a:lnTo>
                  <a:lnTo>
                    <a:pt x="75378" y="151736"/>
                  </a:lnTo>
                  <a:lnTo>
                    <a:pt x="64615" y="151736"/>
                  </a:lnTo>
                  <a:lnTo>
                    <a:pt x="64615" y="146354"/>
                  </a:lnTo>
                  <a:lnTo>
                    <a:pt x="64615" y="146281"/>
                  </a:lnTo>
                  <a:lnTo>
                    <a:pt x="64615" y="146209"/>
                  </a:lnTo>
                  <a:lnTo>
                    <a:pt x="64615" y="140900"/>
                  </a:lnTo>
                  <a:close/>
                  <a:moveTo>
                    <a:pt x="86286" y="140900"/>
                  </a:moveTo>
                  <a:lnTo>
                    <a:pt x="86286" y="146209"/>
                  </a:lnTo>
                  <a:lnTo>
                    <a:pt x="86286" y="146281"/>
                  </a:lnTo>
                  <a:lnTo>
                    <a:pt x="86286" y="146354"/>
                  </a:lnTo>
                  <a:lnTo>
                    <a:pt x="86286" y="151736"/>
                  </a:lnTo>
                  <a:lnTo>
                    <a:pt x="75523" y="151736"/>
                  </a:lnTo>
                  <a:lnTo>
                    <a:pt x="75523" y="146354"/>
                  </a:lnTo>
                  <a:lnTo>
                    <a:pt x="75523" y="146281"/>
                  </a:lnTo>
                  <a:lnTo>
                    <a:pt x="75523" y="146209"/>
                  </a:lnTo>
                  <a:lnTo>
                    <a:pt x="75523" y="140900"/>
                  </a:lnTo>
                  <a:close/>
                  <a:moveTo>
                    <a:pt x="97194" y="140900"/>
                  </a:moveTo>
                  <a:lnTo>
                    <a:pt x="97194" y="146209"/>
                  </a:lnTo>
                  <a:lnTo>
                    <a:pt x="97194" y="146281"/>
                  </a:lnTo>
                  <a:lnTo>
                    <a:pt x="97194" y="146354"/>
                  </a:lnTo>
                  <a:lnTo>
                    <a:pt x="97194" y="151736"/>
                  </a:lnTo>
                  <a:lnTo>
                    <a:pt x="86431" y="151736"/>
                  </a:lnTo>
                  <a:lnTo>
                    <a:pt x="86431" y="146354"/>
                  </a:lnTo>
                  <a:lnTo>
                    <a:pt x="86431" y="146281"/>
                  </a:lnTo>
                  <a:lnTo>
                    <a:pt x="86431" y="146209"/>
                  </a:lnTo>
                  <a:lnTo>
                    <a:pt x="86431" y="140900"/>
                  </a:lnTo>
                  <a:close/>
                  <a:moveTo>
                    <a:pt x="108103" y="140900"/>
                  </a:moveTo>
                  <a:lnTo>
                    <a:pt x="108103" y="146209"/>
                  </a:lnTo>
                  <a:lnTo>
                    <a:pt x="108103" y="146281"/>
                  </a:lnTo>
                  <a:lnTo>
                    <a:pt x="108103" y="146354"/>
                  </a:lnTo>
                  <a:lnTo>
                    <a:pt x="108103" y="151736"/>
                  </a:lnTo>
                  <a:lnTo>
                    <a:pt x="97340" y="151736"/>
                  </a:lnTo>
                  <a:lnTo>
                    <a:pt x="97340" y="146354"/>
                  </a:lnTo>
                  <a:lnTo>
                    <a:pt x="97340" y="146281"/>
                  </a:lnTo>
                  <a:lnTo>
                    <a:pt x="97340" y="146209"/>
                  </a:lnTo>
                  <a:lnTo>
                    <a:pt x="97340" y="140900"/>
                  </a:lnTo>
                  <a:close/>
                  <a:moveTo>
                    <a:pt x="119011" y="140900"/>
                  </a:moveTo>
                  <a:lnTo>
                    <a:pt x="119011" y="146209"/>
                  </a:lnTo>
                  <a:lnTo>
                    <a:pt x="119011" y="146281"/>
                  </a:lnTo>
                  <a:lnTo>
                    <a:pt x="119011" y="146354"/>
                  </a:lnTo>
                  <a:lnTo>
                    <a:pt x="119011" y="151736"/>
                  </a:lnTo>
                  <a:lnTo>
                    <a:pt x="108248" y="151736"/>
                  </a:lnTo>
                  <a:lnTo>
                    <a:pt x="108248" y="146354"/>
                  </a:lnTo>
                  <a:lnTo>
                    <a:pt x="108248" y="146281"/>
                  </a:lnTo>
                  <a:lnTo>
                    <a:pt x="108248" y="146209"/>
                  </a:lnTo>
                  <a:lnTo>
                    <a:pt x="108248" y="140900"/>
                  </a:lnTo>
                  <a:close/>
                  <a:moveTo>
                    <a:pt x="129919" y="140900"/>
                  </a:moveTo>
                  <a:lnTo>
                    <a:pt x="129919" y="146209"/>
                  </a:lnTo>
                  <a:lnTo>
                    <a:pt x="129919" y="146281"/>
                  </a:lnTo>
                  <a:lnTo>
                    <a:pt x="129919" y="146354"/>
                  </a:lnTo>
                  <a:lnTo>
                    <a:pt x="129919" y="151736"/>
                  </a:lnTo>
                  <a:lnTo>
                    <a:pt x="119156" y="151736"/>
                  </a:lnTo>
                  <a:lnTo>
                    <a:pt x="119156" y="146354"/>
                  </a:lnTo>
                  <a:lnTo>
                    <a:pt x="119156" y="146281"/>
                  </a:lnTo>
                  <a:lnTo>
                    <a:pt x="119156" y="146209"/>
                  </a:lnTo>
                  <a:lnTo>
                    <a:pt x="119156" y="140900"/>
                  </a:lnTo>
                  <a:close/>
                  <a:moveTo>
                    <a:pt x="140828" y="140900"/>
                  </a:moveTo>
                  <a:lnTo>
                    <a:pt x="140828" y="146209"/>
                  </a:lnTo>
                  <a:lnTo>
                    <a:pt x="140828" y="146281"/>
                  </a:lnTo>
                  <a:lnTo>
                    <a:pt x="140828" y="146354"/>
                  </a:lnTo>
                  <a:lnTo>
                    <a:pt x="140828" y="151736"/>
                  </a:lnTo>
                  <a:lnTo>
                    <a:pt x="130065" y="151736"/>
                  </a:lnTo>
                  <a:lnTo>
                    <a:pt x="130065" y="146354"/>
                  </a:lnTo>
                  <a:lnTo>
                    <a:pt x="130065" y="146281"/>
                  </a:lnTo>
                  <a:lnTo>
                    <a:pt x="130065" y="146209"/>
                  </a:lnTo>
                  <a:lnTo>
                    <a:pt x="130065" y="140900"/>
                  </a:lnTo>
                  <a:close/>
                  <a:moveTo>
                    <a:pt x="20836" y="151808"/>
                  </a:moveTo>
                  <a:lnTo>
                    <a:pt x="20836" y="162644"/>
                  </a:lnTo>
                  <a:lnTo>
                    <a:pt x="10073" y="162644"/>
                  </a:lnTo>
                  <a:lnTo>
                    <a:pt x="10073" y="151808"/>
                  </a:lnTo>
                  <a:close/>
                  <a:moveTo>
                    <a:pt x="31744" y="151808"/>
                  </a:moveTo>
                  <a:lnTo>
                    <a:pt x="31744" y="162644"/>
                  </a:lnTo>
                  <a:lnTo>
                    <a:pt x="20981" y="162644"/>
                  </a:lnTo>
                  <a:lnTo>
                    <a:pt x="20981" y="151808"/>
                  </a:lnTo>
                  <a:close/>
                  <a:moveTo>
                    <a:pt x="42652" y="151808"/>
                  </a:moveTo>
                  <a:lnTo>
                    <a:pt x="42652" y="162644"/>
                  </a:lnTo>
                  <a:lnTo>
                    <a:pt x="31890" y="162644"/>
                  </a:lnTo>
                  <a:lnTo>
                    <a:pt x="31890" y="151808"/>
                  </a:lnTo>
                  <a:close/>
                  <a:moveTo>
                    <a:pt x="53561" y="151808"/>
                  </a:moveTo>
                  <a:lnTo>
                    <a:pt x="53561" y="162644"/>
                  </a:lnTo>
                  <a:lnTo>
                    <a:pt x="42798" y="162644"/>
                  </a:lnTo>
                  <a:lnTo>
                    <a:pt x="42798" y="151808"/>
                  </a:lnTo>
                  <a:close/>
                  <a:moveTo>
                    <a:pt x="64469" y="151808"/>
                  </a:moveTo>
                  <a:lnTo>
                    <a:pt x="64469" y="162644"/>
                  </a:lnTo>
                  <a:lnTo>
                    <a:pt x="53706" y="162644"/>
                  </a:lnTo>
                  <a:lnTo>
                    <a:pt x="53706" y="151808"/>
                  </a:lnTo>
                  <a:close/>
                  <a:moveTo>
                    <a:pt x="75378" y="151808"/>
                  </a:moveTo>
                  <a:lnTo>
                    <a:pt x="75378" y="162644"/>
                  </a:lnTo>
                  <a:lnTo>
                    <a:pt x="64615" y="162644"/>
                  </a:lnTo>
                  <a:lnTo>
                    <a:pt x="64615" y="151808"/>
                  </a:lnTo>
                  <a:close/>
                  <a:moveTo>
                    <a:pt x="86286" y="151808"/>
                  </a:moveTo>
                  <a:lnTo>
                    <a:pt x="86286" y="162644"/>
                  </a:lnTo>
                  <a:lnTo>
                    <a:pt x="75523" y="162644"/>
                  </a:lnTo>
                  <a:lnTo>
                    <a:pt x="75523" y="151808"/>
                  </a:lnTo>
                  <a:close/>
                  <a:moveTo>
                    <a:pt x="97194" y="151808"/>
                  </a:moveTo>
                  <a:lnTo>
                    <a:pt x="97194" y="162644"/>
                  </a:lnTo>
                  <a:lnTo>
                    <a:pt x="86431" y="162644"/>
                  </a:lnTo>
                  <a:lnTo>
                    <a:pt x="86431" y="151808"/>
                  </a:lnTo>
                  <a:close/>
                  <a:moveTo>
                    <a:pt x="108103" y="151808"/>
                  </a:moveTo>
                  <a:lnTo>
                    <a:pt x="108103" y="162644"/>
                  </a:lnTo>
                  <a:lnTo>
                    <a:pt x="97340" y="162644"/>
                  </a:lnTo>
                  <a:lnTo>
                    <a:pt x="97340" y="151808"/>
                  </a:lnTo>
                  <a:close/>
                  <a:moveTo>
                    <a:pt x="119011" y="151808"/>
                  </a:moveTo>
                  <a:lnTo>
                    <a:pt x="119011" y="162644"/>
                  </a:lnTo>
                  <a:lnTo>
                    <a:pt x="108248" y="162644"/>
                  </a:lnTo>
                  <a:lnTo>
                    <a:pt x="108248" y="151808"/>
                  </a:lnTo>
                  <a:close/>
                  <a:moveTo>
                    <a:pt x="129919" y="151808"/>
                  </a:moveTo>
                  <a:lnTo>
                    <a:pt x="129919" y="162644"/>
                  </a:lnTo>
                  <a:lnTo>
                    <a:pt x="119156" y="162644"/>
                  </a:lnTo>
                  <a:lnTo>
                    <a:pt x="119156" y="151808"/>
                  </a:lnTo>
                  <a:close/>
                  <a:moveTo>
                    <a:pt x="140828" y="151808"/>
                  </a:moveTo>
                  <a:lnTo>
                    <a:pt x="140828" y="162644"/>
                  </a:lnTo>
                  <a:lnTo>
                    <a:pt x="130065" y="162644"/>
                  </a:lnTo>
                  <a:lnTo>
                    <a:pt x="130065" y="151808"/>
                  </a:lnTo>
                  <a:close/>
                  <a:moveTo>
                    <a:pt x="20836" y="162717"/>
                  </a:moveTo>
                  <a:lnTo>
                    <a:pt x="20836" y="168025"/>
                  </a:lnTo>
                  <a:lnTo>
                    <a:pt x="20836" y="168098"/>
                  </a:lnTo>
                  <a:lnTo>
                    <a:pt x="20836" y="168171"/>
                  </a:lnTo>
                  <a:lnTo>
                    <a:pt x="20836" y="173552"/>
                  </a:lnTo>
                  <a:lnTo>
                    <a:pt x="10073" y="173552"/>
                  </a:lnTo>
                  <a:lnTo>
                    <a:pt x="10073" y="168171"/>
                  </a:lnTo>
                  <a:lnTo>
                    <a:pt x="10073" y="168098"/>
                  </a:lnTo>
                  <a:lnTo>
                    <a:pt x="10073" y="168025"/>
                  </a:lnTo>
                  <a:lnTo>
                    <a:pt x="10073" y="162717"/>
                  </a:lnTo>
                  <a:close/>
                  <a:moveTo>
                    <a:pt x="31744" y="162717"/>
                  </a:moveTo>
                  <a:lnTo>
                    <a:pt x="31744" y="168025"/>
                  </a:lnTo>
                  <a:lnTo>
                    <a:pt x="31744" y="168098"/>
                  </a:lnTo>
                  <a:lnTo>
                    <a:pt x="31744" y="168171"/>
                  </a:lnTo>
                  <a:lnTo>
                    <a:pt x="31744" y="173552"/>
                  </a:lnTo>
                  <a:lnTo>
                    <a:pt x="20981" y="173552"/>
                  </a:lnTo>
                  <a:lnTo>
                    <a:pt x="20981" y="168171"/>
                  </a:lnTo>
                  <a:lnTo>
                    <a:pt x="20981" y="168098"/>
                  </a:lnTo>
                  <a:lnTo>
                    <a:pt x="20981" y="168025"/>
                  </a:lnTo>
                  <a:lnTo>
                    <a:pt x="20981" y="162717"/>
                  </a:lnTo>
                  <a:close/>
                  <a:moveTo>
                    <a:pt x="42652" y="162717"/>
                  </a:moveTo>
                  <a:lnTo>
                    <a:pt x="42652" y="168025"/>
                  </a:lnTo>
                  <a:lnTo>
                    <a:pt x="42652" y="168098"/>
                  </a:lnTo>
                  <a:lnTo>
                    <a:pt x="42652" y="168171"/>
                  </a:lnTo>
                  <a:lnTo>
                    <a:pt x="42652" y="173552"/>
                  </a:lnTo>
                  <a:lnTo>
                    <a:pt x="31890" y="173552"/>
                  </a:lnTo>
                  <a:lnTo>
                    <a:pt x="31890" y="168171"/>
                  </a:lnTo>
                  <a:lnTo>
                    <a:pt x="31890" y="168098"/>
                  </a:lnTo>
                  <a:lnTo>
                    <a:pt x="31890" y="168025"/>
                  </a:lnTo>
                  <a:lnTo>
                    <a:pt x="31890" y="162717"/>
                  </a:lnTo>
                  <a:close/>
                  <a:moveTo>
                    <a:pt x="53561" y="162717"/>
                  </a:moveTo>
                  <a:lnTo>
                    <a:pt x="53561" y="168025"/>
                  </a:lnTo>
                  <a:lnTo>
                    <a:pt x="53561" y="168098"/>
                  </a:lnTo>
                  <a:lnTo>
                    <a:pt x="53561" y="168171"/>
                  </a:lnTo>
                  <a:lnTo>
                    <a:pt x="53561" y="173552"/>
                  </a:lnTo>
                  <a:lnTo>
                    <a:pt x="42798" y="173552"/>
                  </a:lnTo>
                  <a:lnTo>
                    <a:pt x="42798" y="168171"/>
                  </a:lnTo>
                  <a:lnTo>
                    <a:pt x="42798" y="168098"/>
                  </a:lnTo>
                  <a:lnTo>
                    <a:pt x="42798" y="168025"/>
                  </a:lnTo>
                  <a:lnTo>
                    <a:pt x="42798" y="162717"/>
                  </a:lnTo>
                  <a:close/>
                  <a:moveTo>
                    <a:pt x="64469" y="162717"/>
                  </a:moveTo>
                  <a:lnTo>
                    <a:pt x="64469" y="168025"/>
                  </a:lnTo>
                  <a:lnTo>
                    <a:pt x="64469" y="168098"/>
                  </a:lnTo>
                  <a:lnTo>
                    <a:pt x="64469" y="168171"/>
                  </a:lnTo>
                  <a:lnTo>
                    <a:pt x="64469" y="173552"/>
                  </a:lnTo>
                  <a:lnTo>
                    <a:pt x="53706" y="173552"/>
                  </a:lnTo>
                  <a:lnTo>
                    <a:pt x="53706" y="168171"/>
                  </a:lnTo>
                  <a:lnTo>
                    <a:pt x="53706" y="168098"/>
                  </a:lnTo>
                  <a:lnTo>
                    <a:pt x="53706" y="168025"/>
                  </a:lnTo>
                  <a:lnTo>
                    <a:pt x="53706" y="162717"/>
                  </a:lnTo>
                  <a:close/>
                  <a:moveTo>
                    <a:pt x="75378" y="162717"/>
                  </a:moveTo>
                  <a:lnTo>
                    <a:pt x="75378" y="168025"/>
                  </a:lnTo>
                  <a:lnTo>
                    <a:pt x="75378" y="168098"/>
                  </a:lnTo>
                  <a:lnTo>
                    <a:pt x="75378" y="168171"/>
                  </a:lnTo>
                  <a:lnTo>
                    <a:pt x="75378" y="173552"/>
                  </a:lnTo>
                  <a:lnTo>
                    <a:pt x="64615" y="173552"/>
                  </a:lnTo>
                  <a:lnTo>
                    <a:pt x="64615" y="168171"/>
                  </a:lnTo>
                  <a:lnTo>
                    <a:pt x="64615" y="168098"/>
                  </a:lnTo>
                  <a:lnTo>
                    <a:pt x="64615" y="168025"/>
                  </a:lnTo>
                  <a:lnTo>
                    <a:pt x="64615" y="162717"/>
                  </a:lnTo>
                  <a:close/>
                  <a:moveTo>
                    <a:pt x="86286" y="162717"/>
                  </a:moveTo>
                  <a:lnTo>
                    <a:pt x="86286" y="168025"/>
                  </a:lnTo>
                  <a:lnTo>
                    <a:pt x="86286" y="168098"/>
                  </a:lnTo>
                  <a:lnTo>
                    <a:pt x="86286" y="168171"/>
                  </a:lnTo>
                  <a:lnTo>
                    <a:pt x="86286" y="173552"/>
                  </a:lnTo>
                  <a:lnTo>
                    <a:pt x="75523" y="173552"/>
                  </a:lnTo>
                  <a:lnTo>
                    <a:pt x="75523" y="168171"/>
                  </a:lnTo>
                  <a:lnTo>
                    <a:pt x="75523" y="168098"/>
                  </a:lnTo>
                  <a:lnTo>
                    <a:pt x="75523" y="168025"/>
                  </a:lnTo>
                  <a:lnTo>
                    <a:pt x="75523" y="162717"/>
                  </a:lnTo>
                  <a:close/>
                  <a:moveTo>
                    <a:pt x="97194" y="162717"/>
                  </a:moveTo>
                  <a:lnTo>
                    <a:pt x="97194" y="168025"/>
                  </a:lnTo>
                  <a:lnTo>
                    <a:pt x="97194" y="168098"/>
                  </a:lnTo>
                  <a:lnTo>
                    <a:pt x="97194" y="168171"/>
                  </a:lnTo>
                  <a:lnTo>
                    <a:pt x="97194" y="173552"/>
                  </a:lnTo>
                  <a:lnTo>
                    <a:pt x="86431" y="173552"/>
                  </a:lnTo>
                  <a:lnTo>
                    <a:pt x="86431" y="168171"/>
                  </a:lnTo>
                  <a:lnTo>
                    <a:pt x="86431" y="168098"/>
                  </a:lnTo>
                  <a:lnTo>
                    <a:pt x="86431" y="168025"/>
                  </a:lnTo>
                  <a:lnTo>
                    <a:pt x="86431" y="162717"/>
                  </a:lnTo>
                  <a:close/>
                  <a:moveTo>
                    <a:pt x="108103" y="162717"/>
                  </a:moveTo>
                  <a:lnTo>
                    <a:pt x="108103" y="168025"/>
                  </a:lnTo>
                  <a:lnTo>
                    <a:pt x="108103" y="168098"/>
                  </a:lnTo>
                  <a:lnTo>
                    <a:pt x="108103" y="168171"/>
                  </a:lnTo>
                  <a:lnTo>
                    <a:pt x="108103" y="173552"/>
                  </a:lnTo>
                  <a:lnTo>
                    <a:pt x="97340" y="173552"/>
                  </a:lnTo>
                  <a:lnTo>
                    <a:pt x="97340" y="168171"/>
                  </a:lnTo>
                  <a:lnTo>
                    <a:pt x="97340" y="168098"/>
                  </a:lnTo>
                  <a:lnTo>
                    <a:pt x="97340" y="168025"/>
                  </a:lnTo>
                  <a:lnTo>
                    <a:pt x="97340" y="162717"/>
                  </a:lnTo>
                  <a:close/>
                  <a:moveTo>
                    <a:pt x="119011" y="162717"/>
                  </a:moveTo>
                  <a:lnTo>
                    <a:pt x="119011" y="168025"/>
                  </a:lnTo>
                  <a:lnTo>
                    <a:pt x="119011" y="168098"/>
                  </a:lnTo>
                  <a:lnTo>
                    <a:pt x="119011" y="168171"/>
                  </a:lnTo>
                  <a:lnTo>
                    <a:pt x="119011" y="173552"/>
                  </a:lnTo>
                  <a:lnTo>
                    <a:pt x="108248" y="173552"/>
                  </a:lnTo>
                  <a:lnTo>
                    <a:pt x="108248" y="168171"/>
                  </a:lnTo>
                  <a:lnTo>
                    <a:pt x="108248" y="168098"/>
                  </a:lnTo>
                  <a:lnTo>
                    <a:pt x="108248" y="168025"/>
                  </a:lnTo>
                  <a:lnTo>
                    <a:pt x="108248" y="162717"/>
                  </a:lnTo>
                  <a:close/>
                  <a:moveTo>
                    <a:pt x="129919" y="162717"/>
                  </a:moveTo>
                  <a:lnTo>
                    <a:pt x="129919" y="168025"/>
                  </a:lnTo>
                  <a:lnTo>
                    <a:pt x="129919" y="168098"/>
                  </a:lnTo>
                  <a:lnTo>
                    <a:pt x="129919" y="168171"/>
                  </a:lnTo>
                  <a:lnTo>
                    <a:pt x="129919" y="173552"/>
                  </a:lnTo>
                  <a:lnTo>
                    <a:pt x="119156" y="173552"/>
                  </a:lnTo>
                  <a:lnTo>
                    <a:pt x="119156" y="168171"/>
                  </a:lnTo>
                  <a:lnTo>
                    <a:pt x="119156" y="168098"/>
                  </a:lnTo>
                  <a:lnTo>
                    <a:pt x="119156" y="168025"/>
                  </a:lnTo>
                  <a:lnTo>
                    <a:pt x="119156" y="162717"/>
                  </a:lnTo>
                  <a:close/>
                  <a:moveTo>
                    <a:pt x="140828" y="162717"/>
                  </a:moveTo>
                  <a:lnTo>
                    <a:pt x="140828" y="168025"/>
                  </a:lnTo>
                  <a:lnTo>
                    <a:pt x="140828" y="168098"/>
                  </a:lnTo>
                  <a:lnTo>
                    <a:pt x="140828" y="168171"/>
                  </a:lnTo>
                  <a:lnTo>
                    <a:pt x="140828" y="173552"/>
                  </a:lnTo>
                  <a:lnTo>
                    <a:pt x="130065" y="173552"/>
                  </a:lnTo>
                  <a:lnTo>
                    <a:pt x="130065" y="168171"/>
                  </a:lnTo>
                  <a:lnTo>
                    <a:pt x="130065" y="168098"/>
                  </a:lnTo>
                  <a:lnTo>
                    <a:pt x="130065" y="168025"/>
                  </a:lnTo>
                  <a:lnTo>
                    <a:pt x="130065" y="162717"/>
                  </a:lnTo>
                  <a:close/>
                  <a:moveTo>
                    <a:pt x="20836" y="173625"/>
                  </a:moveTo>
                  <a:lnTo>
                    <a:pt x="20836" y="184461"/>
                  </a:lnTo>
                  <a:lnTo>
                    <a:pt x="10073" y="184461"/>
                  </a:lnTo>
                  <a:lnTo>
                    <a:pt x="10073" y="173625"/>
                  </a:lnTo>
                  <a:close/>
                  <a:moveTo>
                    <a:pt x="31744" y="173625"/>
                  </a:moveTo>
                  <a:lnTo>
                    <a:pt x="31744" y="184461"/>
                  </a:lnTo>
                  <a:lnTo>
                    <a:pt x="20981" y="184461"/>
                  </a:lnTo>
                  <a:lnTo>
                    <a:pt x="20981" y="173625"/>
                  </a:lnTo>
                  <a:close/>
                  <a:moveTo>
                    <a:pt x="42652" y="173625"/>
                  </a:moveTo>
                  <a:lnTo>
                    <a:pt x="42652" y="184461"/>
                  </a:lnTo>
                  <a:lnTo>
                    <a:pt x="31890" y="184461"/>
                  </a:lnTo>
                  <a:lnTo>
                    <a:pt x="31890" y="173625"/>
                  </a:lnTo>
                  <a:close/>
                  <a:moveTo>
                    <a:pt x="53561" y="173625"/>
                  </a:moveTo>
                  <a:lnTo>
                    <a:pt x="53561" y="184461"/>
                  </a:lnTo>
                  <a:lnTo>
                    <a:pt x="42798" y="184461"/>
                  </a:lnTo>
                  <a:lnTo>
                    <a:pt x="42798" y="173625"/>
                  </a:lnTo>
                  <a:close/>
                  <a:moveTo>
                    <a:pt x="64469" y="173625"/>
                  </a:moveTo>
                  <a:lnTo>
                    <a:pt x="64469" y="184461"/>
                  </a:lnTo>
                  <a:lnTo>
                    <a:pt x="53706" y="184461"/>
                  </a:lnTo>
                  <a:lnTo>
                    <a:pt x="53706" y="173625"/>
                  </a:lnTo>
                  <a:close/>
                  <a:moveTo>
                    <a:pt x="75378" y="173625"/>
                  </a:moveTo>
                  <a:lnTo>
                    <a:pt x="75378" y="184461"/>
                  </a:lnTo>
                  <a:lnTo>
                    <a:pt x="64615" y="184461"/>
                  </a:lnTo>
                  <a:lnTo>
                    <a:pt x="64615" y="173625"/>
                  </a:lnTo>
                  <a:close/>
                  <a:moveTo>
                    <a:pt x="86286" y="173625"/>
                  </a:moveTo>
                  <a:lnTo>
                    <a:pt x="86286" y="184461"/>
                  </a:lnTo>
                  <a:lnTo>
                    <a:pt x="75523" y="184461"/>
                  </a:lnTo>
                  <a:lnTo>
                    <a:pt x="75523" y="173625"/>
                  </a:lnTo>
                  <a:close/>
                  <a:moveTo>
                    <a:pt x="97194" y="173625"/>
                  </a:moveTo>
                  <a:lnTo>
                    <a:pt x="97194" y="184461"/>
                  </a:lnTo>
                  <a:lnTo>
                    <a:pt x="86431" y="184461"/>
                  </a:lnTo>
                  <a:lnTo>
                    <a:pt x="86431" y="173625"/>
                  </a:lnTo>
                  <a:close/>
                  <a:moveTo>
                    <a:pt x="108103" y="173625"/>
                  </a:moveTo>
                  <a:lnTo>
                    <a:pt x="108103" y="184461"/>
                  </a:lnTo>
                  <a:lnTo>
                    <a:pt x="97340" y="184461"/>
                  </a:lnTo>
                  <a:lnTo>
                    <a:pt x="97340" y="173625"/>
                  </a:lnTo>
                  <a:close/>
                  <a:moveTo>
                    <a:pt x="119011" y="173625"/>
                  </a:moveTo>
                  <a:lnTo>
                    <a:pt x="119011" y="184461"/>
                  </a:lnTo>
                  <a:lnTo>
                    <a:pt x="108248" y="184461"/>
                  </a:lnTo>
                  <a:lnTo>
                    <a:pt x="108248" y="173625"/>
                  </a:lnTo>
                  <a:close/>
                  <a:moveTo>
                    <a:pt x="129919" y="173625"/>
                  </a:moveTo>
                  <a:lnTo>
                    <a:pt x="129919" y="184461"/>
                  </a:lnTo>
                  <a:lnTo>
                    <a:pt x="119156" y="184461"/>
                  </a:lnTo>
                  <a:lnTo>
                    <a:pt x="119156" y="173625"/>
                  </a:lnTo>
                  <a:close/>
                  <a:moveTo>
                    <a:pt x="140828" y="173625"/>
                  </a:moveTo>
                  <a:lnTo>
                    <a:pt x="140828" y="184461"/>
                  </a:lnTo>
                  <a:lnTo>
                    <a:pt x="130065" y="184461"/>
                  </a:lnTo>
                  <a:lnTo>
                    <a:pt x="130065" y="173625"/>
                  </a:lnTo>
                  <a:close/>
                  <a:moveTo>
                    <a:pt x="20836" y="184533"/>
                  </a:moveTo>
                  <a:lnTo>
                    <a:pt x="20836" y="189842"/>
                  </a:lnTo>
                  <a:lnTo>
                    <a:pt x="20836" y="189915"/>
                  </a:lnTo>
                  <a:lnTo>
                    <a:pt x="20836" y="189988"/>
                  </a:lnTo>
                  <a:lnTo>
                    <a:pt x="20836" y="195369"/>
                  </a:lnTo>
                  <a:lnTo>
                    <a:pt x="10073" y="195369"/>
                  </a:lnTo>
                  <a:lnTo>
                    <a:pt x="10073" y="189988"/>
                  </a:lnTo>
                  <a:lnTo>
                    <a:pt x="10073" y="189915"/>
                  </a:lnTo>
                  <a:lnTo>
                    <a:pt x="10073" y="189842"/>
                  </a:lnTo>
                  <a:lnTo>
                    <a:pt x="10073" y="184533"/>
                  </a:lnTo>
                  <a:close/>
                  <a:moveTo>
                    <a:pt x="31744" y="184533"/>
                  </a:moveTo>
                  <a:lnTo>
                    <a:pt x="31744" y="189842"/>
                  </a:lnTo>
                  <a:lnTo>
                    <a:pt x="31744" y="189915"/>
                  </a:lnTo>
                  <a:lnTo>
                    <a:pt x="31744" y="189988"/>
                  </a:lnTo>
                  <a:lnTo>
                    <a:pt x="31744" y="195369"/>
                  </a:lnTo>
                  <a:lnTo>
                    <a:pt x="20981" y="195369"/>
                  </a:lnTo>
                  <a:lnTo>
                    <a:pt x="20981" y="189988"/>
                  </a:lnTo>
                  <a:lnTo>
                    <a:pt x="20981" y="189915"/>
                  </a:lnTo>
                  <a:lnTo>
                    <a:pt x="20981" y="189842"/>
                  </a:lnTo>
                  <a:lnTo>
                    <a:pt x="20981" y="184533"/>
                  </a:lnTo>
                  <a:close/>
                  <a:moveTo>
                    <a:pt x="42652" y="184533"/>
                  </a:moveTo>
                  <a:lnTo>
                    <a:pt x="42652" y="189842"/>
                  </a:lnTo>
                  <a:lnTo>
                    <a:pt x="42652" y="189915"/>
                  </a:lnTo>
                  <a:lnTo>
                    <a:pt x="42652" y="189988"/>
                  </a:lnTo>
                  <a:lnTo>
                    <a:pt x="42652" y="195369"/>
                  </a:lnTo>
                  <a:lnTo>
                    <a:pt x="31890" y="195369"/>
                  </a:lnTo>
                  <a:lnTo>
                    <a:pt x="31890" y="189988"/>
                  </a:lnTo>
                  <a:lnTo>
                    <a:pt x="31890" y="189915"/>
                  </a:lnTo>
                  <a:lnTo>
                    <a:pt x="31890" y="189842"/>
                  </a:lnTo>
                  <a:lnTo>
                    <a:pt x="31890" y="184533"/>
                  </a:lnTo>
                  <a:close/>
                  <a:moveTo>
                    <a:pt x="53561" y="184533"/>
                  </a:moveTo>
                  <a:lnTo>
                    <a:pt x="53561" y="189842"/>
                  </a:lnTo>
                  <a:lnTo>
                    <a:pt x="53561" y="189915"/>
                  </a:lnTo>
                  <a:lnTo>
                    <a:pt x="53561" y="189988"/>
                  </a:lnTo>
                  <a:lnTo>
                    <a:pt x="53561" y="195369"/>
                  </a:lnTo>
                  <a:lnTo>
                    <a:pt x="42798" y="195369"/>
                  </a:lnTo>
                  <a:lnTo>
                    <a:pt x="42798" y="189988"/>
                  </a:lnTo>
                  <a:lnTo>
                    <a:pt x="42798" y="189915"/>
                  </a:lnTo>
                  <a:lnTo>
                    <a:pt x="42798" y="189842"/>
                  </a:lnTo>
                  <a:lnTo>
                    <a:pt x="42798" y="184533"/>
                  </a:lnTo>
                  <a:close/>
                  <a:moveTo>
                    <a:pt x="64469" y="184533"/>
                  </a:moveTo>
                  <a:lnTo>
                    <a:pt x="64469" y="189842"/>
                  </a:lnTo>
                  <a:lnTo>
                    <a:pt x="64469" y="189915"/>
                  </a:lnTo>
                  <a:lnTo>
                    <a:pt x="64469" y="189988"/>
                  </a:lnTo>
                  <a:lnTo>
                    <a:pt x="64469" y="195369"/>
                  </a:lnTo>
                  <a:lnTo>
                    <a:pt x="53706" y="195369"/>
                  </a:lnTo>
                  <a:lnTo>
                    <a:pt x="53706" y="189988"/>
                  </a:lnTo>
                  <a:lnTo>
                    <a:pt x="53706" y="189915"/>
                  </a:lnTo>
                  <a:lnTo>
                    <a:pt x="53706" y="189842"/>
                  </a:lnTo>
                  <a:lnTo>
                    <a:pt x="53706" y="184533"/>
                  </a:lnTo>
                  <a:close/>
                  <a:moveTo>
                    <a:pt x="75378" y="184533"/>
                  </a:moveTo>
                  <a:lnTo>
                    <a:pt x="75378" y="189842"/>
                  </a:lnTo>
                  <a:lnTo>
                    <a:pt x="75378" y="189915"/>
                  </a:lnTo>
                  <a:lnTo>
                    <a:pt x="75378" y="189988"/>
                  </a:lnTo>
                  <a:lnTo>
                    <a:pt x="75378" y="195369"/>
                  </a:lnTo>
                  <a:lnTo>
                    <a:pt x="64615" y="195369"/>
                  </a:lnTo>
                  <a:lnTo>
                    <a:pt x="64615" y="189988"/>
                  </a:lnTo>
                  <a:lnTo>
                    <a:pt x="64615" y="189915"/>
                  </a:lnTo>
                  <a:lnTo>
                    <a:pt x="64615" y="189842"/>
                  </a:lnTo>
                  <a:lnTo>
                    <a:pt x="64615" y="184533"/>
                  </a:lnTo>
                  <a:close/>
                  <a:moveTo>
                    <a:pt x="86286" y="184533"/>
                  </a:moveTo>
                  <a:lnTo>
                    <a:pt x="86286" y="189842"/>
                  </a:lnTo>
                  <a:lnTo>
                    <a:pt x="86286" y="189915"/>
                  </a:lnTo>
                  <a:lnTo>
                    <a:pt x="86286" y="189988"/>
                  </a:lnTo>
                  <a:lnTo>
                    <a:pt x="86286" y="195369"/>
                  </a:lnTo>
                  <a:lnTo>
                    <a:pt x="75523" y="195369"/>
                  </a:lnTo>
                  <a:lnTo>
                    <a:pt x="75523" y="189988"/>
                  </a:lnTo>
                  <a:lnTo>
                    <a:pt x="75523" y="189915"/>
                  </a:lnTo>
                  <a:lnTo>
                    <a:pt x="75523" y="189842"/>
                  </a:lnTo>
                  <a:lnTo>
                    <a:pt x="75523" y="184533"/>
                  </a:lnTo>
                  <a:close/>
                  <a:moveTo>
                    <a:pt x="97194" y="184533"/>
                  </a:moveTo>
                  <a:lnTo>
                    <a:pt x="97194" y="189842"/>
                  </a:lnTo>
                  <a:lnTo>
                    <a:pt x="97194" y="189915"/>
                  </a:lnTo>
                  <a:lnTo>
                    <a:pt x="97194" y="189988"/>
                  </a:lnTo>
                  <a:lnTo>
                    <a:pt x="97194" y="195369"/>
                  </a:lnTo>
                  <a:lnTo>
                    <a:pt x="86431" y="195369"/>
                  </a:lnTo>
                  <a:lnTo>
                    <a:pt x="86431" y="189988"/>
                  </a:lnTo>
                  <a:lnTo>
                    <a:pt x="86431" y="189915"/>
                  </a:lnTo>
                  <a:lnTo>
                    <a:pt x="86431" y="189842"/>
                  </a:lnTo>
                  <a:lnTo>
                    <a:pt x="86431" y="184533"/>
                  </a:lnTo>
                  <a:close/>
                  <a:moveTo>
                    <a:pt x="108103" y="184533"/>
                  </a:moveTo>
                  <a:lnTo>
                    <a:pt x="108103" y="189842"/>
                  </a:lnTo>
                  <a:lnTo>
                    <a:pt x="108103" y="189915"/>
                  </a:lnTo>
                  <a:lnTo>
                    <a:pt x="108103" y="189988"/>
                  </a:lnTo>
                  <a:lnTo>
                    <a:pt x="108103" y="195369"/>
                  </a:lnTo>
                  <a:lnTo>
                    <a:pt x="97340" y="195369"/>
                  </a:lnTo>
                  <a:lnTo>
                    <a:pt x="97340" y="189988"/>
                  </a:lnTo>
                  <a:lnTo>
                    <a:pt x="97340" y="189915"/>
                  </a:lnTo>
                  <a:lnTo>
                    <a:pt x="97340" y="189842"/>
                  </a:lnTo>
                  <a:lnTo>
                    <a:pt x="97340" y="184533"/>
                  </a:lnTo>
                  <a:close/>
                  <a:moveTo>
                    <a:pt x="119011" y="184533"/>
                  </a:moveTo>
                  <a:lnTo>
                    <a:pt x="119011" y="189842"/>
                  </a:lnTo>
                  <a:lnTo>
                    <a:pt x="119011" y="189915"/>
                  </a:lnTo>
                  <a:lnTo>
                    <a:pt x="119011" y="189988"/>
                  </a:lnTo>
                  <a:lnTo>
                    <a:pt x="119011" y="195369"/>
                  </a:lnTo>
                  <a:lnTo>
                    <a:pt x="108248" y="195369"/>
                  </a:lnTo>
                  <a:lnTo>
                    <a:pt x="108248" y="189988"/>
                  </a:lnTo>
                  <a:lnTo>
                    <a:pt x="108248" y="189915"/>
                  </a:lnTo>
                  <a:lnTo>
                    <a:pt x="108248" y="189842"/>
                  </a:lnTo>
                  <a:lnTo>
                    <a:pt x="108248" y="184533"/>
                  </a:lnTo>
                  <a:close/>
                  <a:moveTo>
                    <a:pt x="129919" y="184533"/>
                  </a:moveTo>
                  <a:lnTo>
                    <a:pt x="129919" y="189842"/>
                  </a:lnTo>
                  <a:lnTo>
                    <a:pt x="129919" y="189915"/>
                  </a:lnTo>
                  <a:lnTo>
                    <a:pt x="129919" y="189988"/>
                  </a:lnTo>
                  <a:lnTo>
                    <a:pt x="129919" y="195369"/>
                  </a:lnTo>
                  <a:lnTo>
                    <a:pt x="119156" y="195369"/>
                  </a:lnTo>
                  <a:lnTo>
                    <a:pt x="119156" y="189988"/>
                  </a:lnTo>
                  <a:lnTo>
                    <a:pt x="119156" y="189915"/>
                  </a:lnTo>
                  <a:lnTo>
                    <a:pt x="119156" y="189842"/>
                  </a:lnTo>
                  <a:lnTo>
                    <a:pt x="119156" y="184533"/>
                  </a:lnTo>
                  <a:close/>
                  <a:moveTo>
                    <a:pt x="140828" y="184533"/>
                  </a:moveTo>
                  <a:lnTo>
                    <a:pt x="140828" y="189842"/>
                  </a:lnTo>
                  <a:lnTo>
                    <a:pt x="140828" y="189915"/>
                  </a:lnTo>
                  <a:lnTo>
                    <a:pt x="140828" y="189988"/>
                  </a:lnTo>
                  <a:lnTo>
                    <a:pt x="140828" y="195369"/>
                  </a:lnTo>
                  <a:lnTo>
                    <a:pt x="130065" y="195369"/>
                  </a:lnTo>
                  <a:lnTo>
                    <a:pt x="130065" y="189988"/>
                  </a:lnTo>
                  <a:lnTo>
                    <a:pt x="130065" y="189915"/>
                  </a:lnTo>
                  <a:lnTo>
                    <a:pt x="130065" y="189842"/>
                  </a:lnTo>
                  <a:lnTo>
                    <a:pt x="130065" y="184533"/>
                  </a:lnTo>
                  <a:close/>
                  <a:moveTo>
                    <a:pt x="20836" y="195442"/>
                  </a:moveTo>
                  <a:lnTo>
                    <a:pt x="20836" y="206277"/>
                  </a:lnTo>
                  <a:lnTo>
                    <a:pt x="10073" y="206277"/>
                  </a:lnTo>
                  <a:lnTo>
                    <a:pt x="10073" y="195442"/>
                  </a:lnTo>
                  <a:close/>
                  <a:moveTo>
                    <a:pt x="31744" y="195442"/>
                  </a:moveTo>
                  <a:lnTo>
                    <a:pt x="31744" y="206277"/>
                  </a:lnTo>
                  <a:lnTo>
                    <a:pt x="20981" y="206277"/>
                  </a:lnTo>
                  <a:lnTo>
                    <a:pt x="20981" y="195442"/>
                  </a:lnTo>
                  <a:close/>
                  <a:moveTo>
                    <a:pt x="42652" y="195442"/>
                  </a:moveTo>
                  <a:lnTo>
                    <a:pt x="42652" y="206277"/>
                  </a:lnTo>
                  <a:lnTo>
                    <a:pt x="31890" y="206277"/>
                  </a:lnTo>
                  <a:lnTo>
                    <a:pt x="31890" y="195442"/>
                  </a:lnTo>
                  <a:close/>
                  <a:moveTo>
                    <a:pt x="53561" y="195442"/>
                  </a:moveTo>
                  <a:lnTo>
                    <a:pt x="53561" y="206277"/>
                  </a:lnTo>
                  <a:lnTo>
                    <a:pt x="42798" y="206277"/>
                  </a:lnTo>
                  <a:lnTo>
                    <a:pt x="42798" y="195442"/>
                  </a:lnTo>
                  <a:close/>
                  <a:moveTo>
                    <a:pt x="64469" y="195442"/>
                  </a:moveTo>
                  <a:lnTo>
                    <a:pt x="64469" y="206277"/>
                  </a:lnTo>
                  <a:lnTo>
                    <a:pt x="53706" y="206277"/>
                  </a:lnTo>
                  <a:lnTo>
                    <a:pt x="53706" y="195442"/>
                  </a:lnTo>
                  <a:close/>
                  <a:moveTo>
                    <a:pt x="75378" y="195442"/>
                  </a:moveTo>
                  <a:lnTo>
                    <a:pt x="75378" y="206277"/>
                  </a:lnTo>
                  <a:lnTo>
                    <a:pt x="64615" y="206277"/>
                  </a:lnTo>
                  <a:lnTo>
                    <a:pt x="64615" y="195442"/>
                  </a:lnTo>
                  <a:close/>
                  <a:moveTo>
                    <a:pt x="86286" y="195442"/>
                  </a:moveTo>
                  <a:lnTo>
                    <a:pt x="86286" y="206277"/>
                  </a:lnTo>
                  <a:lnTo>
                    <a:pt x="75523" y="206277"/>
                  </a:lnTo>
                  <a:lnTo>
                    <a:pt x="75523" y="195442"/>
                  </a:lnTo>
                  <a:close/>
                  <a:moveTo>
                    <a:pt x="97194" y="195442"/>
                  </a:moveTo>
                  <a:lnTo>
                    <a:pt x="97194" y="206277"/>
                  </a:lnTo>
                  <a:lnTo>
                    <a:pt x="86431" y="206277"/>
                  </a:lnTo>
                  <a:lnTo>
                    <a:pt x="86431" y="195442"/>
                  </a:lnTo>
                  <a:close/>
                  <a:moveTo>
                    <a:pt x="108103" y="195442"/>
                  </a:moveTo>
                  <a:lnTo>
                    <a:pt x="108103" y="206277"/>
                  </a:lnTo>
                  <a:lnTo>
                    <a:pt x="97340" y="206277"/>
                  </a:lnTo>
                  <a:lnTo>
                    <a:pt x="97340" y="195442"/>
                  </a:lnTo>
                  <a:close/>
                  <a:moveTo>
                    <a:pt x="119011" y="195442"/>
                  </a:moveTo>
                  <a:lnTo>
                    <a:pt x="119011" y="206277"/>
                  </a:lnTo>
                  <a:lnTo>
                    <a:pt x="108248" y="206277"/>
                  </a:lnTo>
                  <a:lnTo>
                    <a:pt x="108248" y="195442"/>
                  </a:lnTo>
                  <a:close/>
                  <a:moveTo>
                    <a:pt x="129919" y="195442"/>
                  </a:moveTo>
                  <a:lnTo>
                    <a:pt x="129919" y="206277"/>
                  </a:lnTo>
                  <a:lnTo>
                    <a:pt x="119156" y="206277"/>
                  </a:lnTo>
                  <a:lnTo>
                    <a:pt x="119156" y="195442"/>
                  </a:lnTo>
                  <a:close/>
                  <a:moveTo>
                    <a:pt x="140828" y="195442"/>
                  </a:moveTo>
                  <a:lnTo>
                    <a:pt x="140828" y="206277"/>
                  </a:lnTo>
                  <a:lnTo>
                    <a:pt x="130065" y="206277"/>
                  </a:lnTo>
                  <a:lnTo>
                    <a:pt x="130065" y="195442"/>
                  </a:lnTo>
                  <a:close/>
                  <a:moveTo>
                    <a:pt x="9927" y="0"/>
                  </a:moveTo>
                  <a:lnTo>
                    <a:pt x="9927" y="9927"/>
                  </a:lnTo>
                  <a:lnTo>
                    <a:pt x="1" y="9927"/>
                  </a:lnTo>
                  <a:lnTo>
                    <a:pt x="1" y="9999"/>
                  </a:lnTo>
                  <a:lnTo>
                    <a:pt x="9927" y="9999"/>
                  </a:lnTo>
                  <a:lnTo>
                    <a:pt x="9927" y="15308"/>
                  </a:lnTo>
                  <a:lnTo>
                    <a:pt x="9927" y="15381"/>
                  </a:lnTo>
                  <a:lnTo>
                    <a:pt x="9927" y="15454"/>
                  </a:lnTo>
                  <a:lnTo>
                    <a:pt x="9927" y="20835"/>
                  </a:lnTo>
                  <a:lnTo>
                    <a:pt x="1" y="20835"/>
                  </a:lnTo>
                  <a:lnTo>
                    <a:pt x="1" y="20908"/>
                  </a:lnTo>
                  <a:lnTo>
                    <a:pt x="9927" y="20908"/>
                  </a:lnTo>
                  <a:lnTo>
                    <a:pt x="9927" y="31743"/>
                  </a:lnTo>
                  <a:lnTo>
                    <a:pt x="1" y="31743"/>
                  </a:lnTo>
                  <a:lnTo>
                    <a:pt x="1" y="31816"/>
                  </a:lnTo>
                  <a:lnTo>
                    <a:pt x="9927" y="31816"/>
                  </a:lnTo>
                  <a:lnTo>
                    <a:pt x="9927" y="37125"/>
                  </a:lnTo>
                  <a:lnTo>
                    <a:pt x="9927" y="37198"/>
                  </a:lnTo>
                  <a:lnTo>
                    <a:pt x="9927" y="37270"/>
                  </a:lnTo>
                  <a:lnTo>
                    <a:pt x="9927" y="42652"/>
                  </a:lnTo>
                  <a:lnTo>
                    <a:pt x="1" y="42652"/>
                  </a:lnTo>
                  <a:lnTo>
                    <a:pt x="1" y="42724"/>
                  </a:lnTo>
                  <a:lnTo>
                    <a:pt x="9927" y="42724"/>
                  </a:lnTo>
                  <a:lnTo>
                    <a:pt x="9927" y="53560"/>
                  </a:lnTo>
                  <a:lnTo>
                    <a:pt x="1" y="53560"/>
                  </a:lnTo>
                  <a:lnTo>
                    <a:pt x="1" y="53633"/>
                  </a:lnTo>
                  <a:lnTo>
                    <a:pt x="9927" y="53633"/>
                  </a:lnTo>
                  <a:lnTo>
                    <a:pt x="9927" y="58942"/>
                  </a:lnTo>
                  <a:lnTo>
                    <a:pt x="9927" y="59014"/>
                  </a:lnTo>
                  <a:lnTo>
                    <a:pt x="9927" y="59087"/>
                  </a:lnTo>
                  <a:lnTo>
                    <a:pt x="9927" y="64469"/>
                  </a:lnTo>
                  <a:lnTo>
                    <a:pt x="1" y="64469"/>
                  </a:lnTo>
                  <a:lnTo>
                    <a:pt x="1" y="64541"/>
                  </a:lnTo>
                  <a:lnTo>
                    <a:pt x="9927" y="64541"/>
                  </a:lnTo>
                  <a:lnTo>
                    <a:pt x="9927" y="75377"/>
                  </a:lnTo>
                  <a:lnTo>
                    <a:pt x="1" y="75377"/>
                  </a:lnTo>
                  <a:lnTo>
                    <a:pt x="1" y="75450"/>
                  </a:lnTo>
                  <a:lnTo>
                    <a:pt x="9927" y="75450"/>
                  </a:lnTo>
                  <a:lnTo>
                    <a:pt x="9927" y="80758"/>
                  </a:lnTo>
                  <a:lnTo>
                    <a:pt x="9927" y="80831"/>
                  </a:lnTo>
                  <a:lnTo>
                    <a:pt x="9927" y="80904"/>
                  </a:lnTo>
                  <a:lnTo>
                    <a:pt x="9927" y="86285"/>
                  </a:lnTo>
                  <a:lnTo>
                    <a:pt x="1" y="86285"/>
                  </a:lnTo>
                  <a:lnTo>
                    <a:pt x="1" y="86358"/>
                  </a:lnTo>
                  <a:lnTo>
                    <a:pt x="9927" y="86358"/>
                  </a:lnTo>
                  <a:lnTo>
                    <a:pt x="9927" y="97194"/>
                  </a:lnTo>
                  <a:lnTo>
                    <a:pt x="1" y="97194"/>
                  </a:lnTo>
                  <a:lnTo>
                    <a:pt x="1" y="97266"/>
                  </a:lnTo>
                  <a:lnTo>
                    <a:pt x="9927" y="97266"/>
                  </a:lnTo>
                  <a:lnTo>
                    <a:pt x="9927" y="102575"/>
                  </a:lnTo>
                  <a:lnTo>
                    <a:pt x="9927" y="102648"/>
                  </a:lnTo>
                  <a:lnTo>
                    <a:pt x="9927" y="102721"/>
                  </a:lnTo>
                  <a:lnTo>
                    <a:pt x="9927" y="108102"/>
                  </a:lnTo>
                  <a:lnTo>
                    <a:pt x="1" y="108102"/>
                  </a:lnTo>
                  <a:lnTo>
                    <a:pt x="1" y="108175"/>
                  </a:lnTo>
                  <a:lnTo>
                    <a:pt x="9927" y="108175"/>
                  </a:lnTo>
                  <a:lnTo>
                    <a:pt x="9927" y="119010"/>
                  </a:lnTo>
                  <a:lnTo>
                    <a:pt x="1" y="119010"/>
                  </a:lnTo>
                  <a:lnTo>
                    <a:pt x="1" y="119083"/>
                  </a:lnTo>
                  <a:lnTo>
                    <a:pt x="9927" y="119083"/>
                  </a:lnTo>
                  <a:lnTo>
                    <a:pt x="9927" y="124392"/>
                  </a:lnTo>
                  <a:lnTo>
                    <a:pt x="9927" y="124465"/>
                  </a:lnTo>
                  <a:lnTo>
                    <a:pt x="9927" y="124537"/>
                  </a:lnTo>
                  <a:lnTo>
                    <a:pt x="9927" y="129919"/>
                  </a:lnTo>
                  <a:lnTo>
                    <a:pt x="1" y="129919"/>
                  </a:lnTo>
                  <a:lnTo>
                    <a:pt x="1" y="129992"/>
                  </a:lnTo>
                  <a:lnTo>
                    <a:pt x="9927" y="129992"/>
                  </a:lnTo>
                  <a:lnTo>
                    <a:pt x="9927" y="140827"/>
                  </a:lnTo>
                  <a:lnTo>
                    <a:pt x="1" y="140827"/>
                  </a:lnTo>
                  <a:lnTo>
                    <a:pt x="1" y="140900"/>
                  </a:lnTo>
                  <a:lnTo>
                    <a:pt x="9927" y="140900"/>
                  </a:lnTo>
                  <a:lnTo>
                    <a:pt x="9927" y="146209"/>
                  </a:lnTo>
                  <a:lnTo>
                    <a:pt x="9927" y="146281"/>
                  </a:lnTo>
                  <a:lnTo>
                    <a:pt x="9927" y="146354"/>
                  </a:lnTo>
                  <a:lnTo>
                    <a:pt x="9927" y="151736"/>
                  </a:lnTo>
                  <a:lnTo>
                    <a:pt x="1" y="151736"/>
                  </a:lnTo>
                  <a:lnTo>
                    <a:pt x="1" y="151808"/>
                  </a:lnTo>
                  <a:lnTo>
                    <a:pt x="9927" y="151808"/>
                  </a:lnTo>
                  <a:lnTo>
                    <a:pt x="9927" y="162644"/>
                  </a:lnTo>
                  <a:lnTo>
                    <a:pt x="1" y="162644"/>
                  </a:lnTo>
                  <a:lnTo>
                    <a:pt x="1" y="162717"/>
                  </a:lnTo>
                  <a:lnTo>
                    <a:pt x="9927" y="162717"/>
                  </a:lnTo>
                  <a:lnTo>
                    <a:pt x="9927" y="168025"/>
                  </a:lnTo>
                  <a:lnTo>
                    <a:pt x="9927" y="168098"/>
                  </a:lnTo>
                  <a:lnTo>
                    <a:pt x="9927" y="168171"/>
                  </a:lnTo>
                  <a:lnTo>
                    <a:pt x="9927" y="173552"/>
                  </a:lnTo>
                  <a:lnTo>
                    <a:pt x="1" y="173552"/>
                  </a:lnTo>
                  <a:lnTo>
                    <a:pt x="1" y="173625"/>
                  </a:lnTo>
                  <a:lnTo>
                    <a:pt x="9927" y="173625"/>
                  </a:lnTo>
                  <a:lnTo>
                    <a:pt x="9927" y="184461"/>
                  </a:lnTo>
                  <a:lnTo>
                    <a:pt x="1" y="184461"/>
                  </a:lnTo>
                  <a:lnTo>
                    <a:pt x="1" y="184533"/>
                  </a:lnTo>
                  <a:lnTo>
                    <a:pt x="9927" y="184533"/>
                  </a:lnTo>
                  <a:lnTo>
                    <a:pt x="9927" y="189842"/>
                  </a:lnTo>
                  <a:lnTo>
                    <a:pt x="9927" y="189915"/>
                  </a:lnTo>
                  <a:lnTo>
                    <a:pt x="9927" y="189988"/>
                  </a:lnTo>
                  <a:lnTo>
                    <a:pt x="9927" y="195369"/>
                  </a:lnTo>
                  <a:lnTo>
                    <a:pt x="1" y="195369"/>
                  </a:lnTo>
                  <a:lnTo>
                    <a:pt x="1" y="195442"/>
                  </a:lnTo>
                  <a:lnTo>
                    <a:pt x="9927" y="195442"/>
                  </a:lnTo>
                  <a:lnTo>
                    <a:pt x="9927" y="206277"/>
                  </a:lnTo>
                  <a:lnTo>
                    <a:pt x="1" y="206277"/>
                  </a:lnTo>
                  <a:lnTo>
                    <a:pt x="1" y="206350"/>
                  </a:lnTo>
                  <a:lnTo>
                    <a:pt x="9927" y="206350"/>
                  </a:lnTo>
                  <a:lnTo>
                    <a:pt x="9927" y="209532"/>
                  </a:lnTo>
                  <a:lnTo>
                    <a:pt x="10073" y="209532"/>
                  </a:lnTo>
                  <a:lnTo>
                    <a:pt x="10073" y="206350"/>
                  </a:lnTo>
                  <a:lnTo>
                    <a:pt x="20836" y="206350"/>
                  </a:lnTo>
                  <a:lnTo>
                    <a:pt x="20836" y="209532"/>
                  </a:lnTo>
                  <a:lnTo>
                    <a:pt x="20981" y="209532"/>
                  </a:lnTo>
                  <a:lnTo>
                    <a:pt x="20981" y="206350"/>
                  </a:lnTo>
                  <a:lnTo>
                    <a:pt x="31744" y="206350"/>
                  </a:lnTo>
                  <a:lnTo>
                    <a:pt x="31744" y="209532"/>
                  </a:lnTo>
                  <a:lnTo>
                    <a:pt x="31890" y="209532"/>
                  </a:lnTo>
                  <a:lnTo>
                    <a:pt x="31890" y="206350"/>
                  </a:lnTo>
                  <a:lnTo>
                    <a:pt x="42652" y="206350"/>
                  </a:lnTo>
                  <a:lnTo>
                    <a:pt x="42652" y="209532"/>
                  </a:lnTo>
                  <a:lnTo>
                    <a:pt x="42798" y="209532"/>
                  </a:lnTo>
                  <a:lnTo>
                    <a:pt x="42798" y="206350"/>
                  </a:lnTo>
                  <a:lnTo>
                    <a:pt x="53561" y="206350"/>
                  </a:lnTo>
                  <a:lnTo>
                    <a:pt x="53561" y="209532"/>
                  </a:lnTo>
                  <a:lnTo>
                    <a:pt x="53706" y="209532"/>
                  </a:lnTo>
                  <a:lnTo>
                    <a:pt x="53706" y="206350"/>
                  </a:lnTo>
                  <a:lnTo>
                    <a:pt x="64469" y="206350"/>
                  </a:lnTo>
                  <a:lnTo>
                    <a:pt x="64469" y="209532"/>
                  </a:lnTo>
                  <a:lnTo>
                    <a:pt x="64615" y="209532"/>
                  </a:lnTo>
                  <a:lnTo>
                    <a:pt x="64615" y="206350"/>
                  </a:lnTo>
                  <a:lnTo>
                    <a:pt x="75378" y="206350"/>
                  </a:lnTo>
                  <a:lnTo>
                    <a:pt x="75378" y="209532"/>
                  </a:lnTo>
                  <a:lnTo>
                    <a:pt x="75523" y="209532"/>
                  </a:lnTo>
                  <a:lnTo>
                    <a:pt x="75523" y="206350"/>
                  </a:lnTo>
                  <a:lnTo>
                    <a:pt x="86286" y="206350"/>
                  </a:lnTo>
                  <a:lnTo>
                    <a:pt x="86286" y="209532"/>
                  </a:lnTo>
                  <a:lnTo>
                    <a:pt x="86431" y="209532"/>
                  </a:lnTo>
                  <a:lnTo>
                    <a:pt x="86431" y="206350"/>
                  </a:lnTo>
                  <a:lnTo>
                    <a:pt x="97194" y="206350"/>
                  </a:lnTo>
                  <a:lnTo>
                    <a:pt x="97194" y="209532"/>
                  </a:lnTo>
                  <a:lnTo>
                    <a:pt x="97340" y="209532"/>
                  </a:lnTo>
                  <a:lnTo>
                    <a:pt x="97340" y="206350"/>
                  </a:lnTo>
                  <a:lnTo>
                    <a:pt x="108103" y="206350"/>
                  </a:lnTo>
                  <a:lnTo>
                    <a:pt x="108103" y="209532"/>
                  </a:lnTo>
                  <a:lnTo>
                    <a:pt x="108248" y="209532"/>
                  </a:lnTo>
                  <a:lnTo>
                    <a:pt x="108248" y="206350"/>
                  </a:lnTo>
                  <a:lnTo>
                    <a:pt x="119011" y="206350"/>
                  </a:lnTo>
                  <a:lnTo>
                    <a:pt x="119011" y="209532"/>
                  </a:lnTo>
                  <a:lnTo>
                    <a:pt x="119156" y="209532"/>
                  </a:lnTo>
                  <a:lnTo>
                    <a:pt x="119156" y="206350"/>
                  </a:lnTo>
                  <a:lnTo>
                    <a:pt x="129919" y="206350"/>
                  </a:lnTo>
                  <a:lnTo>
                    <a:pt x="129919" y="209532"/>
                  </a:lnTo>
                  <a:lnTo>
                    <a:pt x="130065" y="209532"/>
                  </a:lnTo>
                  <a:lnTo>
                    <a:pt x="130065" y="206350"/>
                  </a:lnTo>
                  <a:lnTo>
                    <a:pt x="140828" y="206350"/>
                  </a:lnTo>
                  <a:lnTo>
                    <a:pt x="140828" y="209532"/>
                  </a:lnTo>
                  <a:lnTo>
                    <a:pt x="140973" y="209532"/>
                  </a:lnTo>
                  <a:lnTo>
                    <a:pt x="140973" y="206350"/>
                  </a:lnTo>
                  <a:lnTo>
                    <a:pt x="148100" y="206350"/>
                  </a:lnTo>
                  <a:lnTo>
                    <a:pt x="148100" y="206277"/>
                  </a:lnTo>
                  <a:lnTo>
                    <a:pt x="140973" y="206277"/>
                  </a:lnTo>
                  <a:lnTo>
                    <a:pt x="140973" y="195442"/>
                  </a:lnTo>
                  <a:lnTo>
                    <a:pt x="148100" y="195442"/>
                  </a:lnTo>
                  <a:lnTo>
                    <a:pt x="148100" y="195369"/>
                  </a:lnTo>
                  <a:lnTo>
                    <a:pt x="140973" y="195369"/>
                  </a:lnTo>
                  <a:lnTo>
                    <a:pt x="140973" y="189988"/>
                  </a:lnTo>
                  <a:lnTo>
                    <a:pt x="140973" y="189915"/>
                  </a:lnTo>
                  <a:lnTo>
                    <a:pt x="140973" y="189842"/>
                  </a:lnTo>
                  <a:lnTo>
                    <a:pt x="140973" y="184533"/>
                  </a:lnTo>
                  <a:lnTo>
                    <a:pt x="148100" y="184533"/>
                  </a:lnTo>
                  <a:lnTo>
                    <a:pt x="148100" y="184461"/>
                  </a:lnTo>
                  <a:lnTo>
                    <a:pt x="140973" y="184461"/>
                  </a:lnTo>
                  <a:lnTo>
                    <a:pt x="140973" y="173625"/>
                  </a:lnTo>
                  <a:lnTo>
                    <a:pt x="148100" y="173625"/>
                  </a:lnTo>
                  <a:lnTo>
                    <a:pt x="148100" y="173552"/>
                  </a:lnTo>
                  <a:lnTo>
                    <a:pt x="140973" y="173552"/>
                  </a:lnTo>
                  <a:lnTo>
                    <a:pt x="140973" y="168171"/>
                  </a:lnTo>
                  <a:lnTo>
                    <a:pt x="140973" y="168098"/>
                  </a:lnTo>
                  <a:lnTo>
                    <a:pt x="140973" y="168025"/>
                  </a:lnTo>
                  <a:lnTo>
                    <a:pt x="140973" y="162717"/>
                  </a:lnTo>
                  <a:lnTo>
                    <a:pt x="148100" y="162717"/>
                  </a:lnTo>
                  <a:lnTo>
                    <a:pt x="148100" y="162644"/>
                  </a:lnTo>
                  <a:lnTo>
                    <a:pt x="140973" y="162644"/>
                  </a:lnTo>
                  <a:lnTo>
                    <a:pt x="140973" y="151808"/>
                  </a:lnTo>
                  <a:lnTo>
                    <a:pt x="148100" y="151808"/>
                  </a:lnTo>
                  <a:lnTo>
                    <a:pt x="148100" y="151736"/>
                  </a:lnTo>
                  <a:lnTo>
                    <a:pt x="140973" y="151736"/>
                  </a:lnTo>
                  <a:lnTo>
                    <a:pt x="140973" y="146354"/>
                  </a:lnTo>
                  <a:lnTo>
                    <a:pt x="140973" y="146281"/>
                  </a:lnTo>
                  <a:lnTo>
                    <a:pt x="140973" y="146209"/>
                  </a:lnTo>
                  <a:lnTo>
                    <a:pt x="140973" y="140900"/>
                  </a:lnTo>
                  <a:lnTo>
                    <a:pt x="148100" y="140900"/>
                  </a:lnTo>
                  <a:lnTo>
                    <a:pt x="148100" y="140827"/>
                  </a:lnTo>
                  <a:lnTo>
                    <a:pt x="140973" y="140827"/>
                  </a:lnTo>
                  <a:lnTo>
                    <a:pt x="140973" y="129992"/>
                  </a:lnTo>
                  <a:lnTo>
                    <a:pt x="148100" y="129992"/>
                  </a:lnTo>
                  <a:lnTo>
                    <a:pt x="148100" y="129919"/>
                  </a:lnTo>
                  <a:lnTo>
                    <a:pt x="140973" y="129919"/>
                  </a:lnTo>
                  <a:lnTo>
                    <a:pt x="140973" y="124537"/>
                  </a:lnTo>
                  <a:lnTo>
                    <a:pt x="140973" y="124465"/>
                  </a:lnTo>
                  <a:lnTo>
                    <a:pt x="140973" y="124392"/>
                  </a:lnTo>
                  <a:lnTo>
                    <a:pt x="140973" y="119083"/>
                  </a:lnTo>
                  <a:lnTo>
                    <a:pt x="148100" y="119083"/>
                  </a:lnTo>
                  <a:lnTo>
                    <a:pt x="148100" y="119010"/>
                  </a:lnTo>
                  <a:lnTo>
                    <a:pt x="140973" y="119010"/>
                  </a:lnTo>
                  <a:lnTo>
                    <a:pt x="140973" y="108175"/>
                  </a:lnTo>
                  <a:lnTo>
                    <a:pt x="148100" y="108175"/>
                  </a:lnTo>
                  <a:lnTo>
                    <a:pt x="148100" y="108102"/>
                  </a:lnTo>
                  <a:lnTo>
                    <a:pt x="140973" y="108102"/>
                  </a:lnTo>
                  <a:lnTo>
                    <a:pt x="140973" y="102721"/>
                  </a:lnTo>
                  <a:lnTo>
                    <a:pt x="140973" y="102648"/>
                  </a:lnTo>
                  <a:lnTo>
                    <a:pt x="140973" y="102575"/>
                  </a:lnTo>
                  <a:lnTo>
                    <a:pt x="140973" y="97266"/>
                  </a:lnTo>
                  <a:lnTo>
                    <a:pt x="148100" y="97266"/>
                  </a:lnTo>
                  <a:lnTo>
                    <a:pt x="148100" y="97194"/>
                  </a:lnTo>
                  <a:lnTo>
                    <a:pt x="140973" y="97194"/>
                  </a:lnTo>
                  <a:lnTo>
                    <a:pt x="140973" y="86358"/>
                  </a:lnTo>
                  <a:lnTo>
                    <a:pt x="148100" y="86358"/>
                  </a:lnTo>
                  <a:lnTo>
                    <a:pt x="148100" y="86285"/>
                  </a:lnTo>
                  <a:lnTo>
                    <a:pt x="140973" y="86285"/>
                  </a:lnTo>
                  <a:lnTo>
                    <a:pt x="140973" y="80904"/>
                  </a:lnTo>
                  <a:lnTo>
                    <a:pt x="140973" y="80831"/>
                  </a:lnTo>
                  <a:lnTo>
                    <a:pt x="140973" y="80758"/>
                  </a:lnTo>
                  <a:lnTo>
                    <a:pt x="140973" y="75450"/>
                  </a:lnTo>
                  <a:lnTo>
                    <a:pt x="148100" y="75450"/>
                  </a:lnTo>
                  <a:lnTo>
                    <a:pt x="148100" y="75377"/>
                  </a:lnTo>
                  <a:lnTo>
                    <a:pt x="140973" y="75377"/>
                  </a:lnTo>
                  <a:lnTo>
                    <a:pt x="140973" y="64541"/>
                  </a:lnTo>
                  <a:lnTo>
                    <a:pt x="148100" y="64541"/>
                  </a:lnTo>
                  <a:lnTo>
                    <a:pt x="148100" y="64469"/>
                  </a:lnTo>
                  <a:lnTo>
                    <a:pt x="140973" y="64469"/>
                  </a:lnTo>
                  <a:lnTo>
                    <a:pt x="140973" y="59087"/>
                  </a:lnTo>
                  <a:lnTo>
                    <a:pt x="140973" y="59014"/>
                  </a:lnTo>
                  <a:lnTo>
                    <a:pt x="140973" y="58942"/>
                  </a:lnTo>
                  <a:lnTo>
                    <a:pt x="140973" y="53633"/>
                  </a:lnTo>
                  <a:lnTo>
                    <a:pt x="148100" y="53633"/>
                  </a:lnTo>
                  <a:lnTo>
                    <a:pt x="148100" y="53560"/>
                  </a:lnTo>
                  <a:lnTo>
                    <a:pt x="140973" y="53560"/>
                  </a:lnTo>
                  <a:lnTo>
                    <a:pt x="140973" y="42724"/>
                  </a:lnTo>
                  <a:lnTo>
                    <a:pt x="148100" y="42724"/>
                  </a:lnTo>
                  <a:lnTo>
                    <a:pt x="148100" y="42652"/>
                  </a:lnTo>
                  <a:lnTo>
                    <a:pt x="140973" y="42652"/>
                  </a:lnTo>
                  <a:lnTo>
                    <a:pt x="140973" y="37270"/>
                  </a:lnTo>
                  <a:lnTo>
                    <a:pt x="140973" y="37198"/>
                  </a:lnTo>
                  <a:lnTo>
                    <a:pt x="140973" y="37125"/>
                  </a:lnTo>
                  <a:lnTo>
                    <a:pt x="140973" y="31816"/>
                  </a:lnTo>
                  <a:lnTo>
                    <a:pt x="148100" y="31816"/>
                  </a:lnTo>
                  <a:lnTo>
                    <a:pt x="148100" y="31743"/>
                  </a:lnTo>
                  <a:lnTo>
                    <a:pt x="140973" y="31743"/>
                  </a:lnTo>
                  <a:lnTo>
                    <a:pt x="140973" y="20908"/>
                  </a:lnTo>
                  <a:lnTo>
                    <a:pt x="148100" y="20908"/>
                  </a:lnTo>
                  <a:lnTo>
                    <a:pt x="148100" y="20835"/>
                  </a:lnTo>
                  <a:lnTo>
                    <a:pt x="140973" y="20835"/>
                  </a:lnTo>
                  <a:lnTo>
                    <a:pt x="140973" y="15454"/>
                  </a:lnTo>
                  <a:lnTo>
                    <a:pt x="140973" y="15381"/>
                  </a:lnTo>
                  <a:lnTo>
                    <a:pt x="140973" y="15308"/>
                  </a:lnTo>
                  <a:lnTo>
                    <a:pt x="140973" y="9999"/>
                  </a:lnTo>
                  <a:lnTo>
                    <a:pt x="148100" y="9999"/>
                  </a:lnTo>
                  <a:lnTo>
                    <a:pt x="148100" y="9927"/>
                  </a:lnTo>
                  <a:lnTo>
                    <a:pt x="140973" y="9927"/>
                  </a:lnTo>
                  <a:lnTo>
                    <a:pt x="140973" y="0"/>
                  </a:lnTo>
                  <a:lnTo>
                    <a:pt x="140828" y="0"/>
                  </a:lnTo>
                  <a:lnTo>
                    <a:pt x="140828" y="9927"/>
                  </a:lnTo>
                  <a:lnTo>
                    <a:pt x="130065" y="9927"/>
                  </a:lnTo>
                  <a:lnTo>
                    <a:pt x="130065" y="0"/>
                  </a:lnTo>
                  <a:lnTo>
                    <a:pt x="129919" y="0"/>
                  </a:lnTo>
                  <a:lnTo>
                    <a:pt x="129919" y="9927"/>
                  </a:lnTo>
                  <a:lnTo>
                    <a:pt x="119156" y="9927"/>
                  </a:lnTo>
                  <a:lnTo>
                    <a:pt x="119156" y="0"/>
                  </a:lnTo>
                  <a:lnTo>
                    <a:pt x="119011" y="0"/>
                  </a:lnTo>
                  <a:lnTo>
                    <a:pt x="119011" y="9927"/>
                  </a:lnTo>
                  <a:lnTo>
                    <a:pt x="108248" y="9927"/>
                  </a:lnTo>
                  <a:lnTo>
                    <a:pt x="108248" y="0"/>
                  </a:lnTo>
                  <a:lnTo>
                    <a:pt x="108103" y="0"/>
                  </a:lnTo>
                  <a:lnTo>
                    <a:pt x="108103" y="9927"/>
                  </a:lnTo>
                  <a:lnTo>
                    <a:pt x="97340" y="9927"/>
                  </a:lnTo>
                  <a:lnTo>
                    <a:pt x="97340" y="0"/>
                  </a:lnTo>
                  <a:lnTo>
                    <a:pt x="97194" y="0"/>
                  </a:lnTo>
                  <a:lnTo>
                    <a:pt x="97194" y="9927"/>
                  </a:lnTo>
                  <a:lnTo>
                    <a:pt x="86431" y="9927"/>
                  </a:lnTo>
                  <a:lnTo>
                    <a:pt x="86431" y="0"/>
                  </a:lnTo>
                  <a:lnTo>
                    <a:pt x="86286" y="0"/>
                  </a:lnTo>
                  <a:lnTo>
                    <a:pt x="86286" y="9927"/>
                  </a:lnTo>
                  <a:lnTo>
                    <a:pt x="75523" y="9927"/>
                  </a:lnTo>
                  <a:lnTo>
                    <a:pt x="75523" y="0"/>
                  </a:lnTo>
                  <a:lnTo>
                    <a:pt x="75378" y="0"/>
                  </a:lnTo>
                  <a:lnTo>
                    <a:pt x="75378" y="9927"/>
                  </a:lnTo>
                  <a:lnTo>
                    <a:pt x="64615" y="9927"/>
                  </a:lnTo>
                  <a:lnTo>
                    <a:pt x="64615" y="0"/>
                  </a:lnTo>
                  <a:lnTo>
                    <a:pt x="64469" y="0"/>
                  </a:lnTo>
                  <a:lnTo>
                    <a:pt x="64469" y="9927"/>
                  </a:lnTo>
                  <a:lnTo>
                    <a:pt x="53706" y="9927"/>
                  </a:lnTo>
                  <a:lnTo>
                    <a:pt x="53706" y="0"/>
                  </a:lnTo>
                  <a:lnTo>
                    <a:pt x="53561" y="0"/>
                  </a:lnTo>
                  <a:lnTo>
                    <a:pt x="53561" y="9927"/>
                  </a:lnTo>
                  <a:lnTo>
                    <a:pt x="42798" y="9927"/>
                  </a:lnTo>
                  <a:lnTo>
                    <a:pt x="42798" y="0"/>
                  </a:lnTo>
                  <a:lnTo>
                    <a:pt x="42652" y="0"/>
                  </a:lnTo>
                  <a:lnTo>
                    <a:pt x="42652" y="9927"/>
                  </a:lnTo>
                  <a:lnTo>
                    <a:pt x="31890" y="9927"/>
                  </a:lnTo>
                  <a:lnTo>
                    <a:pt x="31890" y="0"/>
                  </a:lnTo>
                  <a:lnTo>
                    <a:pt x="31744" y="0"/>
                  </a:lnTo>
                  <a:lnTo>
                    <a:pt x="31744" y="9927"/>
                  </a:lnTo>
                  <a:lnTo>
                    <a:pt x="20981" y="9927"/>
                  </a:lnTo>
                  <a:lnTo>
                    <a:pt x="20981" y="0"/>
                  </a:lnTo>
                  <a:lnTo>
                    <a:pt x="20836" y="0"/>
                  </a:lnTo>
                  <a:lnTo>
                    <a:pt x="20836" y="9927"/>
                  </a:lnTo>
                  <a:lnTo>
                    <a:pt x="10073" y="9927"/>
                  </a:lnTo>
                  <a:lnTo>
                    <a:pt x="10073" y="0"/>
                  </a:lnTo>
                  <a:close/>
                </a:path>
              </a:pathLst>
            </a:custGeom>
            <a:solidFill>
              <a:srgbClr val="CAE8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5"/>
            <p:cNvSpPr/>
            <p:nvPr/>
          </p:nvSpPr>
          <p:spPr>
            <a:xfrm rot="5400000">
              <a:off x="42795" y="-2345123"/>
              <a:ext cx="4095733" cy="5795131"/>
            </a:xfrm>
            <a:custGeom>
              <a:avLst/>
              <a:gdLst/>
              <a:ahLst/>
              <a:cxnLst/>
              <a:rect l="l" t="t" r="r" b="b"/>
              <a:pathLst>
                <a:path w="148101" h="209532" extrusionOk="0">
                  <a:moveTo>
                    <a:pt x="20836" y="9999"/>
                  </a:moveTo>
                  <a:lnTo>
                    <a:pt x="20836" y="15308"/>
                  </a:lnTo>
                  <a:lnTo>
                    <a:pt x="20836" y="15381"/>
                  </a:lnTo>
                  <a:lnTo>
                    <a:pt x="20836" y="15454"/>
                  </a:lnTo>
                  <a:lnTo>
                    <a:pt x="20836" y="20835"/>
                  </a:lnTo>
                  <a:lnTo>
                    <a:pt x="10073" y="20835"/>
                  </a:lnTo>
                  <a:lnTo>
                    <a:pt x="10073" y="15454"/>
                  </a:lnTo>
                  <a:lnTo>
                    <a:pt x="10073" y="15381"/>
                  </a:lnTo>
                  <a:lnTo>
                    <a:pt x="10073" y="15308"/>
                  </a:lnTo>
                  <a:lnTo>
                    <a:pt x="10073" y="9999"/>
                  </a:lnTo>
                  <a:close/>
                  <a:moveTo>
                    <a:pt x="31744" y="9999"/>
                  </a:moveTo>
                  <a:lnTo>
                    <a:pt x="31744" y="15308"/>
                  </a:lnTo>
                  <a:lnTo>
                    <a:pt x="31744" y="15381"/>
                  </a:lnTo>
                  <a:lnTo>
                    <a:pt x="31744" y="15454"/>
                  </a:lnTo>
                  <a:lnTo>
                    <a:pt x="31744" y="20835"/>
                  </a:lnTo>
                  <a:lnTo>
                    <a:pt x="20981" y="20835"/>
                  </a:lnTo>
                  <a:lnTo>
                    <a:pt x="20981" y="15454"/>
                  </a:lnTo>
                  <a:lnTo>
                    <a:pt x="20981" y="15381"/>
                  </a:lnTo>
                  <a:lnTo>
                    <a:pt x="20981" y="15308"/>
                  </a:lnTo>
                  <a:lnTo>
                    <a:pt x="20981" y="9999"/>
                  </a:lnTo>
                  <a:close/>
                  <a:moveTo>
                    <a:pt x="42652" y="9999"/>
                  </a:moveTo>
                  <a:lnTo>
                    <a:pt x="42652" y="15308"/>
                  </a:lnTo>
                  <a:lnTo>
                    <a:pt x="42652" y="15381"/>
                  </a:lnTo>
                  <a:lnTo>
                    <a:pt x="42652" y="15454"/>
                  </a:lnTo>
                  <a:lnTo>
                    <a:pt x="42652" y="20835"/>
                  </a:lnTo>
                  <a:lnTo>
                    <a:pt x="31890" y="20835"/>
                  </a:lnTo>
                  <a:lnTo>
                    <a:pt x="31890" y="15454"/>
                  </a:lnTo>
                  <a:lnTo>
                    <a:pt x="31890" y="15381"/>
                  </a:lnTo>
                  <a:lnTo>
                    <a:pt x="31890" y="15308"/>
                  </a:lnTo>
                  <a:lnTo>
                    <a:pt x="31890" y="9999"/>
                  </a:lnTo>
                  <a:close/>
                  <a:moveTo>
                    <a:pt x="53561" y="9999"/>
                  </a:moveTo>
                  <a:lnTo>
                    <a:pt x="53561" y="15308"/>
                  </a:lnTo>
                  <a:lnTo>
                    <a:pt x="53561" y="15381"/>
                  </a:lnTo>
                  <a:lnTo>
                    <a:pt x="53561" y="15454"/>
                  </a:lnTo>
                  <a:lnTo>
                    <a:pt x="53561" y="20835"/>
                  </a:lnTo>
                  <a:lnTo>
                    <a:pt x="42798" y="20835"/>
                  </a:lnTo>
                  <a:lnTo>
                    <a:pt x="42798" y="15454"/>
                  </a:lnTo>
                  <a:lnTo>
                    <a:pt x="42798" y="15381"/>
                  </a:lnTo>
                  <a:lnTo>
                    <a:pt x="42798" y="15308"/>
                  </a:lnTo>
                  <a:lnTo>
                    <a:pt x="42798" y="9999"/>
                  </a:lnTo>
                  <a:close/>
                  <a:moveTo>
                    <a:pt x="64469" y="9999"/>
                  </a:moveTo>
                  <a:lnTo>
                    <a:pt x="64469" y="15308"/>
                  </a:lnTo>
                  <a:lnTo>
                    <a:pt x="64469" y="15381"/>
                  </a:lnTo>
                  <a:lnTo>
                    <a:pt x="64469" y="15454"/>
                  </a:lnTo>
                  <a:lnTo>
                    <a:pt x="64469" y="20835"/>
                  </a:lnTo>
                  <a:lnTo>
                    <a:pt x="53706" y="20835"/>
                  </a:lnTo>
                  <a:lnTo>
                    <a:pt x="53706" y="15454"/>
                  </a:lnTo>
                  <a:lnTo>
                    <a:pt x="53706" y="15381"/>
                  </a:lnTo>
                  <a:lnTo>
                    <a:pt x="53706" y="15308"/>
                  </a:lnTo>
                  <a:lnTo>
                    <a:pt x="53706" y="9999"/>
                  </a:lnTo>
                  <a:close/>
                  <a:moveTo>
                    <a:pt x="75378" y="9999"/>
                  </a:moveTo>
                  <a:lnTo>
                    <a:pt x="75378" y="15308"/>
                  </a:lnTo>
                  <a:lnTo>
                    <a:pt x="75378" y="15381"/>
                  </a:lnTo>
                  <a:lnTo>
                    <a:pt x="75378" y="15454"/>
                  </a:lnTo>
                  <a:lnTo>
                    <a:pt x="75378" y="20835"/>
                  </a:lnTo>
                  <a:lnTo>
                    <a:pt x="64615" y="20835"/>
                  </a:lnTo>
                  <a:lnTo>
                    <a:pt x="64615" y="15454"/>
                  </a:lnTo>
                  <a:lnTo>
                    <a:pt x="64615" y="15381"/>
                  </a:lnTo>
                  <a:lnTo>
                    <a:pt x="64615" y="15308"/>
                  </a:lnTo>
                  <a:lnTo>
                    <a:pt x="64615" y="9999"/>
                  </a:lnTo>
                  <a:close/>
                  <a:moveTo>
                    <a:pt x="86286" y="9999"/>
                  </a:moveTo>
                  <a:lnTo>
                    <a:pt x="86286" y="15308"/>
                  </a:lnTo>
                  <a:lnTo>
                    <a:pt x="86286" y="15381"/>
                  </a:lnTo>
                  <a:lnTo>
                    <a:pt x="86286" y="15454"/>
                  </a:lnTo>
                  <a:lnTo>
                    <a:pt x="86286" y="20835"/>
                  </a:lnTo>
                  <a:lnTo>
                    <a:pt x="75523" y="20835"/>
                  </a:lnTo>
                  <a:lnTo>
                    <a:pt x="75523" y="15454"/>
                  </a:lnTo>
                  <a:lnTo>
                    <a:pt x="75523" y="15381"/>
                  </a:lnTo>
                  <a:lnTo>
                    <a:pt x="75523" y="15308"/>
                  </a:lnTo>
                  <a:lnTo>
                    <a:pt x="75523" y="9999"/>
                  </a:lnTo>
                  <a:close/>
                  <a:moveTo>
                    <a:pt x="97194" y="9999"/>
                  </a:moveTo>
                  <a:lnTo>
                    <a:pt x="97194" y="15308"/>
                  </a:lnTo>
                  <a:lnTo>
                    <a:pt x="97194" y="15381"/>
                  </a:lnTo>
                  <a:lnTo>
                    <a:pt x="97194" y="15454"/>
                  </a:lnTo>
                  <a:lnTo>
                    <a:pt x="97194" y="20835"/>
                  </a:lnTo>
                  <a:lnTo>
                    <a:pt x="86431" y="20835"/>
                  </a:lnTo>
                  <a:lnTo>
                    <a:pt x="86431" y="15454"/>
                  </a:lnTo>
                  <a:lnTo>
                    <a:pt x="86431" y="15381"/>
                  </a:lnTo>
                  <a:lnTo>
                    <a:pt x="86431" y="15308"/>
                  </a:lnTo>
                  <a:lnTo>
                    <a:pt x="86431" y="9999"/>
                  </a:lnTo>
                  <a:close/>
                  <a:moveTo>
                    <a:pt x="108103" y="9999"/>
                  </a:moveTo>
                  <a:lnTo>
                    <a:pt x="108103" y="15308"/>
                  </a:lnTo>
                  <a:lnTo>
                    <a:pt x="108103" y="15381"/>
                  </a:lnTo>
                  <a:lnTo>
                    <a:pt x="108103" y="15454"/>
                  </a:lnTo>
                  <a:lnTo>
                    <a:pt x="108103" y="20835"/>
                  </a:lnTo>
                  <a:lnTo>
                    <a:pt x="97340" y="20835"/>
                  </a:lnTo>
                  <a:lnTo>
                    <a:pt x="97340" y="15454"/>
                  </a:lnTo>
                  <a:lnTo>
                    <a:pt x="97340" y="15381"/>
                  </a:lnTo>
                  <a:lnTo>
                    <a:pt x="97340" y="15308"/>
                  </a:lnTo>
                  <a:lnTo>
                    <a:pt x="97340" y="9999"/>
                  </a:lnTo>
                  <a:close/>
                  <a:moveTo>
                    <a:pt x="119011" y="9999"/>
                  </a:moveTo>
                  <a:lnTo>
                    <a:pt x="119011" y="15308"/>
                  </a:lnTo>
                  <a:lnTo>
                    <a:pt x="119011" y="15381"/>
                  </a:lnTo>
                  <a:lnTo>
                    <a:pt x="119011" y="15454"/>
                  </a:lnTo>
                  <a:lnTo>
                    <a:pt x="119011" y="20835"/>
                  </a:lnTo>
                  <a:lnTo>
                    <a:pt x="108248" y="20835"/>
                  </a:lnTo>
                  <a:lnTo>
                    <a:pt x="108248" y="15454"/>
                  </a:lnTo>
                  <a:lnTo>
                    <a:pt x="108248" y="15381"/>
                  </a:lnTo>
                  <a:lnTo>
                    <a:pt x="108248" y="15308"/>
                  </a:lnTo>
                  <a:lnTo>
                    <a:pt x="108248" y="9999"/>
                  </a:lnTo>
                  <a:close/>
                  <a:moveTo>
                    <a:pt x="129919" y="9999"/>
                  </a:moveTo>
                  <a:lnTo>
                    <a:pt x="129919" y="15308"/>
                  </a:lnTo>
                  <a:lnTo>
                    <a:pt x="129919" y="15381"/>
                  </a:lnTo>
                  <a:lnTo>
                    <a:pt x="129919" y="15454"/>
                  </a:lnTo>
                  <a:lnTo>
                    <a:pt x="129919" y="20835"/>
                  </a:lnTo>
                  <a:lnTo>
                    <a:pt x="119156" y="20835"/>
                  </a:lnTo>
                  <a:lnTo>
                    <a:pt x="119156" y="15454"/>
                  </a:lnTo>
                  <a:lnTo>
                    <a:pt x="119156" y="15381"/>
                  </a:lnTo>
                  <a:lnTo>
                    <a:pt x="119156" y="15308"/>
                  </a:lnTo>
                  <a:lnTo>
                    <a:pt x="119156" y="9999"/>
                  </a:lnTo>
                  <a:close/>
                  <a:moveTo>
                    <a:pt x="140828" y="9999"/>
                  </a:moveTo>
                  <a:lnTo>
                    <a:pt x="140828" y="15308"/>
                  </a:lnTo>
                  <a:lnTo>
                    <a:pt x="140828" y="15381"/>
                  </a:lnTo>
                  <a:lnTo>
                    <a:pt x="140828" y="15454"/>
                  </a:lnTo>
                  <a:lnTo>
                    <a:pt x="140828" y="20835"/>
                  </a:lnTo>
                  <a:lnTo>
                    <a:pt x="130065" y="20835"/>
                  </a:lnTo>
                  <a:lnTo>
                    <a:pt x="130065" y="15454"/>
                  </a:lnTo>
                  <a:lnTo>
                    <a:pt x="130065" y="15381"/>
                  </a:lnTo>
                  <a:lnTo>
                    <a:pt x="130065" y="15308"/>
                  </a:lnTo>
                  <a:lnTo>
                    <a:pt x="130065" y="9999"/>
                  </a:lnTo>
                  <a:close/>
                  <a:moveTo>
                    <a:pt x="20836" y="20908"/>
                  </a:moveTo>
                  <a:lnTo>
                    <a:pt x="20836" y="31743"/>
                  </a:lnTo>
                  <a:lnTo>
                    <a:pt x="10073" y="31743"/>
                  </a:lnTo>
                  <a:lnTo>
                    <a:pt x="10073" y="20908"/>
                  </a:lnTo>
                  <a:close/>
                  <a:moveTo>
                    <a:pt x="31744" y="20908"/>
                  </a:moveTo>
                  <a:lnTo>
                    <a:pt x="31744" y="31743"/>
                  </a:lnTo>
                  <a:lnTo>
                    <a:pt x="20981" y="31743"/>
                  </a:lnTo>
                  <a:lnTo>
                    <a:pt x="20981" y="20908"/>
                  </a:lnTo>
                  <a:close/>
                  <a:moveTo>
                    <a:pt x="42652" y="20908"/>
                  </a:moveTo>
                  <a:lnTo>
                    <a:pt x="42652" y="31743"/>
                  </a:lnTo>
                  <a:lnTo>
                    <a:pt x="31890" y="31743"/>
                  </a:lnTo>
                  <a:lnTo>
                    <a:pt x="31890" y="20908"/>
                  </a:lnTo>
                  <a:close/>
                  <a:moveTo>
                    <a:pt x="53561" y="20908"/>
                  </a:moveTo>
                  <a:lnTo>
                    <a:pt x="53561" y="31743"/>
                  </a:lnTo>
                  <a:lnTo>
                    <a:pt x="42798" y="31743"/>
                  </a:lnTo>
                  <a:lnTo>
                    <a:pt x="42798" y="20908"/>
                  </a:lnTo>
                  <a:close/>
                  <a:moveTo>
                    <a:pt x="64469" y="20908"/>
                  </a:moveTo>
                  <a:lnTo>
                    <a:pt x="64469" y="31743"/>
                  </a:lnTo>
                  <a:lnTo>
                    <a:pt x="53706" y="31743"/>
                  </a:lnTo>
                  <a:lnTo>
                    <a:pt x="53706" y="20908"/>
                  </a:lnTo>
                  <a:close/>
                  <a:moveTo>
                    <a:pt x="75378" y="20908"/>
                  </a:moveTo>
                  <a:lnTo>
                    <a:pt x="75378" y="31743"/>
                  </a:lnTo>
                  <a:lnTo>
                    <a:pt x="64615" y="31743"/>
                  </a:lnTo>
                  <a:lnTo>
                    <a:pt x="64615" y="20908"/>
                  </a:lnTo>
                  <a:close/>
                  <a:moveTo>
                    <a:pt x="86286" y="20908"/>
                  </a:moveTo>
                  <a:lnTo>
                    <a:pt x="86286" y="31743"/>
                  </a:lnTo>
                  <a:lnTo>
                    <a:pt x="75523" y="31743"/>
                  </a:lnTo>
                  <a:lnTo>
                    <a:pt x="75523" y="20908"/>
                  </a:lnTo>
                  <a:close/>
                  <a:moveTo>
                    <a:pt x="97194" y="20908"/>
                  </a:moveTo>
                  <a:lnTo>
                    <a:pt x="97194" y="31743"/>
                  </a:lnTo>
                  <a:lnTo>
                    <a:pt x="86431" y="31743"/>
                  </a:lnTo>
                  <a:lnTo>
                    <a:pt x="86431" y="20908"/>
                  </a:lnTo>
                  <a:close/>
                  <a:moveTo>
                    <a:pt x="108103" y="20908"/>
                  </a:moveTo>
                  <a:lnTo>
                    <a:pt x="108103" y="31743"/>
                  </a:lnTo>
                  <a:lnTo>
                    <a:pt x="97340" y="31743"/>
                  </a:lnTo>
                  <a:lnTo>
                    <a:pt x="97340" y="20908"/>
                  </a:lnTo>
                  <a:close/>
                  <a:moveTo>
                    <a:pt x="119011" y="20908"/>
                  </a:moveTo>
                  <a:lnTo>
                    <a:pt x="119011" y="31743"/>
                  </a:lnTo>
                  <a:lnTo>
                    <a:pt x="108248" y="31743"/>
                  </a:lnTo>
                  <a:lnTo>
                    <a:pt x="108248" y="20908"/>
                  </a:lnTo>
                  <a:close/>
                  <a:moveTo>
                    <a:pt x="129919" y="20908"/>
                  </a:moveTo>
                  <a:lnTo>
                    <a:pt x="129919" y="31743"/>
                  </a:lnTo>
                  <a:lnTo>
                    <a:pt x="119156" y="31743"/>
                  </a:lnTo>
                  <a:lnTo>
                    <a:pt x="119156" y="20908"/>
                  </a:lnTo>
                  <a:close/>
                  <a:moveTo>
                    <a:pt x="140828" y="20908"/>
                  </a:moveTo>
                  <a:lnTo>
                    <a:pt x="140828" y="31743"/>
                  </a:lnTo>
                  <a:lnTo>
                    <a:pt x="130065" y="31743"/>
                  </a:lnTo>
                  <a:lnTo>
                    <a:pt x="130065" y="20908"/>
                  </a:lnTo>
                  <a:close/>
                  <a:moveTo>
                    <a:pt x="20836" y="31816"/>
                  </a:moveTo>
                  <a:lnTo>
                    <a:pt x="20836" y="37125"/>
                  </a:lnTo>
                  <a:lnTo>
                    <a:pt x="20836" y="37198"/>
                  </a:lnTo>
                  <a:lnTo>
                    <a:pt x="20836" y="37270"/>
                  </a:lnTo>
                  <a:lnTo>
                    <a:pt x="20836" y="42652"/>
                  </a:lnTo>
                  <a:lnTo>
                    <a:pt x="10073" y="42652"/>
                  </a:lnTo>
                  <a:lnTo>
                    <a:pt x="10073" y="37270"/>
                  </a:lnTo>
                  <a:lnTo>
                    <a:pt x="10073" y="37198"/>
                  </a:lnTo>
                  <a:lnTo>
                    <a:pt x="10073" y="37125"/>
                  </a:lnTo>
                  <a:lnTo>
                    <a:pt x="10073" y="31816"/>
                  </a:lnTo>
                  <a:close/>
                  <a:moveTo>
                    <a:pt x="31744" y="31816"/>
                  </a:moveTo>
                  <a:lnTo>
                    <a:pt x="31744" y="37125"/>
                  </a:lnTo>
                  <a:lnTo>
                    <a:pt x="31744" y="37198"/>
                  </a:lnTo>
                  <a:lnTo>
                    <a:pt x="31744" y="37270"/>
                  </a:lnTo>
                  <a:lnTo>
                    <a:pt x="31744" y="42652"/>
                  </a:lnTo>
                  <a:lnTo>
                    <a:pt x="20981" y="42652"/>
                  </a:lnTo>
                  <a:lnTo>
                    <a:pt x="20981" y="37270"/>
                  </a:lnTo>
                  <a:lnTo>
                    <a:pt x="20981" y="37198"/>
                  </a:lnTo>
                  <a:lnTo>
                    <a:pt x="20981" y="37125"/>
                  </a:lnTo>
                  <a:lnTo>
                    <a:pt x="20981" y="31816"/>
                  </a:lnTo>
                  <a:close/>
                  <a:moveTo>
                    <a:pt x="42652" y="31816"/>
                  </a:moveTo>
                  <a:lnTo>
                    <a:pt x="42652" y="37125"/>
                  </a:lnTo>
                  <a:lnTo>
                    <a:pt x="42652" y="37198"/>
                  </a:lnTo>
                  <a:lnTo>
                    <a:pt x="42652" y="37270"/>
                  </a:lnTo>
                  <a:lnTo>
                    <a:pt x="42652" y="42652"/>
                  </a:lnTo>
                  <a:lnTo>
                    <a:pt x="31890" y="42652"/>
                  </a:lnTo>
                  <a:lnTo>
                    <a:pt x="31890" y="37270"/>
                  </a:lnTo>
                  <a:lnTo>
                    <a:pt x="31890" y="37198"/>
                  </a:lnTo>
                  <a:lnTo>
                    <a:pt x="31890" y="37125"/>
                  </a:lnTo>
                  <a:lnTo>
                    <a:pt x="31890" y="31816"/>
                  </a:lnTo>
                  <a:close/>
                  <a:moveTo>
                    <a:pt x="53561" y="31816"/>
                  </a:moveTo>
                  <a:lnTo>
                    <a:pt x="53561" y="37125"/>
                  </a:lnTo>
                  <a:lnTo>
                    <a:pt x="53561" y="37198"/>
                  </a:lnTo>
                  <a:lnTo>
                    <a:pt x="53561" y="37270"/>
                  </a:lnTo>
                  <a:lnTo>
                    <a:pt x="53561" y="42652"/>
                  </a:lnTo>
                  <a:lnTo>
                    <a:pt x="42798" y="42652"/>
                  </a:lnTo>
                  <a:lnTo>
                    <a:pt x="42798" y="37270"/>
                  </a:lnTo>
                  <a:lnTo>
                    <a:pt x="42798" y="37198"/>
                  </a:lnTo>
                  <a:lnTo>
                    <a:pt x="42798" y="37125"/>
                  </a:lnTo>
                  <a:lnTo>
                    <a:pt x="42798" y="31816"/>
                  </a:lnTo>
                  <a:close/>
                  <a:moveTo>
                    <a:pt x="64469" y="31816"/>
                  </a:moveTo>
                  <a:lnTo>
                    <a:pt x="64469" y="37125"/>
                  </a:lnTo>
                  <a:lnTo>
                    <a:pt x="64469" y="37198"/>
                  </a:lnTo>
                  <a:lnTo>
                    <a:pt x="64469" y="37270"/>
                  </a:lnTo>
                  <a:lnTo>
                    <a:pt x="64469" y="42652"/>
                  </a:lnTo>
                  <a:lnTo>
                    <a:pt x="53706" y="42652"/>
                  </a:lnTo>
                  <a:lnTo>
                    <a:pt x="53706" y="37270"/>
                  </a:lnTo>
                  <a:lnTo>
                    <a:pt x="53706" y="37198"/>
                  </a:lnTo>
                  <a:lnTo>
                    <a:pt x="53706" y="37125"/>
                  </a:lnTo>
                  <a:lnTo>
                    <a:pt x="53706" y="31816"/>
                  </a:lnTo>
                  <a:close/>
                  <a:moveTo>
                    <a:pt x="75378" y="31816"/>
                  </a:moveTo>
                  <a:lnTo>
                    <a:pt x="75378" y="37125"/>
                  </a:lnTo>
                  <a:lnTo>
                    <a:pt x="75378" y="37198"/>
                  </a:lnTo>
                  <a:lnTo>
                    <a:pt x="75378" y="37270"/>
                  </a:lnTo>
                  <a:lnTo>
                    <a:pt x="75378" y="42652"/>
                  </a:lnTo>
                  <a:lnTo>
                    <a:pt x="64615" y="42652"/>
                  </a:lnTo>
                  <a:lnTo>
                    <a:pt x="64615" y="37270"/>
                  </a:lnTo>
                  <a:lnTo>
                    <a:pt x="64615" y="37198"/>
                  </a:lnTo>
                  <a:lnTo>
                    <a:pt x="64615" y="37125"/>
                  </a:lnTo>
                  <a:lnTo>
                    <a:pt x="64615" y="31816"/>
                  </a:lnTo>
                  <a:close/>
                  <a:moveTo>
                    <a:pt x="86286" y="31816"/>
                  </a:moveTo>
                  <a:lnTo>
                    <a:pt x="86286" y="37125"/>
                  </a:lnTo>
                  <a:lnTo>
                    <a:pt x="86286" y="37198"/>
                  </a:lnTo>
                  <a:lnTo>
                    <a:pt x="86286" y="37270"/>
                  </a:lnTo>
                  <a:lnTo>
                    <a:pt x="86286" y="42652"/>
                  </a:lnTo>
                  <a:lnTo>
                    <a:pt x="75523" y="42652"/>
                  </a:lnTo>
                  <a:lnTo>
                    <a:pt x="75523" y="37270"/>
                  </a:lnTo>
                  <a:lnTo>
                    <a:pt x="75523" y="37198"/>
                  </a:lnTo>
                  <a:lnTo>
                    <a:pt x="75523" y="37125"/>
                  </a:lnTo>
                  <a:lnTo>
                    <a:pt x="75523" y="31816"/>
                  </a:lnTo>
                  <a:close/>
                  <a:moveTo>
                    <a:pt x="97194" y="31816"/>
                  </a:moveTo>
                  <a:lnTo>
                    <a:pt x="97194" y="37125"/>
                  </a:lnTo>
                  <a:lnTo>
                    <a:pt x="97194" y="37198"/>
                  </a:lnTo>
                  <a:lnTo>
                    <a:pt x="97194" y="37270"/>
                  </a:lnTo>
                  <a:lnTo>
                    <a:pt x="97194" y="42652"/>
                  </a:lnTo>
                  <a:lnTo>
                    <a:pt x="86431" y="42652"/>
                  </a:lnTo>
                  <a:lnTo>
                    <a:pt x="86431" y="37270"/>
                  </a:lnTo>
                  <a:lnTo>
                    <a:pt x="86431" y="37198"/>
                  </a:lnTo>
                  <a:lnTo>
                    <a:pt x="86431" y="37125"/>
                  </a:lnTo>
                  <a:lnTo>
                    <a:pt x="86431" y="31816"/>
                  </a:lnTo>
                  <a:close/>
                  <a:moveTo>
                    <a:pt x="108103" y="31816"/>
                  </a:moveTo>
                  <a:lnTo>
                    <a:pt x="108103" y="37125"/>
                  </a:lnTo>
                  <a:lnTo>
                    <a:pt x="108103" y="37198"/>
                  </a:lnTo>
                  <a:lnTo>
                    <a:pt x="108103" y="37270"/>
                  </a:lnTo>
                  <a:lnTo>
                    <a:pt x="108103" y="42652"/>
                  </a:lnTo>
                  <a:lnTo>
                    <a:pt x="97340" y="42652"/>
                  </a:lnTo>
                  <a:lnTo>
                    <a:pt x="97340" y="37270"/>
                  </a:lnTo>
                  <a:lnTo>
                    <a:pt x="97340" y="37198"/>
                  </a:lnTo>
                  <a:lnTo>
                    <a:pt x="97340" y="37125"/>
                  </a:lnTo>
                  <a:lnTo>
                    <a:pt x="97340" y="31816"/>
                  </a:lnTo>
                  <a:close/>
                  <a:moveTo>
                    <a:pt x="119011" y="31816"/>
                  </a:moveTo>
                  <a:lnTo>
                    <a:pt x="119011" y="37125"/>
                  </a:lnTo>
                  <a:lnTo>
                    <a:pt x="119011" y="37198"/>
                  </a:lnTo>
                  <a:lnTo>
                    <a:pt x="119011" y="37270"/>
                  </a:lnTo>
                  <a:lnTo>
                    <a:pt x="119011" y="42652"/>
                  </a:lnTo>
                  <a:lnTo>
                    <a:pt x="108248" y="42652"/>
                  </a:lnTo>
                  <a:lnTo>
                    <a:pt x="108248" y="37270"/>
                  </a:lnTo>
                  <a:lnTo>
                    <a:pt x="108248" y="37198"/>
                  </a:lnTo>
                  <a:lnTo>
                    <a:pt x="108248" y="37125"/>
                  </a:lnTo>
                  <a:lnTo>
                    <a:pt x="108248" y="31816"/>
                  </a:lnTo>
                  <a:close/>
                  <a:moveTo>
                    <a:pt x="129919" y="31816"/>
                  </a:moveTo>
                  <a:lnTo>
                    <a:pt x="129919" y="37125"/>
                  </a:lnTo>
                  <a:lnTo>
                    <a:pt x="129919" y="37198"/>
                  </a:lnTo>
                  <a:lnTo>
                    <a:pt x="129919" y="37270"/>
                  </a:lnTo>
                  <a:lnTo>
                    <a:pt x="129919" y="42652"/>
                  </a:lnTo>
                  <a:lnTo>
                    <a:pt x="119156" y="42652"/>
                  </a:lnTo>
                  <a:lnTo>
                    <a:pt x="119156" y="37270"/>
                  </a:lnTo>
                  <a:lnTo>
                    <a:pt x="119156" y="37198"/>
                  </a:lnTo>
                  <a:lnTo>
                    <a:pt x="119156" y="37125"/>
                  </a:lnTo>
                  <a:lnTo>
                    <a:pt x="119156" y="31816"/>
                  </a:lnTo>
                  <a:close/>
                  <a:moveTo>
                    <a:pt x="140828" y="31816"/>
                  </a:moveTo>
                  <a:lnTo>
                    <a:pt x="140828" y="37125"/>
                  </a:lnTo>
                  <a:lnTo>
                    <a:pt x="140828" y="37198"/>
                  </a:lnTo>
                  <a:lnTo>
                    <a:pt x="140828" y="37270"/>
                  </a:lnTo>
                  <a:lnTo>
                    <a:pt x="140828" y="42652"/>
                  </a:lnTo>
                  <a:lnTo>
                    <a:pt x="130065" y="42652"/>
                  </a:lnTo>
                  <a:lnTo>
                    <a:pt x="130065" y="37270"/>
                  </a:lnTo>
                  <a:lnTo>
                    <a:pt x="130065" y="37198"/>
                  </a:lnTo>
                  <a:lnTo>
                    <a:pt x="130065" y="37125"/>
                  </a:lnTo>
                  <a:lnTo>
                    <a:pt x="130065" y="31816"/>
                  </a:lnTo>
                  <a:close/>
                  <a:moveTo>
                    <a:pt x="20836" y="42724"/>
                  </a:moveTo>
                  <a:lnTo>
                    <a:pt x="20836" y="53560"/>
                  </a:lnTo>
                  <a:lnTo>
                    <a:pt x="10073" y="53560"/>
                  </a:lnTo>
                  <a:lnTo>
                    <a:pt x="10073" y="42724"/>
                  </a:lnTo>
                  <a:close/>
                  <a:moveTo>
                    <a:pt x="31744" y="42724"/>
                  </a:moveTo>
                  <a:lnTo>
                    <a:pt x="31744" y="53560"/>
                  </a:lnTo>
                  <a:lnTo>
                    <a:pt x="20981" y="53560"/>
                  </a:lnTo>
                  <a:lnTo>
                    <a:pt x="20981" y="42724"/>
                  </a:lnTo>
                  <a:close/>
                  <a:moveTo>
                    <a:pt x="42652" y="42724"/>
                  </a:moveTo>
                  <a:lnTo>
                    <a:pt x="42652" y="53560"/>
                  </a:lnTo>
                  <a:lnTo>
                    <a:pt x="31890" y="53560"/>
                  </a:lnTo>
                  <a:lnTo>
                    <a:pt x="31890" y="42724"/>
                  </a:lnTo>
                  <a:close/>
                  <a:moveTo>
                    <a:pt x="53561" y="42724"/>
                  </a:moveTo>
                  <a:lnTo>
                    <a:pt x="53561" y="53560"/>
                  </a:lnTo>
                  <a:lnTo>
                    <a:pt x="42798" y="53560"/>
                  </a:lnTo>
                  <a:lnTo>
                    <a:pt x="42798" y="42724"/>
                  </a:lnTo>
                  <a:close/>
                  <a:moveTo>
                    <a:pt x="64469" y="42724"/>
                  </a:moveTo>
                  <a:lnTo>
                    <a:pt x="64469" y="53560"/>
                  </a:lnTo>
                  <a:lnTo>
                    <a:pt x="53706" y="53560"/>
                  </a:lnTo>
                  <a:lnTo>
                    <a:pt x="53706" y="42724"/>
                  </a:lnTo>
                  <a:close/>
                  <a:moveTo>
                    <a:pt x="75378" y="42724"/>
                  </a:moveTo>
                  <a:lnTo>
                    <a:pt x="75378" y="53560"/>
                  </a:lnTo>
                  <a:lnTo>
                    <a:pt x="64615" y="53560"/>
                  </a:lnTo>
                  <a:lnTo>
                    <a:pt x="64615" y="42724"/>
                  </a:lnTo>
                  <a:close/>
                  <a:moveTo>
                    <a:pt x="86286" y="42724"/>
                  </a:moveTo>
                  <a:lnTo>
                    <a:pt x="86286" y="53560"/>
                  </a:lnTo>
                  <a:lnTo>
                    <a:pt x="75523" y="53560"/>
                  </a:lnTo>
                  <a:lnTo>
                    <a:pt x="75523" y="42724"/>
                  </a:lnTo>
                  <a:close/>
                  <a:moveTo>
                    <a:pt x="97194" y="42724"/>
                  </a:moveTo>
                  <a:lnTo>
                    <a:pt x="97194" y="53560"/>
                  </a:lnTo>
                  <a:lnTo>
                    <a:pt x="86431" y="53560"/>
                  </a:lnTo>
                  <a:lnTo>
                    <a:pt x="86431" y="42724"/>
                  </a:lnTo>
                  <a:close/>
                  <a:moveTo>
                    <a:pt x="108103" y="42724"/>
                  </a:moveTo>
                  <a:lnTo>
                    <a:pt x="108103" y="53560"/>
                  </a:lnTo>
                  <a:lnTo>
                    <a:pt x="97340" y="53560"/>
                  </a:lnTo>
                  <a:lnTo>
                    <a:pt x="97340" y="42724"/>
                  </a:lnTo>
                  <a:close/>
                  <a:moveTo>
                    <a:pt x="119011" y="42724"/>
                  </a:moveTo>
                  <a:lnTo>
                    <a:pt x="119011" y="53560"/>
                  </a:lnTo>
                  <a:lnTo>
                    <a:pt x="108248" y="53560"/>
                  </a:lnTo>
                  <a:lnTo>
                    <a:pt x="108248" y="42724"/>
                  </a:lnTo>
                  <a:close/>
                  <a:moveTo>
                    <a:pt x="129919" y="42724"/>
                  </a:moveTo>
                  <a:lnTo>
                    <a:pt x="129919" y="53560"/>
                  </a:lnTo>
                  <a:lnTo>
                    <a:pt x="119156" y="53560"/>
                  </a:lnTo>
                  <a:lnTo>
                    <a:pt x="119156" y="42724"/>
                  </a:lnTo>
                  <a:close/>
                  <a:moveTo>
                    <a:pt x="140828" y="42724"/>
                  </a:moveTo>
                  <a:lnTo>
                    <a:pt x="140828" y="53560"/>
                  </a:lnTo>
                  <a:lnTo>
                    <a:pt x="130065" y="53560"/>
                  </a:lnTo>
                  <a:lnTo>
                    <a:pt x="130065" y="42724"/>
                  </a:lnTo>
                  <a:close/>
                  <a:moveTo>
                    <a:pt x="20836" y="53633"/>
                  </a:moveTo>
                  <a:lnTo>
                    <a:pt x="20836" y="58942"/>
                  </a:lnTo>
                  <a:lnTo>
                    <a:pt x="20836" y="59014"/>
                  </a:lnTo>
                  <a:lnTo>
                    <a:pt x="20836" y="59087"/>
                  </a:lnTo>
                  <a:lnTo>
                    <a:pt x="20836" y="64469"/>
                  </a:lnTo>
                  <a:lnTo>
                    <a:pt x="10073" y="64469"/>
                  </a:lnTo>
                  <a:lnTo>
                    <a:pt x="10073" y="59087"/>
                  </a:lnTo>
                  <a:lnTo>
                    <a:pt x="10073" y="59014"/>
                  </a:lnTo>
                  <a:lnTo>
                    <a:pt x="10073" y="58942"/>
                  </a:lnTo>
                  <a:lnTo>
                    <a:pt x="10073" y="53633"/>
                  </a:lnTo>
                  <a:close/>
                  <a:moveTo>
                    <a:pt x="31744" y="53633"/>
                  </a:moveTo>
                  <a:lnTo>
                    <a:pt x="31744" y="58942"/>
                  </a:lnTo>
                  <a:lnTo>
                    <a:pt x="31744" y="59014"/>
                  </a:lnTo>
                  <a:lnTo>
                    <a:pt x="31744" y="59087"/>
                  </a:lnTo>
                  <a:lnTo>
                    <a:pt x="31744" y="64469"/>
                  </a:lnTo>
                  <a:lnTo>
                    <a:pt x="20981" y="64469"/>
                  </a:lnTo>
                  <a:lnTo>
                    <a:pt x="20981" y="59087"/>
                  </a:lnTo>
                  <a:lnTo>
                    <a:pt x="20981" y="59014"/>
                  </a:lnTo>
                  <a:lnTo>
                    <a:pt x="20981" y="58942"/>
                  </a:lnTo>
                  <a:lnTo>
                    <a:pt x="20981" y="53633"/>
                  </a:lnTo>
                  <a:close/>
                  <a:moveTo>
                    <a:pt x="42652" y="53633"/>
                  </a:moveTo>
                  <a:lnTo>
                    <a:pt x="42652" y="58942"/>
                  </a:lnTo>
                  <a:lnTo>
                    <a:pt x="42652" y="59014"/>
                  </a:lnTo>
                  <a:lnTo>
                    <a:pt x="42652" y="59087"/>
                  </a:lnTo>
                  <a:lnTo>
                    <a:pt x="42652" y="64469"/>
                  </a:lnTo>
                  <a:lnTo>
                    <a:pt x="31890" y="64469"/>
                  </a:lnTo>
                  <a:lnTo>
                    <a:pt x="31890" y="59087"/>
                  </a:lnTo>
                  <a:lnTo>
                    <a:pt x="31890" y="59014"/>
                  </a:lnTo>
                  <a:lnTo>
                    <a:pt x="31890" y="58942"/>
                  </a:lnTo>
                  <a:lnTo>
                    <a:pt x="31890" y="53633"/>
                  </a:lnTo>
                  <a:close/>
                  <a:moveTo>
                    <a:pt x="53561" y="53633"/>
                  </a:moveTo>
                  <a:lnTo>
                    <a:pt x="53561" y="58942"/>
                  </a:lnTo>
                  <a:lnTo>
                    <a:pt x="53561" y="59014"/>
                  </a:lnTo>
                  <a:lnTo>
                    <a:pt x="53561" y="59087"/>
                  </a:lnTo>
                  <a:lnTo>
                    <a:pt x="53561" y="64469"/>
                  </a:lnTo>
                  <a:lnTo>
                    <a:pt x="42798" y="64469"/>
                  </a:lnTo>
                  <a:lnTo>
                    <a:pt x="42798" y="59087"/>
                  </a:lnTo>
                  <a:lnTo>
                    <a:pt x="42798" y="59014"/>
                  </a:lnTo>
                  <a:lnTo>
                    <a:pt x="42798" y="58942"/>
                  </a:lnTo>
                  <a:lnTo>
                    <a:pt x="42798" y="53633"/>
                  </a:lnTo>
                  <a:close/>
                  <a:moveTo>
                    <a:pt x="64469" y="53633"/>
                  </a:moveTo>
                  <a:lnTo>
                    <a:pt x="64469" y="58942"/>
                  </a:lnTo>
                  <a:lnTo>
                    <a:pt x="64469" y="59014"/>
                  </a:lnTo>
                  <a:lnTo>
                    <a:pt x="64469" y="59087"/>
                  </a:lnTo>
                  <a:lnTo>
                    <a:pt x="64469" y="64469"/>
                  </a:lnTo>
                  <a:lnTo>
                    <a:pt x="53706" y="64469"/>
                  </a:lnTo>
                  <a:lnTo>
                    <a:pt x="53706" y="59087"/>
                  </a:lnTo>
                  <a:lnTo>
                    <a:pt x="53706" y="59014"/>
                  </a:lnTo>
                  <a:lnTo>
                    <a:pt x="53706" y="58942"/>
                  </a:lnTo>
                  <a:lnTo>
                    <a:pt x="53706" y="53633"/>
                  </a:lnTo>
                  <a:close/>
                  <a:moveTo>
                    <a:pt x="75378" y="53633"/>
                  </a:moveTo>
                  <a:lnTo>
                    <a:pt x="75378" y="58942"/>
                  </a:lnTo>
                  <a:lnTo>
                    <a:pt x="75378" y="59014"/>
                  </a:lnTo>
                  <a:lnTo>
                    <a:pt x="75378" y="59087"/>
                  </a:lnTo>
                  <a:lnTo>
                    <a:pt x="75378" y="64469"/>
                  </a:lnTo>
                  <a:lnTo>
                    <a:pt x="64615" y="64469"/>
                  </a:lnTo>
                  <a:lnTo>
                    <a:pt x="64615" y="59087"/>
                  </a:lnTo>
                  <a:lnTo>
                    <a:pt x="64615" y="59014"/>
                  </a:lnTo>
                  <a:lnTo>
                    <a:pt x="64615" y="58942"/>
                  </a:lnTo>
                  <a:lnTo>
                    <a:pt x="64615" y="53633"/>
                  </a:lnTo>
                  <a:close/>
                  <a:moveTo>
                    <a:pt x="86286" y="53633"/>
                  </a:moveTo>
                  <a:lnTo>
                    <a:pt x="86286" y="58942"/>
                  </a:lnTo>
                  <a:lnTo>
                    <a:pt x="86286" y="59014"/>
                  </a:lnTo>
                  <a:lnTo>
                    <a:pt x="86286" y="59087"/>
                  </a:lnTo>
                  <a:lnTo>
                    <a:pt x="86286" y="64469"/>
                  </a:lnTo>
                  <a:lnTo>
                    <a:pt x="75523" y="64469"/>
                  </a:lnTo>
                  <a:lnTo>
                    <a:pt x="75523" y="59087"/>
                  </a:lnTo>
                  <a:lnTo>
                    <a:pt x="75523" y="59014"/>
                  </a:lnTo>
                  <a:lnTo>
                    <a:pt x="75523" y="58942"/>
                  </a:lnTo>
                  <a:lnTo>
                    <a:pt x="75523" y="53633"/>
                  </a:lnTo>
                  <a:close/>
                  <a:moveTo>
                    <a:pt x="97194" y="53633"/>
                  </a:moveTo>
                  <a:lnTo>
                    <a:pt x="97194" y="58942"/>
                  </a:lnTo>
                  <a:lnTo>
                    <a:pt x="97194" y="59014"/>
                  </a:lnTo>
                  <a:lnTo>
                    <a:pt x="97194" y="59087"/>
                  </a:lnTo>
                  <a:lnTo>
                    <a:pt x="97194" y="64469"/>
                  </a:lnTo>
                  <a:lnTo>
                    <a:pt x="86431" y="64469"/>
                  </a:lnTo>
                  <a:lnTo>
                    <a:pt x="86431" y="59087"/>
                  </a:lnTo>
                  <a:lnTo>
                    <a:pt x="86431" y="59014"/>
                  </a:lnTo>
                  <a:lnTo>
                    <a:pt x="86431" y="58942"/>
                  </a:lnTo>
                  <a:lnTo>
                    <a:pt x="86431" y="53633"/>
                  </a:lnTo>
                  <a:close/>
                  <a:moveTo>
                    <a:pt x="108103" y="53633"/>
                  </a:moveTo>
                  <a:lnTo>
                    <a:pt x="108103" y="58942"/>
                  </a:lnTo>
                  <a:lnTo>
                    <a:pt x="108103" y="59014"/>
                  </a:lnTo>
                  <a:lnTo>
                    <a:pt x="108103" y="59087"/>
                  </a:lnTo>
                  <a:lnTo>
                    <a:pt x="108103" y="64469"/>
                  </a:lnTo>
                  <a:lnTo>
                    <a:pt x="97340" y="64469"/>
                  </a:lnTo>
                  <a:lnTo>
                    <a:pt x="97340" y="59087"/>
                  </a:lnTo>
                  <a:lnTo>
                    <a:pt x="97340" y="59014"/>
                  </a:lnTo>
                  <a:lnTo>
                    <a:pt x="97340" y="58942"/>
                  </a:lnTo>
                  <a:lnTo>
                    <a:pt x="97340" y="53633"/>
                  </a:lnTo>
                  <a:close/>
                  <a:moveTo>
                    <a:pt x="119011" y="53633"/>
                  </a:moveTo>
                  <a:lnTo>
                    <a:pt x="119011" y="58942"/>
                  </a:lnTo>
                  <a:lnTo>
                    <a:pt x="119011" y="59014"/>
                  </a:lnTo>
                  <a:lnTo>
                    <a:pt x="119011" y="59087"/>
                  </a:lnTo>
                  <a:lnTo>
                    <a:pt x="119011" y="64469"/>
                  </a:lnTo>
                  <a:lnTo>
                    <a:pt x="108248" y="64469"/>
                  </a:lnTo>
                  <a:lnTo>
                    <a:pt x="108248" y="59087"/>
                  </a:lnTo>
                  <a:lnTo>
                    <a:pt x="108248" y="59014"/>
                  </a:lnTo>
                  <a:lnTo>
                    <a:pt x="108248" y="58942"/>
                  </a:lnTo>
                  <a:lnTo>
                    <a:pt x="108248" y="53633"/>
                  </a:lnTo>
                  <a:close/>
                  <a:moveTo>
                    <a:pt x="129919" y="53633"/>
                  </a:moveTo>
                  <a:lnTo>
                    <a:pt x="129919" y="58942"/>
                  </a:lnTo>
                  <a:lnTo>
                    <a:pt x="129919" y="59014"/>
                  </a:lnTo>
                  <a:lnTo>
                    <a:pt x="129919" y="59087"/>
                  </a:lnTo>
                  <a:lnTo>
                    <a:pt x="129919" y="64469"/>
                  </a:lnTo>
                  <a:lnTo>
                    <a:pt x="119156" y="64469"/>
                  </a:lnTo>
                  <a:lnTo>
                    <a:pt x="119156" y="59087"/>
                  </a:lnTo>
                  <a:lnTo>
                    <a:pt x="119156" y="59014"/>
                  </a:lnTo>
                  <a:lnTo>
                    <a:pt x="119156" y="58942"/>
                  </a:lnTo>
                  <a:lnTo>
                    <a:pt x="119156" y="53633"/>
                  </a:lnTo>
                  <a:close/>
                  <a:moveTo>
                    <a:pt x="140828" y="53633"/>
                  </a:moveTo>
                  <a:lnTo>
                    <a:pt x="140828" y="58942"/>
                  </a:lnTo>
                  <a:lnTo>
                    <a:pt x="140828" y="59014"/>
                  </a:lnTo>
                  <a:lnTo>
                    <a:pt x="140828" y="59087"/>
                  </a:lnTo>
                  <a:lnTo>
                    <a:pt x="140828" y="64469"/>
                  </a:lnTo>
                  <a:lnTo>
                    <a:pt x="130065" y="64469"/>
                  </a:lnTo>
                  <a:lnTo>
                    <a:pt x="130065" y="59087"/>
                  </a:lnTo>
                  <a:lnTo>
                    <a:pt x="130065" y="59014"/>
                  </a:lnTo>
                  <a:lnTo>
                    <a:pt x="130065" y="58942"/>
                  </a:lnTo>
                  <a:lnTo>
                    <a:pt x="130065" y="53633"/>
                  </a:lnTo>
                  <a:close/>
                  <a:moveTo>
                    <a:pt x="20836" y="64541"/>
                  </a:moveTo>
                  <a:lnTo>
                    <a:pt x="20836" y="75377"/>
                  </a:lnTo>
                  <a:lnTo>
                    <a:pt x="10073" y="75377"/>
                  </a:lnTo>
                  <a:lnTo>
                    <a:pt x="10073" y="64541"/>
                  </a:lnTo>
                  <a:close/>
                  <a:moveTo>
                    <a:pt x="31744" y="64541"/>
                  </a:moveTo>
                  <a:lnTo>
                    <a:pt x="31744" y="75377"/>
                  </a:lnTo>
                  <a:lnTo>
                    <a:pt x="20981" y="75377"/>
                  </a:lnTo>
                  <a:lnTo>
                    <a:pt x="20981" y="64541"/>
                  </a:lnTo>
                  <a:close/>
                  <a:moveTo>
                    <a:pt x="42652" y="64541"/>
                  </a:moveTo>
                  <a:lnTo>
                    <a:pt x="42652" y="75377"/>
                  </a:lnTo>
                  <a:lnTo>
                    <a:pt x="31890" y="75377"/>
                  </a:lnTo>
                  <a:lnTo>
                    <a:pt x="31890" y="64541"/>
                  </a:lnTo>
                  <a:close/>
                  <a:moveTo>
                    <a:pt x="53561" y="64541"/>
                  </a:moveTo>
                  <a:lnTo>
                    <a:pt x="53561" y="75377"/>
                  </a:lnTo>
                  <a:lnTo>
                    <a:pt x="42798" y="75377"/>
                  </a:lnTo>
                  <a:lnTo>
                    <a:pt x="42798" y="64541"/>
                  </a:lnTo>
                  <a:close/>
                  <a:moveTo>
                    <a:pt x="64469" y="64541"/>
                  </a:moveTo>
                  <a:lnTo>
                    <a:pt x="64469" y="75377"/>
                  </a:lnTo>
                  <a:lnTo>
                    <a:pt x="53706" y="75377"/>
                  </a:lnTo>
                  <a:lnTo>
                    <a:pt x="53706" y="64541"/>
                  </a:lnTo>
                  <a:close/>
                  <a:moveTo>
                    <a:pt x="75378" y="64541"/>
                  </a:moveTo>
                  <a:lnTo>
                    <a:pt x="75378" y="75377"/>
                  </a:lnTo>
                  <a:lnTo>
                    <a:pt x="64615" y="75377"/>
                  </a:lnTo>
                  <a:lnTo>
                    <a:pt x="64615" y="64541"/>
                  </a:lnTo>
                  <a:close/>
                  <a:moveTo>
                    <a:pt x="86286" y="64541"/>
                  </a:moveTo>
                  <a:lnTo>
                    <a:pt x="86286" y="75377"/>
                  </a:lnTo>
                  <a:lnTo>
                    <a:pt x="75523" y="75377"/>
                  </a:lnTo>
                  <a:lnTo>
                    <a:pt x="75523" y="64541"/>
                  </a:lnTo>
                  <a:close/>
                  <a:moveTo>
                    <a:pt x="97194" y="64541"/>
                  </a:moveTo>
                  <a:lnTo>
                    <a:pt x="97194" y="75377"/>
                  </a:lnTo>
                  <a:lnTo>
                    <a:pt x="86431" y="75377"/>
                  </a:lnTo>
                  <a:lnTo>
                    <a:pt x="86431" y="64541"/>
                  </a:lnTo>
                  <a:close/>
                  <a:moveTo>
                    <a:pt x="108103" y="64541"/>
                  </a:moveTo>
                  <a:lnTo>
                    <a:pt x="108103" y="75377"/>
                  </a:lnTo>
                  <a:lnTo>
                    <a:pt x="97340" y="75377"/>
                  </a:lnTo>
                  <a:lnTo>
                    <a:pt x="97340" y="64541"/>
                  </a:lnTo>
                  <a:close/>
                  <a:moveTo>
                    <a:pt x="119011" y="64541"/>
                  </a:moveTo>
                  <a:lnTo>
                    <a:pt x="119011" y="75377"/>
                  </a:lnTo>
                  <a:lnTo>
                    <a:pt x="108248" y="75377"/>
                  </a:lnTo>
                  <a:lnTo>
                    <a:pt x="108248" y="64541"/>
                  </a:lnTo>
                  <a:close/>
                  <a:moveTo>
                    <a:pt x="129919" y="64541"/>
                  </a:moveTo>
                  <a:lnTo>
                    <a:pt x="129919" y="75377"/>
                  </a:lnTo>
                  <a:lnTo>
                    <a:pt x="119156" y="75377"/>
                  </a:lnTo>
                  <a:lnTo>
                    <a:pt x="119156" y="64541"/>
                  </a:lnTo>
                  <a:close/>
                  <a:moveTo>
                    <a:pt x="140828" y="64541"/>
                  </a:moveTo>
                  <a:lnTo>
                    <a:pt x="140828" y="75377"/>
                  </a:lnTo>
                  <a:lnTo>
                    <a:pt x="130065" y="75377"/>
                  </a:lnTo>
                  <a:lnTo>
                    <a:pt x="130065" y="64541"/>
                  </a:lnTo>
                  <a:close/>
                  <a:moveTo>
                    <a:pt x="20836" y="75450"/>
                  </a:moveTo>
                  <a:lnTo>
                    <a:pt x="20836" y="80758"/>
                  </a:lnTo>
                  <a:lnTo>
                    <a:pt x="20836" y="80831"/>
                  </a:lnTo>
                  <a:lnTo>
                    <a:pt x="20836" y="80904"/>
                  </a:lnTo>
                  <a:lnTo>
                    <a:pt x="20836" y="86285"/>
                  </a:lnTo>
                  <a:lnTo>
                    <a:pt x="10073" y="86285"/>
                  </a:lnTo>
                  <a:lnTo>
                    <a:pt x="10073" y="80904"/>
                  </a:lnTo>
                  <a:lnTo>
                    <a:pt x="10073" y="80831"/>
                  </a:lnTo>
                  <a:lnTo>
                    <a:pt x="10073" y="80758"/>
                  </a:lnTo>
                  <a:lnTo>
                    <a:pt x="10073" y="75450"/>
                  </a:lnTo>
                  <a:close/>
                  <a:moveTo>
                    <a:pt x="31744" y="75450"/>
                  </a:moveTo>
                  <a:lnTo>
                    <a:pt x="31744" y="80758"/>
                  </a:lnTo>
                  <a:lnTo>
                    <a:pt x="31744" y="80831"/>
                  </a:lnTo>
                  <a:lnTo>
                    <a:pt x="31744" y="80904"/>
                  </a:lnTo>
                  <a:lnTo>
                    <a:pt x="31744" y="86285"/>
                  </a:lnTo>
                  <a:lnTo>
                    <a:pt x="20981" y="86285"/>
                  </a:lnTo>
                  <a:lnTo>
                    <a:pt x="20981" y="80904"/>
                  </a:lnTo>
                  <a:lnTo>
                    <a:pt x="20981" y="80831"/>
                  </a:lnTo>
                  <a:lnTo>
                    <a:pt x="20981" y="80758"/>
                  </a:lnTo>
                  <a:lnTo>
                    <a:pt x="20981" y="75450"/>
                  </a:lnTo>
                  <a:close/>
                  <a:moveTo>
                    <a:pt x="42652" y="75450"/>
                  </a:moveTo>
                  <a:lnTo>
                    <a:pt x="42652" y="80758"/>
                  </a:lnTo>
                  <a:lnTo>
                    <a:pt x="42652" y="80831"/>
                  </a:lnTo>
                  <a:lnTo>
                    <a:pt x="42652" y="80904"/>
                  </a:lnTo>
                  <a:lnTo>
                    <a:pt x="42652" y="86285"/>
                  </a:lnTo>
                  <a:lnTo>
                    <a:pt x="31890" y="86285"/>
                  </a:lnTo>
                  <a:lnTo>
                    <a:pt x="31890" y="80904"/>
                  </a:lnTo>
                  <a:lnTo>
                    <a:pt x="31890" y="80831"/>
                  </a:lnTo>
                  <a:lnTo>
                    <a:pt x="31890" y="80758"/>
                  </a:lnTo>
                  <a:lnTo>
                    <a:pt x="31890" y="75450"/>
                  </a:lnTo>
                  <a:close/>
                  <a:moveTo>
                    <a:pt x="53561" y="75450"/>
                  </a:moveTo>
                  <a:lnTo>
                    <a:pt x="53561" y="80758"/>
                  </a:lnTo>
                  <a:lnTo>
                    <a:pt x="53561" y="80831"/>
                  </a:lnTo>
                  <a:lnTo>
                    <a:pt x="53561" y="80904"/>
                  </a:lnTo>
                  <a:lnTo>
                    <a:pt x="53561" y="86285"/>
                  </a:lnTo>
                  <a:lnTo>
                    <a:pt x="42798" y="86285"/>
                  </a:lnTo>
                  <a:lnTo>
                    <a:pt x="42798" y="80904"/>
                  </a:lnTo>
                  <a:lnTo>
                    <a:pt x="42798" y="80831"/>
                  </a:lnTo>
                  <a:lnTo>
                    <a:pt x="42798" y="80758"/>
                  </a:lnTo>
                  <a:lnTo>
                    <a:pt x="42798" y="75450"/>
                  </a:lnTo>
                  <a:close/>
                  <a:moveTo>
                    <a:pt x="64469" y="75450"/>
                  </a:moveTo>
                  <a:lnTo>
                    <a:pt x="64469" y="80758"/>
                  </a:lnTo>
                  <a:lnTo>
                    <a:pt x="64469" y="80831"/>
                  </a:lnTo>
                  <a:lnTo>
                    <a:pt x="64469" y="80904"/>
                  </a:lnTo>
                  <a:lnTo>
                    <a:pt x="64469" y="86285"/>
                  </a:lnTo>
                  <a:lnTo>
                    <a:pt x="53706" y="86285"/>
                  </a:lnTo>
                  <a:lnTo>
                    <a:pt x="53706" y="80904"/>
                  </a:lnTo>
                  <a:lnTo>
                    <a:pt x="53706" y="80831"/>
                  </a:lnTo>
                  <a:lnTo>
                    <a:pt x="53706" y="80758"/>
                  </a:lnTo>
                  <a:lnTo>
                    <a:pt x="53706" y="75450"/>
                  </a:lnTo>
                  <a:close/>
                  <a:moveTo>
                    <a:pt x="75378" y="75450"/>
                  </a:moveTo>
                  <a:lnTo>
                    <a:pt x="75378" y="80758"/>
                  </a:lnTo>
                  <a:lnTo>
                    <a:pt x="75378" y="80831"/>
                  </a:lnTo>
                  <a:lnTo>
                    <a:pt x="75378" y="80904"/>
                  </a:lnTo>
                  <a:lnTo>
                    <a:pt x="75378" y="86285"/>
                  </a:lnTo>
                  <a:lnTo>
                    <a:pt x="64615" y="86285"/>
                  </a:lnTo>
                  <a:lnTo>
                    <a:pt x="64615" y="80904"/>
                  </a:lnTo>
                  <a:lnTo>
                    <a:pt x="64615" y="80831"/>
                  </a:lnTo>
                  <a:lnTo>
                    <a:pt x="64615" y="80758"/>
                  </a:lnTo>
                  <a:lnTo>
                    <a:pt x="64615" y="75450"/>
                  </a:lnTo>
                  <a:close/>
                  <a:moveTo>
                    <a:pt x="86286" y="75450"/>
                  </a:moveTo>
                  <a:lnTo>
                    <a:pt x="86286" y="80758"/>
                  </a:lnTo>
                  <a:lnTo>
                    <a:pt x="86286" y="80831"/>
                  </a:lnTo>
                  <a:lnTo>
                    <a:pt x="86286" y="80904"/>
                  </a:lnTo>
                  <a:lnTo>
                    <a:pt x="86286" y="86285"/>
                  </a:lnTo>
                  <a:lnTo>
                    <a:pt x="75523" y="86285"/>
                  </a:lnTo>
                  <a:lnTo>
                    <a:pt x="75523" y="80904"/>
                  </a:lnTo>
                  <a:lnTo>
                    <a:pt x="75523" y="80831"/>
                  </a:lnTo>
                  <a:lnTo>
                    <a:pt x="75523" y="80758"/>
                  </a:lnTo>
                  <a:lnTo>
                    <a:pt x="75523" y="75450"/>
                  </a:lnTo>
                  <a:close/>
                  <a:moveTo>
                    <a:pt x="97194" y="75450"/>
                  </a:moveTo>
                  <a:lnTo>
                    <a:pt x="97194" y="80758"/>
                  </a:lnTo>
                  <a:lnTo>
                    <a:pt x="97194" y="80831"/>
                  </a:lnTo>
                  <a:lnTo>
                    <a:pt x="97194" y="80904"/>
                  </a:lnTo>
                  <a:lnTo>
                    <a:pt x="97194" y="86285"/>
                  </a:lnTo>
                  <a:lnTo>
                    <a:pt x="86431" y="86285"/>
                  </a:lnTo>
                  <a:lnTo>
                    <a:pt x="86431" y="80904"/>
                  </a:lnTo>
                  <a:lnTo>
                    <a:pt x="86431" y="80831"/>
                  </a:lnTo>
                  <a:lnTo>
                    <a:pt x="86431" y="80758"/>
                  </a:lnTo>
                  <a:lnTo>
                    <a:pt x="86431" y="75450"/>
                  </a:lnTo>
                  <a:close/>
                  <a:moveTo>
                    <a:pt x="108103" y="75450"/>
                  </a:moveTo>
                  <a:lnTo>
                    <a:pt x="108103" y="80758"/>
                  </a:lnTo>
                  <a:lnTo>
                    <a:pt x="108103" y="80831"/>
                  </a:lnTo>
                  <a:lnTo>
                    <a:pt x="108103" y="80904"/>
                  </a:lnTo>
                  <a:lnTo>
                    <a:pt x="108103" y="86285"/>
                  </a:lnTo>
                  <a:lnTo>
                    <a:pt x="97340" y="86285"/>
                  </a:lnTo>
                  <a:lnTo>
                    <a:pt x="97340" y="80904"/>
                  </a:lnTo>
                  <a:lnTo>
                    <a:pt x="97340" y="80831"/>
                  </a:lnTo>
                  <a:lnTo>
                    <a:pt x="97340" y="80758"/>
                  </a:lnTo>
                  <a:lnTo>
                    <a:pt x="97340" y="75450"/>
                  </a:lnTo>
                  <a:close/>
                  <a:moveTo>
                    <a:pt x="119011" y="75450"/>
                  </a:moveTo>
                  <a:lnTo>
                    <a:pt x="119011" y="80758"/>
                  </a:lnTo>
                  <a:lnTo>
                    <a:pt x="119011" y="80831"/>
                  </a:lnTo>
                  <a:lnTo>
                    <a:pt x="119011" y="80904"/>
                  </a:lnTo>
                  <a:lnTo>
                    <a:pt x="119011" y="86285"/>
                  </a:lnTo>
                  <a:lnTo>
                    <a:pt x="108248" y="86285"/>
                  </a:lnTo>
                  <a:lnTo>
                    <a:pt x="108248" y="80904"/>
                  </a:lnTo>
                  <a:lnTo>
                    <a:pt x="108248" y="80831"/>
                  </a:lnTo>
                  <a:lnTo>
                    <a:pt x="108248" y="80758"/>
                  </a:lnTo>
                  <a:lnTo>
                    <a:pt x="108248" y="75450"/>
                  </a:lnTo>
                  <a:close/>
                  <a:moveTo>
                    <a:pt x="129919" y="75450"/>
                  </a:moveTo>
                  <a:lnTo>
                    <a:pt x="129919" y="80758"/>
                  </a:lnTo>
                  <a:lnTo>
                    <a:pt x="129919" y="80831"/>
                  </a:lnTo>
                  <a:lnTo>
                    <a:pt x="129919" y="80904"/>
                  </a:lnTo>
                  <a:lnTo>
                    <a:pt x="129919" y="86285"/>
                  </a:lnTo>
                  <a:lnTo>
                    <a:pt x="119156" y="86285"/>
                  </a:lnTo>
                  <a:lnTo>
                    <a:pt x="119156" y="80904"/>
                  </a:lnTo>
                  <a:lnTo>
                    <a:pt x="119156" y="80831"/>
                  </a:lnTo>
                  <a:lnTo>
                    <a:pt x="119156" y="80758"/>
                  </a:lnTo>
                  <a:lnTo>
                    <a:pt x="119156" y="75450"/>
                  </a:lnTo>
                  <a:close/>
                  <a:moveTo>
                    <a:pt x="140828" y="75450"/>
                  </a:moveTo>
                  <a:lnTo>
                    <a:pt x="140828" y="80758"/>
                  </a:lnTo>
                  <a:lnTo>
                    <a:pt x="140828" y="80831"/>
                  </a:lnTo>
                  <a:lnTo>
                    <a:pt x="140828" y="80904"/>
                  </a:lnTo>
                  <a:lnTo>
                    <a:pt x="140828" y="86285"/>
                  </a:lnTo>
                  <a:lnTo>
                    <a:pt x="130065" y="86285"/>
                  </a:lnTo>
                  <a:lnTo>
                    <a:pt x="130065" y="80904"/>
                  </a:lnTo>
                  <a:lnTo>
                    <a:pt x="130065" y="80831"/>
                  </a:lnTo>
                  <a:lnTo>
                    <a:pt x="130065" y="80758"/>
                  </a:lnTo>
                  <a:lnTo>
                    <a:pt x="130065" y="75450"/>
                  </a:lnTo>
                  <a:close/>
                  <a:moveTo>
                    <a:pt x="20836" y="86358"/>
                  </a:moveTo>
                  <a:lnTo>
                    <a:pt x="20836" y="97194"/>
                  </a:lnTo>
                  <a:lnTo>
                    <a:pt x="10073" y="97194"/>
                  </a:lnTo>
                  <a:lnTo>
                    <a:pt x="10073" y="86358"/>
                  </a:lnTo>
                  <a:close/>
                  <a:moveTo>
                    <a:pt x="31744" y="86358"/>
                  </a:moveTo>
                  <a:lnTo>
                    <a:pt x="31744" y="97194"/>
                  </a:lnTo>
                  <a:lnTo>
                    <a:pt x="20981" y="97194"/>
                  </a:lnTo>
                  <a:lnTo>
                    <a:pt x="20981" y="86358"/>
                  </a:lnTo>
                  <a:close/>
                  <a:moveTo>
                    <a:pt x="42652" y="86358"/>
                  </a:moveTo>
                  <a:lnTo>
                    <a:pt x="42652" y="97194"/>
                  </a:lnTo>
                  <a:lnTo>
                    <a:pt x="31890" y="97194"/>
                  </a:lnTo>
                  <a:lnTo>
                    <a:pt x="31890" y="86358"/>
                  </a:lnTo>
                  <a:close/>
                  <a:moveTo>
                    <a:pt x="53561" y="86358"/>
                  </a:moveTo>
                  <a:lnTo>
                    <a:pt x="53561" y="97194"/>
                  </a:lnTo>
                  <a:lnTo>
                    <a:pt x="42798" y="97194"/>
                  </a:lnTo>
                  <a:lnTo>
                    <a:pt x="42798" y="86358"/>
                  </a:lnTo>
                  <a:close/>
                  <a:moveTo>
                    <a:pt x="64469" y="86358"/>
                  </a:moveTo>
                  <a:lnTo>
                    <a:pt x="64469" y="97194"/>
                  </a:lnTo>
                  <a:lnTo>
                    <a:pt x="53706" y="97194"/>
                  </a:lnTo>
                  <a:lnTo>
                    <a:pt x="53706" y="86358"/>
                  </a:lnTo>
                  <a:close/>
                  <a:moveTo>
                    <a:pt x="75378" y="86358"/>
                  </a:moveTo>
                  <a:lnTo>
                    <a:pt x="75378" y="97194"/>
                  </a:lnTo>
                  <a:lnTo>
                    <a:pt x="64615" y="97194"/>
                  </a:lnTo>
                  <a:lnTo>
                    <a:pt x="64615" y="86358"/>
                  </a:lnTo>
                  <a:close/>
                  <a:moveTo>
                    <a:pt x="86286" y="86358"/>
                  </a:moveTo>
                  <a:lnTo>
                    <a:pt x="86286" y="97194"/>
                  </a:lnTo>
                  <a:lnTo>
                    <a:pt x="75523" y="97194"/>
                  </a:lnTo>
                  <a:lnTo>
                    <a:pt x="75523" y="86358"/>
                  </a:lnTo>
                  <a:close/>
                  <a:moveTo>
                    <a:pt x="97194" y="86358"/>
                  </a:moveTo>
                  <a:lnTo>
                    <a:pt x="97194" y="97194"/>
                  </a:lnTo>
                  <a:lnTo>
                    <a:pt x="86431" y="97194"/>
                  </a:lnTo>
                  <a:lnTo>
                    <a:pt x="86431" y="86358"/>
                  </a:lnTo>
                  <a:close/>
                  <a:moveTo>
                    <a:pt x="108103" y="86358"/>
                  </a:moveTo>
                  <a:lnTo>
                    <a:pt x="108103" y="97194"/>
                  </a:lnTo>
                  <a:lnTo>
                    <a:pt x="97340" y="97194"/>
                  </a:lnTo>
                  <a:lnTo>
                    <a:pt x="97340" y="86358"/>
                  </a:lnTo>
                  <a:close/>
                  <a:moveTo>
                    <a:pt x="119011" y="86358"/>
                  </a:moveTo>
                  <a:lnTo>
                    <a:pt x="119011" y="97194"/>
                  </a:lnTo>
                  <a:lnTo>
                    <a:pt x="108248" y="97194"/>
                  </a:lnTo>
                  <a:lnTo>
                    <a:pt x="108248" y="86358"/>
                  </a:lnTo>
                  <a:close/>
                  <a:moveTo>
                    <a:pt x="129919" y="86358"/>
                  </a:moveTo>
                  <a:lnTo>
                    <a:pt x="129919" y="97194"/>
                  </a:lnTo>
                  <a:lnTo>
                    <a:pt x="119156" y="97194"/>
                  </a:lnTo>
                  <a:lnTo>
                    <a:pt x="119156" y="86358"/>
                  </a:lnTo>
                  <a:close/>
                  <a:moveTo>
                    <a:pt x="140828" y="86358"/>
                  </a:moveTo>
                  <a:lnTo>
                    <a:pt x="140828" y="97194"/>
                  </a:lnTo>
                  <a:lnTo>
                    <a:pt x="130065" y="97194"/>
                  </a:lnTo>
                  <a:lnTo>
                    <a:pt x="130065" y="86358"/>
                  </a:lnTo>
                  <a:close/>
                  <a:moveTo>
                    <a:pt x="20836" y="97266"/>
                  </a:moveTo>
                  <a:lnTo>
                    <a:pt x="20836" y="102575"/>
                  </a:lnTo>
                  <a:lnTo>
                    <a:pt x="20836" y="102648"/>
                  </a:lnTo>
                  <a:lnTo>
                    <a:pt x="20836" y="102721"/>
                  </a:lnTo>
                  <a:lnTo>
                    <a:pt x="20836" y="108102"/>
                  </a:lnTo>
                  <a:lnTo>
                    <a:pt x="10073" y="108102"/>
                  </a:lnTo>
                  <a:lnTo>
                    <a:pt x="10073" y="102721"/>
                  </a:lnTo>
                  <a:lnTo>
                    <a:pt x="10073" y="102648"/>
                  </a:lnTo>
                  <a:lnTo>
                    <a:pt x="10073" y="102575"/>
                  </a:lnTo>
                  <a:lnTo>
                    <a:pt x="10073" y="97266"/>
                  </a:lnTo>
                  <a:close/>
                  <a:moveTo>
                    <a:pt x="31744" y="97266"/>
                  </a:moveTo>
                  <a:lnTo>
                    <a:pt x="31744" y="102575"/>
                  </a:lnTo>
                  <a:lnTo>
                    <a:pt x="31744" y="102648"/>
                  </a:lnTo>
                  <a:lnTo>
                    <a:pt x="31744" y="102721"/>
                  </a:lnTo>
                  <a:lnTo>
                    <a:pt x="31744" y="108102"/>
                  </a:lnTo>
                  <a:lnTo>
                    <a:pt x="20981" y="108102"/>
                  </a:lnTo>
                  <a:lnTo>
                    <a:pt x="20981" y="102721"/>
                  </a:lnTo>
                  <a:lnTo>
                    <a:pt x="20981" y="102648"/>
                  </a:lnTo>
                  <a:lnTo>
                    <a:pt x="20981" y="102575"/>
                  </a:lnTo>
                  <a:lnTo>
                    <a:pt x="20981" y="97266"/>
                  </a:lnTo>
                  <a:close/>
                  <a:moveTo>
                    <a:pt x="42652" y="97266"/>
                  </a:moveTo>
                  <a:lnTo>
                    <a:pt x="42652" y="102575"/>
                  </a:lnTo>
                  <a:lnTo>
                    <a:pt x="42652" y="102648"/>
                  </a:lnTo>
                  <a:lnTo>
                    <a:pt x="42652" y="102721"/>
                  </a:lnTo>
                  <a:lnTo>
                    <a:pt x="42652" y="108102"/>
                  </a:lnTo>
                  <a:lnTo>
                    <a:pt x="31890" y="108102"/>
                  </a:lnTo>
                  <a:lnTo>
                    <a:pt x="31890" y="102721"/>
                  </a:lnTo>
                  <a:lnTo>
                    <a:pt x="31890" y="102648"/>
                  </a:lnTo>
                  <a:lnTo>
                    <a:pt x="31890" y="102575"/>
                  </a:lnTo>
                  <a:lnTo>
                    <a:pt x="31890" y="97266"/>
                  </a:lnTo>
                  <a:close/>
                  <a:moveTo>
                    <a:pt x="53561" y="97266"/>
                  </a:moveTo>
                  <a:lnTo>
                    <a:pt x="53561" y="102575"/>
                  </a:lnTo>
                  <a:lnTo>
                    <a:pt x="53561" y="102648"/>
                  </a:lnTo>
                  <a:lnTo>
                    <a:pt x="53561" y="102721"/>
                  </a:lnTo>
                  <a:lnTo>
                    <a:pt x="53561" y="108102"/>
                  </a:lnTo>
                  <a:lnTo>
                    <a:pt x="42798" y="108102"/>
                  </a:lnTo>
                  <a:lnTo>
                    <a:pt x="42798" y="102721"/>
                  </a:lnTo>
                  <a:lnTo>
                    <a:pt x="42798" y="102648"/>
                  </a:lnTo>
                  <a:lnTo>
                    <a:pt x="42798" y="102575"/>
                  </a:lnTo>
                  <a:lnTo>
                    <a:pt x="42798" y="97266"/>
                  </a:lnTo>
                  <a:close/>
                  <a:moveTo>
                    <a:pt x="64469" y="97266"/>
                  </a:moveTo>
                  <a:lnTo>
                    <a:pt x="64469" y="102575"/>
                  </a:lnTo>
                  <a:lnTo>
                    <a:pt x="64469" y="102648"/>
                  </a:lnTo>
                  <a:lnTo>
                    <a:pt x="64469" y="102721"/>
                  </a:lnTo>
                  <a:lnTo>
                    <a:pt x="64469" y="108102"/>
                  </a:lnTo>
                  <a:lnTo>
                    <a:pt x="53706" y="108102"/>
                  </a:lnTo>
                  <a:lnTo>
                    <a:pt x="53706" y="102721"/>
                  </a:lnTo>
                  <a:lnTo>
                    <a:pt x="53706" y="102648"/>
                  </a:lnTo>
                  <a:lnTo>
                    <a:pt x="53706" y="102575"/>
                  </a:lnTo>
                  <a:lnTo>
                    <a:pt x="53706" y="97266"/>
                  </a:lnTo>
                  <a:close/>
                  <a:moveTo>
                    <a:pt x="75378" y="97266"/>
                  </a:moveTo>
                  <a:lnTo>
                    <a:pt x="75378" y="102575"/>
                  </a:lnTo>
                  <a:lnTo>
                    <a:pt x="75378" y="102648"/>
                  </a:lnTo>
                  <a:lnTo>
                    <a:pt x="75378" y="102721"/>
                  </a:lnTo>
                  <a:lnTo>
                    <a:pt x="75378" y="108102"/>
                  </a:lnTo>
                  <a:lnTo>
                    <a:pt x="64615" y="108102"/>
                  </a:lnTo>
                  <a:lnTo>
                    <a:pt x="64615" y="102721"/>
                  </a:lnTo>
                  <a:lnTo>
                    <a:pt x="64615" y="102648"/>
                  </a:lnTo>
                  <a:lnTo>
                    <a:pt x="64615" y="102575"/>
                  </a:lnTo>
                  <a:lnTo>
                    <a:pt x="64615" y="97266"/>
                  </a:lnTo>
                  <a:close/>
                  <a:moveTo>
                    <a:pt x="86286" y="97266"/>
                  </a:moveTo>
                  <a:lnTo>
                    <a:pt x="86286" y="102575"/>
                  </a:lnTo>
                  <a:lnTo>
                    <a:pt x="86286" y="102648"/>
                  </a:lnTo>
                  <a:lnTo>
                    <a:pt x="86286" y="102721"/>
                  </a:lnTo>
                  <a:lnTo>
                    <a:pt x="86286" y="108102"/>
                  </a:lnTo>
                  <a:lnTo>
                    <a:pt x="75523" y="108102"/>
                  </a:lnTo>
                  <a:lnTo>
                    <a:pt x="75523" y="102721"/>
                  </a:lnTo>
                  <a:lnTo>
                    <a:pt x="75523" y="102648"/>
                  </a:lnTo>
                  <a:lnTo>
                    <a:pt x="75523" y="102575"/>
                  </a:lnTo>
                  <a:lnTo>
                    <a:pt x="75523" y="97266"/>
                  </a:lnTo>
                  <a:close/>
                  <a:moveTo>
                    <a:pt x="97194" y="97266"/>
                  </a:moveTo>
                  <a:lnTo>
                    <a:pt x="97194" y="102575"/>
                  </a:lnTo>
                  <a:lnTo>
                    <a:pt x="97194" y="102648"/>
                  </a:lnTo>
                  <a:lnTo>
                    <a:pt x="97194" y="102721"/>
                  </a:lnTo>
                  <a:lnTo>
                    <a:pt x="97194" y="108102"/>
                  </a:lnTo>
                  <a:lnTo>
                    <a:pt x="86431" y="108102"/>
                  </a:lnTo>
                  <a:lnTo>
                    <a:pt x="86431" y="102721"/>
                  </a:lnTo>
                  <a:lnTo>
                    <a:pt x="86431" y="102648"/>
                  </a:lnTo>
                  <a:lnTo>
                    <a:pt x="86431" y="102575"/>
                  </a:lnTo>
                  <a:lnTo>
                    <a:pt x="86431" y="97266"/>
                  </a:lnTo>
                  <a:close/>
                  <a:moveTo>
                    <a:pt x="108103" y="97266"/>
                  </a:moveTo>
                  <a:lnTo>
                    <a:pt x="108103" y="102575"/>
                  </a:lnTo>
                  <a:lnTo>
                    <a:pt x="108103" y="102648"/>
                  </a:lnTo>
                  <a:lnTo>
                    <a:pt x="108103" y="102721"/>
                  </a:lnTo>
                  <a:lnTo>
                    <a:pt x="108103" y="108102"/>
                  </a:lnTo>
                  <a:lnTo>
                    <a:pt x="97340" y="108102"/>
                  </a:lnTo>
                  <a:lnTo>
                    <a:pt x="97340" y="102721"/>
                  </a:lnTo>
                  <a:lnTo>
                    <a:pt x="97340" y="102648"/>
                  </a:lnTo>
                  <a:lnTo>
                    <a:pt x="97340" y="102575"/>
                  </a:lnTo>
                  <a:lnTo>
                    <a:pt x="97340" y="97266"/>
                  </a:lnTo>
                  <a:close/>
                  <a:moveTo>
                    <a:pt x="119011" y="97266"/>
                  </a:moveTo>
                  <a:lnTo>
                    <a:pt x="119011" y="102575"/>
                  </a:lnTo>
                  <a:lnTo>
                    <a:pt x="119011" y="102648"/>
                  </a:lnTo>
                  <a:lnTo>
                    <a:pt x="119011" y="102721"/>
                  </a:lnTo>
                  <a:lnTo>
                    <a:pt x="119011" y="108102"/>
                  </a:lnTo>
                  <a:lnTo>
                    <a:pt x="108248" y="108102"/>
                  </a:lnTo>
                  <a:lnTo>
                    <a:pt x="108248" y="102721"/>
                  </a:lnTo>
                  <a:lnTo>
                    <a:pt x="108248" y="102648"/>
                  </a:lnTo>
                  <a:lnTo>
                    <a:pt x="108248" y="102575"/>
                  </a:lnTo>
                  <a:lnTo>
                    <a:pt x="108248" y="97266"/>
                  </a:lnTo>
                  <a:close/>
                  <a:moveTo>
                    <a:pt x="129919" y="97266"/>
                  </a:moveTo>
                  <a:lnTo>
                    <a:pt x="129919" y="102575"/>
                  </a:lnTo>
                  <a:lnTo>
                    <a:pt x="129919" y="102648"/>
                  </a:lnTo>
                  <a:lnTo>
                    <a:pt x="129919" y="102721"/>
                  </a:lnTo>
                  <a:lnTo>
                    <a:pt x="129919" y="108102"/>
                  </a:lnTo>
                  <a:lnTo>
                    <a:pt x="119156" y="108102"/>
                  </a:lnTo>
                  <a:lnTo>
                    <a:pt x="119156" y="102721"/>
                  </a:lnTo>
                  <a:lnTo>
                    <a:pt x="119156" y="102648"/>
                  </a:lnTo>
                  <a:lnTo>
                    <a:pt x="119156" y="102575"/>
                  </a:lnTo>
                  <a:lnTo>
                    <a:pt x="119156" y="97266"/>
                  </a:lnTo>
                  <a:close/>
                  <a:moveTo>
                    <a:pt x="140828" y="97266"/>
                  </a:moveTo>
                  <a:lnTo>
                    <a:pt x="140828" y="102575"/>
                  </a:lnTo>
                  <a:lnTo>
                    <a:pt x="140828" y="102648"/>
                  </a:lnTo>
                  <a:lnTo>
                    <a:pt x="140828" y="102721"/>
                  </a:lnTo>
                  <a:lnTo>
                    <a:pt x="140828" y="108102"/>
                  </a:lnTo>
                  <a:lnTo>
                    <a:pt x="130065" y="108102"/>
                  </a:lnTo>
                  <a:lnTo>
                    <a:pt x="130065" y="102721"/>
                  </a:lnTo>
                  <a:lnTo>
                    <a:pt x="130065" y="102648"/>
                  </a:lnTo>
                  <a:lnTo>
                    <a:pt x="130065" y="102575"/>
                  </a:lnTo>
                  <a:lnTo>
                    <a:pt x="130065" y="97266"/>
                  </a:lnTo>
                  <a:close/>
                  <a:moveTo>
                    <a:pt x="20836" y="108175"/>
                  </a:moveTo>
                  <a:lnTo>
                    <a:pt x="20836" y="119010"/>
                  </a:lnTo>
                  <a:lnTo>
                    <a:pt x="10073" y="119010"/>
                  </a:lnTo>
                  <a:lnTo>
                    <a:pt x="10073" y="108175"/>
                  </a:lnTo>
                  <a:close/>
                  <a:moveTo>
                    <a:pt x="31744" y="108175"/>
                  </a:moveTo>
                  <a:lnTo>
                    <a:pt x="31744" y="119010"/>
                  </a:lnTo>
                  <a:lnTo>
                    <a:pt x="20981" y="119010"/>
                  </a:lnTo>
                  <a:lnTo>
                    <a:pt x="20981" y="108175"/>
                  </a:lnTo>
                  <a:close/>
                  <a:moveTo>
                    <a:pt x="42652" y="108175"/>
                  </a:moveTo>
                  <a:lnTo>
                    <a:pt x="42652" y="119010"/>
                  </a:lnTo>
                  <a:lnTo>
                    <a:pt x="31890" y="119010"/>
                  </a:lnTo>
                  <a:lnTo>
                    <a:pt x="31890" y="108175"/>
                  </a:lnTo>
                  <a:close/>
                  <a:moveTo>
                    <a:pt x="53561" y="108175"/>
                  </a:moveTo>
                  <a:lnTo>
                    <a:pt x="53561" y="119010"/>
                  </a:lnTo>
                  <a:lnTo>
                    <a:pt x="42798" y="119010"/>
                  </a:lnTo>
                  <a:lnTo>
                    <a:pt x="42798" y="108175"/>
                  </a:lnTo>
                  <a:close/>
                  <a:moveTo>
                    <a:pt x="64469" y="108175"/>
                  </a:moveTo>
                  <a:lnTo>
                    <a:pt x="64469" y="119010"/>
                  </a:lnTo>
                  <a:lnTo>
                    <a:pt x="53706" y="119010"/>
                  </a:lnTo>
                  <a:lnTo>
                    <a:pt x="53706" y="108175"/>
                  </a:lnTo>
                  <a:close/>
                  <a:moveTo>
                    <a:pt x="75378" y="108175"/>
                  </a:moveTo>
                  <a:lnTo>
                    <a:pt x="75378" y="119010"/>
                  </a:lnTo>
                  <a:lnTo>
                    <a:pt x="64615" y="119010"/>
                  </a:lnTo>
                  <a:lnTo>
                    <a:pt x="64615" y="108175"/>
                  </a:lnTo>
                  <a:close/>
                  <a:moveTo>
                    <a:pt x="86286" y="108175"/>
                  </a:moveTo>
                  <a:lnTo>
                    <a:pt x="86286" y="119010"/>
                  </a:lnTo>
                  <a:lnTo>
                    <a:pt x="75523" y="119010"/>
                  </a:lnTo>
                  <a:lnTo>
                    <a:pt x="75523" y="108175"/>
                  </a:lnTo>
                  <a:close/>
                  <a:moveTo>
                    <a:pt x="97194" y="108175"/>
                  </a:moveTo>
                  <a:lnTo>
                    <a:pt x="97194" y="119010"/>
                  </a:lnTo>
                  <a:lnTo>
                    <a:pt x="86431" y="119010"/>
                  </a:lnTo>
                  <a:lnTo>
                    <a:pt x="86431" y="108175"/>
                  </a:lnTo>
                  <a:close/>
                  <a:moveTo>
                    <a:pt x="108103" y="108175"/>
                  </a:moveTo>
                  <a:lnTo>
                    <a:pt x="108103" y="119010"/>
                  </a:lnTo>
                  <a:lnTo>
                    <a:pt x="97340" y="119010"/>
                  </a:lnTo>
                  <a:lnTo>
                    <a:pt x="97340" y="108175"/>
                  </a:lnTo>
                  <a:close/>
                  <a:moveTo>
                    <a:pt x="119011" y="108175"/>
                  </a:moveTo>
                  <a:lnTo>
                    <a:pt x="119011" y="119010"/>
                  </a:lnTo>
                  <a:lnTo>
                    <a:pt x="108248" y="119010"/>
                  </a:lnTo>
                  <a:lnTo>
                    <a:pt x="108248" y="108175"/>
                  </a:lnTo>
                  <a:close/>
                  <a:moveTo>
                    <a:pt x="129919" y="108175"/>
                  </a:moveTo>
                  <a:lnTo>
                    <a:pt x="129919" y="119010"/>
                  </a:lnTo>
                  <a:lnTo>
                    <a:pt x="119156" y="119010"/>
                  </a:lnTo>
                  <a:lnTo>
                    <a:pt x="119156" y="108175"/>
                  </a:lnTo>
                  <a:close/>
                  <a:moveTo>
                    <a:pt x="140828" y="108175"/>
                  </a:moveTo>
                  <a:lnTo>
                    <a:pt x="140828" y="119010"/>
                  </a:lnTo>
                  <a:lnTo>
                    <a:pt x="130065" y="119010"/>
                  </a:lnTo>
                  <a:lnTo>
                    <a:pt x="130065" y="108175"/>
                  </a:lnTo>
                  <a:close/>
                  <a:moveTo>
                    <a:pt x="20836" y="119083"/>
                  </a:moveTo>
                  <a:lnTo>
                    <a:pt x="20836" y="124392"/>
                  </a:lnTo>
                  <a:lnTo>
                    <a:pt x="20836" y="124465"/>
                  </a:lnTo>
                  <a:lnTo>
                    <a:pt x="20836" y="124537"/>
                  </a:lnTo>
                  <a:lnTo>
                    <a:pt x="20836" y="129919"/>
                  </a:lnTo>
                  <a:lnTo>
                    <a:pt x="10073" y="129919"/>
                  </a:lnTo>
                  <a:lnTo>
                    <a:pt x="10073" y="124537"/>
                  </a:lnTo>
                  <a:lnTo>
                    <a:pt x="10073" y="124465"/>
                  </a:lnTo>
                  <a:lnTo>
                    <a:pt x="10073" y="124392"/>
                  </a:lnTo>
                  <a:lnTo>
                    <a:pt x="10073" y="119083"/>
                  </a:lnTo>
                  <a:close/>
                  <a:moveTo>
                    <a:pt x="31744" y="119083"/>
                  </a:moveTo>
                  <a:lnTo>
                    <a:pt x="31744" y="124392"/>
                  </a:lnTo>
                  <a:lnTo>
                    <a:pt x="31744" y="124465"/>
                  </a:lnTo>
                  <a:lnTo>
                    <a:pt x="31744" y="124537"/>
                  </a:lnTo>
                  <a:lnTo>
                    <a:pt x="31744" y="129919"/>
                  </a:lnTo>
                  <a:lnTo>
                    <a:pt x="20981" y="129919"/>
                  </a:lnTo>
                  <a:lnTo>
                    <a:pt x="20981" y="124537"/>
                  </a:lnTo>
                  <a:lnTo>
                    <a:pt x="20981" y="124465"/>
                  </a:lnTo>
                  <a:lnTo>
                    <a:pt x="20981" y="124392"/>
                  </a:lnTo>
                  <a:lnTo>
                    <a:pt x="20981" y="119083"/>
                  </a:lnTo>
                  <a:close/>
                  <a:moveTo>
                    <a:pt x="42652" y="119083"/>
                  </a:moveTo>
                  <a:lnTo>
                    <a:pt x="42652" y="124392"/>
                  </a:lnTo>
                  <a:lnTo>
                    <a:pt x="42652" y="124465"/>
                  </a:lnTo>
                  <a:lnTo>
                    <a:pt x="42652" y="124537"/>
                  </a:lnTo>
                  <a:lnTo>
                    <a:pt x="42652" y="129919"/>
                  </a:lnTo>
                  <a:lnTo>
                    <a:pt x="31890" y="129919"/>
                  </a:lnTo>
                  <a:lnTo>
                    <a:pt x="31890" y="124537"/>
                  </a:lnTo>
                  <a:lnTo>
                    <a:pt x="31890" y="124465"/>
                  </a:lnTo>
                  <a:lnTo>
                    <a:pt x="31890" y="124392"/>
                  </a:lnTo>
                  <a:lnTo>
                    <a:pt x="31890" y="119083"/>
                  </a:lnTo>
                  <a:close/>
                  <a:moveTo>
                    <a:pt x="53561" y="119083"/>
                  </a:moveTo>
                  <a:lnTo>
                    <a:pt x="53561" y="124392"/>
                  </a:lnTo>
                  <a:lnTo>
                    <a:pt x="53561" y="124465"/>
                  </a:lnTo>
                  <a:lnTo>
                    <a:pt x="53561" y="124537"/>
                  </a:lnTo>
                  <a:lnTo>
                    <a:pt x="53561" y="129919"/>
                  </a:lnTo>
                  <a:lnTo>
                    <a:pt x="42798" y="129919"/>
                  </a:lnTo>
                  <a:lnTo>
                    <a:pt x="42798" y="124537"/>
                  </a:lnTo>
                  <a:lnTo>
                    <a:pt x="42798" y="124465"/>
                  </a:lnTo>
                  <a:lnTo>
                    <a:pt x="42798" y="124392"/>
                  </a:lnTo>
                  <a:lnTo>
                    <a:pt x="42798" y="119083"/>
                  </a:lnTo>
                  <a:close/>
                  <a:moveTo>
                    <a:pt x="64469" y="119083"/>
                  </a:moveTo>
                  <a:lnTo>
                    <a:pt x="64469" y="124392"/>
                  </a:lnTo>
                  <a:lnTo>
                    <a:pt x="64469" y="124465"/>
                  </a:lnTo>
                  <a:lnTo>
                    <a:pt x="64469" y="124537"/>
                  </a:lnTo>
                  <a:lnTo>
                    <a:pt x="64469" y="129919"/>
                  </a:lnTo>
                  <a:lnTo>
                    <a:pt x="53706" y="129919"/>
                  </a:lnTo>
                  <a:lnTo>
                    <a:pt x="53706" y="124537"/>
                  </a:lnTo>
                  <a:lnTo>
                    <a:pt x="53706" y="124465"/>
                  </a:lnTo>
                  <a:lnTo>
                    <a:pt x="53706" y="124392"/>
                  </a:lnTo>
                  <a:lnTo>
                    <a:pt x="53706" y="119083"/>
                  </a:lnTo>
                  <a:close/>
                  <a:moveTo>
                    <a:pt x="75378" y="119083"/>
                  </a:moveTo>
                  <a:lnTo>
                    <a:pt x="75378" y="124392"/>
                  </a:lnTo>
                  <a:lnTo>
                    <a:pt x="75378" y="124465"/>
                  </a:lnTo>
                  <a:lnTo>
                    <a:pt x="75378" y="124537"/>
                  </a:lnTo>
                  <a:lnTo>
                    <a:pt x="75378" y="129919"/>
                  </a:lnTo>
                  <a:lnTo>
                    <a:pt x="64615" y="129919"/>
                  </a:lnTo>
                  <a:lnTo>
                    <a:pt x="64615" y="124537"/>
                  </a:lnTo>
                  <a:lnTo>
                    <a:pt x="64615" y="124465"/>
                  </a:lnTo>
                  <a:lnTo>
                    <a:pt x="64615" y="124392"/>
                  </a:lnTo>
                  <a:lnTo>
                    <a:pt x="64615" y="119083"/>
                  </a:lnTo>
                  <a:close/>
                  <a:moveTo>
                    <a:pt x="86286" y="119083"/>
                  </a:moveTo>
                  <a:lnTo>
                    <a:pt x="86286" y="124392"/>
                  </a:lnTo>
                  <a:lnTo>
                    <a:pt x="86286" y="124465"/>
                  </a:lnTo>
                  <a:lnTo>
                    <a:pt x="86286" y="124537"/>
                  </a:lnTo>
                  <a:lnTo>
                    <a:pt x="86286" y="129919"/>
                  </a:lnTo>
                  <a:lnTo>
                    <a:pt x="75523" y="129919"/>
                  </a:lnTo>
                  <a:lnTo>
                    <a:pt x="75523" y="124537"/>
                  </a:lnTo>
                  <a:lnTo>
                    <a:pt x="75523" y="124465"/>
                  </a:lnTo>
                  <a:lnTo>
                    <a:pt x="75523" y="124392"/>
                  </a:lnTo>
                  <a:lnTo>
                    <a:pt x="75523" y="119083"/>
                  </a:lnTo>
                  <a:close/>
                  <a:moveTo>
                    <a:pt x="97194" y="119083"/>
                  </a:moveTo>
                  <a:lnTo>
                    <a:pt x="97194" y="124392"/>
                  </a:lnTo>
                  <a:lnTo>
                    <a:pt x="97194" y="124465"/>
                  </a:lnTo>
                  <a:lnTo>
                    <a:pt x="97194" y="124537"/>
                  </a:lnTo>
                  <a:lnTo>
                    <a:pt x="97194" y="129919"/>
                  </a:lnTo>
                  <a:lnTo>
                    <a:pt x="86431" y="129919"/>
                  </a:lnTo>
                  <a:lnTo>
                    <a:pt x="86431" y="124537"/>
                  </a:lnTo>
                  <a:lnTo>
                    <a:pt x="86431" y="124465"/>
                  </a:lnTo>
                  <a:lnTo>
                    <a:pt x="86431" y="124392"/>
                  </a:lnTo>
                  <a:lnTo>
                    <a:pt x="86431" y="119083"/>
                  </a:lnTo>
                  <a:close/>
                  <a:moveTo>
                    <a:pt x="108103" y="119083"/>
                  </a:moveTo>
                  <a:lnTo>
                    <a:pt x="108103" y="124392"/>
                  </a:lnTo>
                  <a:lnTo>
                    <a:pt x="108103" y="124465"/>
                  </a:lnTo>
                  <a:lnTo>
                    <a:pt x="108103" y="124537"/>
                  </a:lnTo>
                  <a:lnTo>
                    <a:pt x="108103" y="129919"/>
                  </a:lnTo>
                  <a:lnTo>
                    <a:pt x="97340" y="129919"/>
                  </a:lnTo>
                  <a:lnTo>
                    <a:pt x="97340" y="124537"/>
                  </a:lnTo>
                  <a:lnTo>
                    <a:pt x="97340" y="124465"/>
                  </a:lnTo>
                  <a:lnTo>
                    <a:pt x="97340" y="124392"/>
                  </a:lnTo>
                  <a:lnTo>
                    <a:pt x="97340" y="119083"/>
                  </a:lnTo>
                  <a:close/>
                  <a:moveTo>
                    <a:pt x="119011" y="119083"/>
                  </a:moveTo>
                  <a:lnTo>
                    <a:pt x="119011" y="124392"/>
                  </a:lnTo>
                  <a:lnTo>
                    <a:pt x="119011" y="124465"/>
                  </a:lnTo>
                  <a:lnTo>
                    <a:pt x="119011" y="124537"/>
                  </a:lnTo>
                  <a:lnTo>
                    <a:pt x="119011" y="129919"/>
                  </a:lnTo>
                  <a:lnTo>
                    <a:pt x="108248" y="129919"/>
                  </a:lnTo>
                  <a:lnTo>
                    <a:pt x="108248" y="124537"/>
                  </a:lnTo>
                  <a:lnTo>
                    <a:pt x="108248" y="124465"/>
                  </a:lnTo>
                  <a:lnTo>
                    <a:pt x="108248" y="124392"/>
                  </a:lnTo>
                  <a:lnTo>
                    <a:pt x="108248" y="119083"/>
                  </a:lnTo>
                  <a:close/>
                  <a:moveTo>
                    <a:pt x="129919" y="119083"/>
                  </a:moveTo>
                  <a:lnTo>
                    <a:pt x="129919" y="124392"/>
                  </a:lnTo>
                  <a:lnTo>
                    <a:pt x="129919" y="124465"/>
                  </a:lnTo>
                  <a:lnTo>
                    <a:pt x="129919" y="124537"/>
                  </a:lnTo>
                  <a:lnTo>
                    <a:pt x="129919" y="129919"/>
                  </a:lnTo>
                  <a:lnTo>
                    <a:pt x="119156" y="129919"/>
                  </a:lnTo>
                  <a:lnTo>
                    <a:pt x="119156" y="124537"/>
                  </a:lnTo>
                  <a:lnTo>
                    <a:pt x="119156" y="124465"/>
                  </a:lnTo>
                  <a:lnTo>
                    <a:pt x="119156" y="124392"/>
                  </a:lnTo>
                  <a:lnTo>
                    <a:pt x="119156" y="119083"/>
                  </a:lnTo>
                  <a:close/>
                  <a:moveTo>
                    <a:pt x="140828" y="119083"/>
                  </a:moveTo>
                  <a:lnTo>
                    <a:pt x="140828" y="124392"/>
                  </a:lnTo>
                  <a:lnTo>
                    <a:pt x="140828" y="124465"/>
                  </a:lnTo>
                  <a:lnTo>
                    <a:pt x="140828" y="124537"/>
                  </a:lnTo>
                  <a:lnTo>
                    <a:pt x="140828" y="129919"/>
                  </a:lnTo>
                  <a:lnTo>
                    <a:pt x="130065" y="129919"/>
                  </a:lnTo>
                  <a:lnTo>
                    <a:pt x="130065" y="124537"/>
                  </a:lnTo>
                  <a:lnTo>
                    <a:pt x="130065" y="124465"/>
                  </a:lnTo>
                  <a:lnTo>
                    <a:pt x="130065" y="124392"/>
                  </a:lnTo>
                  <a:lnTo>
                    <a:pt x="130065" y="119083"/>
                  </a:lnTo>
                  <a:close/>
                  <a:moveTo>
                    <a:pt x="20836" y="129992"/>
                  </a:moveTo>
                  <a:lnTo>
                    <a:pt x="20836" y="140827"/>
                  </a:lnTo>
                  <a:lnTo>
                    <a:pt x="10073" y="140827"/>
                  </a:lnTo>
                  <a:lnTo>
                    <a:pt x="10073" y="129992"/>
                  </a:lnTo>
                  <a:close/>
                  <a:moveTo>
                    <a:pt x="31744" y="129992"/>
                  </a:moveTo>
                  <a:lnTo>
                    <a:pt x="31744" y="140827"/>
                  </a:lnTo>
                  <a:lnTo>
                    <a:pt x="20981" y="140827"/>
                  </a:lnTo>
                  <a:lnTo>
                    <a:pt x="20981" y="129992"/>
                  </a:lnTo>
                  <a:close/>
                  <a:moveTo>
                    <a:pt x="42652" y="129992"/>
                  </a:moveTo>
                  <a:lnTo>
                    <a:pt x="42652" y="140827"/>
                  </a:lnTo>
                  <a:lnTo>
                    <a:pt x="31890" y="140827"/>
                  </a:lnTo>
                  <a:lnTo>
                    <a:pt x="31890" y="129992"/>
                  </a:lnTo>
                  <a:close/>
                  <a:moveTo>
                    <a:pt x="53561" y="129992"/>
                  </a:moveTo>
                  <a:lnTo>
                    <a:pt x="53561" y="140827"/>
                  </a:lnTo>
                  <a:lnTo>
                    <a:pt x="42798" y="140827"/>
                  </a:lnTo>
                  <a:lnTo>
                    <a:pt x="42798" y="129992"/>
                  </a:lnTo>
                  <a:close/>
                  <a:moveTo>
                    <a:pt x="64469" y="129992"/>
                  </a:moveTo>
                  <a:lnTo>
                    <a:pt x="64469" y="140827"/>
                  </a:lnTo>
                  <a:lnTo>
                    <a:pt x="53706" y="140827"/>
                  </a:lnTo>
                  <a:lnTo>
                    <a:pt x="53706" y="129992"/>
                  </a:lnTo>
                  <a:close/>
                  <a:moveTo>
                    <a:pt x="75378" y="129992"/>
                  </a:moveTo>
                  <a:lnTo>
                    <a:pt x="75378" y="140827"/>
                  </a:lnTo>
                  <a:lnTo>
                    <a:pt x="64615" y="140827"/>
                  </a:lnTo>
                  <a:lnTo>
                    <a:pt x="64615" y="129992"/>
                  </a:lnTo>
                  <a:close/>
                  <a:moveTo>
                    <a:pt x="86286" y="129992"/>
                  </a:moveTo>
                  <a:lnTo>
                    <a:pt x="86286" y="140827"/>
                  </a:lnTo>
                  <a:lnTo>
                    <a:pt x="75523" y="140827"/>
                  </a:lnTo>
                  <a:lnTo>
                    <a:pt x="75523" y="129992"/>
                  </a:lnTo>
                  <a:close/>
                  <a:moveTo>
                    <a:pt x="97194" y="129992"/>
                  </a:moveTo>
                  <a:lnTo>
                    <a:pt x="97194" y="140827"/>
                  </a:lnTo>
                  <a:lnTo>
                    <a:pt x="86431" y="140827"/>
                  </a:lnTo>
                  <a:lnTo>
                    <a:pt x="86431" y="129992"/>
                  </a:lnTo>
                  <a:close/>
                  <a:moveTo>
                    <a:pt x="108103" y="129992"/>
                  </a:moveTo>
                  <a:lnTo>
                    <a:pt x="108103" y="140827"/>
                  </a:lnTo>
                  <a:lnTo>
                    <a:pt x="97340" y="140827"/>
                  </a:lnTo>
                  <a:lnTo>
                    <a:pt x="97340" y="129992"/>
                  </a:lnTo>
                  <a:close/>
                  <a:moveTo>
                    <a:pt x="119011" y="129992"/>
                  </a:moveTo>
                  <a:lnTo>
                    <a:pt x="119011" y="140827"/>
                  </a:lnTo>
                  <a:lnTo>
                    <a:pt x="108248" y="140827"/>
                  </a:lnTo>
                  <a:lnTo>
                    <a:pt x="108248" y="129992"/>
                  </a:lnTo>
                  <a:close/>
                  <a:moveTo>
                    <a:pt x="129919" y="129992"/>
                  </a:moveTo>
                  <a:lnTo>
                    <a:pt x="129919" y="140827"/>
                  </a:lnTo>
                  <a:lnTo>
                    <a:pt x="119156" y="140827"/>
                  </a:lnTo>
                  <a:lnTo>
                    <a:pt x="119156" y="129992"/>
                  </a:lnTo>
                  <a:close/>
                  <a:moveTo>
                    <a:pt x="140828" y="129992"/>
                  </a:moveTo>
                  <a:lnTo>
                    <a:pt x="140828" y="140827"/>
                  </a:lnTo>
                  <a:lnTo>
                    <a:pt x="130065" y="140827"/>
                  </a:lnTo>
                  <a:lnTo>
                    <a:pt x="130065" y="129992"/>
                  </a:lnTo>
                  <a:close/>
                  <a:moveTo>
                    <a:pt x="20836" y="140900"/>
                  </a:moveTo>
                  <a:lnTo>
                    <a:pt x="20836" y="146209"/>
                  </a:lnTo>
                  <a:lnTo>
                    <a:pt x="20836" y="146281"/>
                  </a:lnTo>
                  <a:lnTo>
                    <a:pt x="20836" y="146354"/>
                  </a:lnTo>
                  <a:lnTo>
                    <a:pt x="20836" y="151736"/>
                  </a:lnTo>
                  <a:lnTo>
                    <a:pt x="10073" y="151736"/>
                  </a:lnTo>
                  <a:lnTo>
                    <a:pt x="10073" y="146354"/>
                  </a:lnTo>
                  <a:lnTo>
                    <a:pt x="10073" y="146281"/>
                  </a:lnTo>
                  <a:lnTo>
                    <a:pt x="10073" y="146209"/>
                  </a:lnTo>
                  <a:lnTo>
                    <a:pt x="10073" y="140900"/>
                  </a:lnTo>
                  <a:close/>
                  <a:moveTo>
                    <a:pt x="31744" y="140900"/>
                  </a:moveTo>
                  <a:lnTo>
                    <a:pt x="31744" y="146209"/>
                  </a:lnTo>
                  <a:lnTo>
                    <a:pt x="31744" y="146281"/>
                  </a:lnTo>
                  <a:lnTo>
                    <a:pt x="31744" y="146354"/>
                  </a:lnTo>
                  <a:lnTo>
                    <a:pt x="31744" y="151736"/>
                  </a:lnTo>
                  <a:lnTo>
                    <a:pt x="20981" y="151736"/>
                  </a:lnTo>
                  <a:lnTo>
                    <a:pt x="20981" y="146354"/>
                  </a:lnTo>
                  <a:lnTo>
                    <a:pt x="20981" y="146281"/>
                  </a:lnTo>
                  <a:lnTo>
                    <a:pt x="20981" y="146209"/>
                  </a:lnTo>
                  <a:lnTo>
                    <a:pt x="20981" y="140900"/>
                  </a:lnTo>
                  <a:close/>
                  <a:moveTo>
                    <a:pt x="42652" y="140900"/>
                  </a:moveTo>
                  <a:lnTo>
                    <a:pt x="42652" y="146209"/>
                  </a:lnTo>
                  <a:lnTo>
                    <a:pt x="42652" y="146281"/>
                  </a:lnTo>
                  <a:lnTo>
                    <a:pt x="42652" y="146354"/>
                  </a:lnTo>
                  <a:lnTo>
                    <a:pt x="42652" y="151736"/>
                  </a:lnTo>
                  <a:lnTo>
                    <a:pt x="31890" y="151736"/>
                  </a:lnTo>
                  <a:lnTo>
                    <a:pt x="31890" y="146354"/>
                  </a:lnTo>
                  <a:lnTo>
                    <a:pt x="31890" y="146281"/>
                  </a:lnTo>
                  <a:lnTo>
                    <a:pt x="31890" y="146209"/>
                  </a:lnTo>
                  <a:lnTo>
                    <a:pt x="31890" y="140900"/>
                  </a:lnTo>
                  <a:close/>
                  <a:moveTo>
                    <a:pt x="53561" y="140900"/>
                  </a:moveTo>
                  <a:lnTo>
                    <a:pt x="53561" y="146209"/>
                  </a:lnTo>
                  <a:lnTo>
                    <a:pt x="53561" y="146281"/>
                  </a:lnTo>
                  <a:lnTo>
                    <a:pt x="53561" y="146354"/>
                  </a:lnTo>
                  <a:lnTo>
                    <a:pt x="53561" y="151736"/>
                  </a:lnTo>
                  <a:lnTo>
                    <a:pt x="42798" y="151736"/>
                  </a:lnTo>
                  <a:lnTo>
                    <a:pt x="42798" y="146354"/>
                  </a:lnTo>
                  <a:lnTo>
                    <a:pt x="42798" y="146281"/>
                  </a:lnTo>
                  <a:lnTo>
                    <a:pt x="42798" y="146209"/>
                  </a:lnTo>
                  <a:lnTo>
                    <a:pt x="42798" y="140900"/>
                  </a:lnTo>
                  <a:close/>
                  <a:moveTo>
                    <a:pt x="64469" y="140900"/>
                  </a:moveTo>
                  <a:lnTo>
                    <a:pt x="64469" y="146209"/>
                  </a:lnTo>
                  <a:lnTo>
                    <a:pt x="64469" y="146281"/>
                  </a:lnTo>
                  <a:lnTo>
                    <a:pt x="64469" y="146354"/>
                  </a:lnTo>
                  <a:lnTo>
                    <a:pt x="64469" y="151736"/>
                  </a:lnTo>
                  <a:lnTo>
                    <a:pt x="53706" y="151736"/>
                  </a:lnTo>
                  <a:lnTo>
                    <a:pt x="53706" y="146354"/>
                  </a:lnTo>
                  <a:lnTo>
                    <a:pt x="53706" y="146281"/>
                  </a:lnTo>
                  <a:lnTo>
                    <a:pt x="53706" y="146209"/>
                  </a:lnTo>
                  <a:lnTo>
                    <a:pt x="53706" y="140900"/>
                  </a:lnTo>
                  <a:close/>
                  <a:moveTo>
                    <a:pt x="75378" y="140900"/>
                  </a:moveTo>
                  <a:lnTo>
                    <a:pt x="75378" y="146209"/>
                  </a:lnTo>
                  <a:lnTo>
                    <a:pt x="75378" y="146281"/>
                  </a:lnTo>
                  <a:lnTo>
                    <a:pt x="75378" y="146354"/>
                  </a:lnTo>
                  <a:lnTo>
                    <a:pt x="75378" y="151736"/>
                  </a:lnTo>
                  <a:lnTo>
                    <a:pt x="64615" y="151736"/>
                  </a:lnTo>
                  <a:lnTo>
                    <a:pt x="64615" y="146354"/>
                  </a:lnTo>
                  <a:lnTo>
                    <a:pt x="64615" y="146281"/>
                  </a:lnTo>
                  <a:lnTo>
                    <a:pt x="64615" y="146209"/>
                  </a:lnTo>
                  <a:lnTo>
                    <a:pt x="64615" y="140900"/>
                  </a:lnTo>
                  <a:close/>
                  <a:moveTo>
                    <a:pt x="86286" y="140900"/>
                  </a:moveTo>
                  <a:lnTo>
                    <a:pt x="86286" y="146209"/>
                  </a:lnTo>
                  <a:lnTo>
                    <a:pt x="86286" y="146281"/>
                  </a:lnTo>
                  <a:lnTo>
                    <a:pt x="86286" y="146354"/>
                  </a:lnTo>
                  <a:lnTo>
                    <a:pt x="86286" y="151736"/>
                  </a:lnTo>
                  <a:lnTo>
                    <a:pt x="75523" y="151736"/>
                  </a:lnTo>
                  <a:lnTo>
                    <a:pt x="75523" y="146354"/>
                  </a:lnTo>
                  <a:lnTo>
                    <a:pt x="75523" y="146281"/>
                  </a:lnTo>
                  <a:lnTo>
                    <a:pt x="75523" y="146209"/>
                  </a:lnTo>
                  <a:lnTo>
                    <a:pt x="75523" y="140900"/>
                  </a:lnTo>
                  <a:close/>
                  <a:moveTo>
                    <a:pt x="97194" y="140900"/>
                  </a:moveTo>
                  <a:lnTo>
                    <a:pt x="97194" y="146209"/>
                  </a:lnTo>
                  <a:lnTo>
                    <a:pt x="97194" y="146281"/>
                  </a:lnTo>
                  <a:lnTo>
                    <a:pt x="97194" y="146354"/>
                  </a:lnTo>
                  <a:lnTo>
                    <a:pt x="97194" y="151736"/>
                  </a:lnTo>
                  <a:lnTo>
                    <a:pt x="86431" y="151736"/>
                  </a:lnTo>
                  <a:lnTo>
                    <a:pt x="86431" y="146354"/>
                  </a:lnTo>
                  <a:lnTo>
                    <a:pt x="86431" y="146281"/>
                  </a:lnTo>
                  <a:lnTo>
                    <a:pt x="86431" y="146209"/>
                  </a:lnTo>
                  <a:lnTo>
                    <a:pt x="86431" y="140900"/>
                  </a:lnTo>
                  <a:close/>
                  <a:moveTo>
                    <a:pt x="108103" y="140900"/>
                  </a:moveTo>
                  <a:lnTo>
                    <a:pt x="108103" y="146209"/>
                  </a:lnTo>
                  <a:lnTo>
                    <a:pt x="108103" y="146281"/>
                  </a:lnTo>
                  <a:lnTo>
                    <a:pt x="108103" y="146354"/>
                  </a:lnTo>
                  <a:lnTo>
                    <a:pt x="108103" y="151736"/>
                  </a:lnTo>
                  <a:lnTo>
                    <a:pt x="97340" y="151736"/>
                  </a:lnTo>
                  <a:lnTo>
                    <a:pt x="97340" y="146354"/>
                  </a:lnTo>
                  <a:lnTo>
                    <a:pt x="97340" y="146281"/>
                  </a:lnTo>
                  <a:lnTo>
                    <a:pt x="97340" y="146209"/>
                  </a:lnTo>
                  <a:lnTo>
                    <a:pt x="97340" y="140900"/>
                  </a:lnTo>
                  <a:close/>
                  <a:moveTo>
                    <a:pt x="119011" y="140900"/>
                  </a:moveTo>
                  <a:lnTo>
                    <a:pt x="119011" y="146209"/>
                  </a:lnTo>
                  <a:lnTo>
                    <a:pt x="119011" y="146281"/>
                  </a:lnTo>
                  <a:lnTo>
                    <a:pt x="119011" y="146354"/>
                  </a:lnTo>
                  <a:lnTo>
                    <a:pt x="119011" y="151736"/>
                  </a:lnTo>
                  <a:lnTo>
                    <a:pt x="108248" y="151736"/>
                  </a:lnTo>
                  <a:lnTo>
                    <a:pt x="108248" y="146354"/>
                  </a:lnTo>
                  <a:lnTo>
                    <a:pt x="108248" y="146281"/>
                  </a:lnTo>
                  <a:lnTo>
                    <a:pt x="108248" y="146209"/>
                  </a:lnTo>
                  <a:lnTo>
                    <a:pt x="108248" y="140900"/>
                  </a:lnTo>
                  <a:close/>
                  <a:moveTo>
                    <a:pt x="129919" y="140900"/>
                  </a:moveTo>
                  <a:lnTo>
                    <a:pt x="129919" y="146209"/>
                  </a:lnTo>
                  <a:lnTo>
                    <a:pt x="129919" y="146281"/>
                  </a:lnTo>
                  <a:lnTo>
                    <a:pt x="129919" y="146354"/>
                  </a:lnTo>
                  <a:lnTo>
                    <a:pt x="129919" y="151736"/>
                  </a:lnTo>
                  <a:lnTo>
                    <a:pt x="119156" y="151736"/>
                  </a:lnTo>
                  <a:lnTo>
                    <a:pt x="119156" y="146354"/>
                  </a:lnTo>
                  <a:lnTo>
                    <a:pt x="119156" y="146281"/>
                  </a:lnTo>
                  <a:lnTo>
                    <a:pt x="119156" y="146209"/>
                  </a:lnTo>
                  <a:lnTo>
                    <a:pt x="119156" y="140900"/>
                  </a:lnTo>
                  <a:close/>
                  <a:moveTo>
                    <a:pt x="140828" y="140900"/>
                  </a:moveTo>
                  <a:lnTo>
                    <a:pt x="140828" y="146209"/>
                  </a:lnTo>
                  <a:lnTo>
                    <a:pt x="140828" y="146281"/>
                  </a:lnTo>
                  <a:lnTo>
                    <a:pt x="140828" y="146354"/>
                  </a:lnTo>
                  <a:lnTo>
                    <a:pt x="140828" y="151736"/>
                  </a:lnTo>
                  <a:lnTo>
                    <a:pt x="130065" y="151736"/>
                  </a:lnTo>
                  <a:lnTo>
                    <a:pt x="130065" y="146354"/>
                  </a:lnTo>
                  <a:lnTo>
                    <a:pt x="130065" y="146281"/>
                  </a:lnTo>
                  <a:lnTo>
                    <a:pt x="130065" y="146209"/>
                  </a:lnTo>
                  <a:lnTo>
                    <a:pt x="130065" y="140900"/>
                  </a:lnTo>
                  <a:close/>
                  <a:moveTo>
                    <a:pt x="20836" y="151808"/>
                  </a:moveTo>
                  <a:lnTo>
                    <a:pt x="20836" y="162644"/>
                  </a:lnTo>
                  <a:lnTo>
                    <a:pt x="10073" y="162644"/>
                  </a:lnTo>
                  <a:lnTo>
                    <a:pt x="10073" y="151808"/>
                  </a:lnTo>
                  <a:close/>
                  <a:moveTo>
                    <a:pt x="31744" y="151808"/>
                  </a:moveTo>
                  <a:lnTo>
                    <a:pt x="31744" y="162644"/>
                  </a:lnTo>
                  <a:lnTo>
                    <a:pt x="20981" y="162644"/>
                  </a:lnTo>
                  <a:lnTo>
                    <a:pt x="20981" y="151808"/>
                  </a:lnTo>
                  <a:close/>
                  <a:moveTo>
                    <a:pt x="42652" y="151808"/>
                  </a:moveTo>
                  <a:lnTo>
                    <a:pt x="42652" y="162644"/>
                  </a:lnTo>
                  <a:lnTo>
                    <a:pt x="31890" y="162644"/>
                  </a:lnTo>
                  <a:lnTo>
                    <a:pt x="31890" y="151808"/>
                  </a:lnTo>
                  <a:close/>
                  <a:moveTo>
                    <a:pt x="53561" y="151808"/>
                  </a:moveTo>
                  <a:lnTo>
                    <a:pt x="53561" y="162644"/>
                  </a:lnTo>
                  <a:lnTo>
                    <a:pt x="42798" y="162644"/>
                  </a:lnTo>
                  <a:lnTo>
                    <a:pt x="42798" y="151808"/>
                  </a:lnTo>
                  <a:close/>
                  <a:moveTo>
                    <a:pt x="64469" y="151808"/>
                  </a:moveTo>
                  <a:lnTo>
                    <a:pt x="64469" y="162644"/>
                  </a:lnTo>
                  <a:lnTo>
                    <a:pt x="53706" y="162644"/>
                  </a:lnTo>
                  <a:lnTo>
                    <a:pt x="53706" y="151808"/>
                  </a:lnTo>
                  <a:close/>
                  <a:moveTo>
                    <a:pt x="75378" y="151808"/>
                  </a:moveTo>
                  <a:lnTo>
                    <a:pt x="75378" y="162644"/>
                  </a:lnTo>
                  <a:lnTo>
                    <a:pt x="64615" y="162644"/>
                  </a:lnTo>
                  <a:lnTo>
                    <a:pt x="64615" y="151808"/>
                  </a:lnTo>
                  <a:close/>
                  <a:moveTo>
                    <a:pt x="86286" y="151808"/>
                  </a:moveTo>
                  <a:lnTo>
                    <a:pt x="86286" y="162644"/>
                  </a:lnTo>
                  <a:lnTo>
                    <a:pt x="75523" y="162644"/>
                  </a:lnTo>
                  <a:lnTo>
                    <a:pt x="75523" y="151808"/>
                  </a:lnTo>
                  <a:close/>
                  <a:moveTo>
                    <a:pt x="97194" y="151808"/>
                  </a:moveTo>
                  <a:lnTo>
                    <a:pt x="97194" y="162644"/>
                  </a:lnTo>
                  <a:lnTo>
                    <a:pt x="86431" y="162644"/>
                  </a:lnTo>
                  <a:lnTo>
                    <a:pt x="86431" y="151808"/>
                  </a:lnTo>
                  <a:close/>
                  <a:moveTo>
                    <a:pt x="108103" y="151808"/>
                  </a:moveTo>
                  <a:lnTo>
                    <a:pt x="108103" y="162644"/>
                  </a:lnTo>
                  <a:lnTo>
                    <a:pt x="97340" y="162644"/>
                  </a:lnTo>
                  <a:lnTo>
                    <a:pt x="97340" y="151808"/>
                  </a:lnTo>
                  <a:close/>
                  <a:moveTo>
                    <a:pt x="119011" y="151808"/>
                  </a:moveTo>
                  <a:lnTo>
                    <a:pt x="119011" y="162644"/>
                  </a:lnTo>
                  <a:lnTo>
                    <a:pt x="108248" y="162644"/>
                  </a:lnTo>
                  <a:lnTo>
                    <a:pt x="108248" y="151808"/>
                  </a:lnTo>
                  <a:close/>
                  <a:moveTo>
                    <a:pt x="129919" y="151808"/>
                  </a:moveTo>
                  <a:lnTo>
                    <a:pt x="129919" y="162644"/>
                  </a:lnTo>
                  <a:lnTo>
                    <a:pt x="119156" y="162644"/>
                  </a:lnTo>
                  <a:lnTo>
                    <a:pt x="119156" y="151808"/>
                  </a:lnTo>
                  <a:close/>
                  <a:moveTo>
                    <a:pt x="140828" y="151808"/>
                  </a:moveTo>
                  <a:lnTo>
                    <a:pt x="140828" y="162644"/>
                  </a:lnTo>
                  <a:lnTo>
                    <a:pt x="130065" y="162644"/>
                  </a:lnTo>
                  <a:lnTo>
                    <a:pt x="130065" y="151808"/>
                  </a:lnTo>
                  <a:close/>
                  <a:moveTo>
                    <a:pt x="20836" y="162717"/>
                  </a:moveTo>
                  <a:lnTo>
                    <a:pt x="20836" y="168025"/>
                  </a:lnTo>
                  <a:lnTo>
                    <a:pt x="20836" y="168098"/>
                  </a:lnTo>
                  <a:lnTo>
                    <a:pt x="20836" y="168171"/>
                  </a:lnTo>
                  <a:lnTo>
                    <a:pt x="20836" y="173552"/>
                  </a:lnTo>
                  <a:lnTo>
                    <a:pt x="10073" y="173552"/>
                  </a:lnTo>
                  <a:lnTo>
                    <a:pt x="10073" y="168171"/>
                  </a:lnTo>
                  <a:lnTo>
                    <a:pt x="10073" y="168098"/>
                  </a:lnTo>
                  <a:lnTo>
                    <a:pt x="10073" y="168025"/>
                  </a:lnTo>
                  <a:lnTo>
                    <a:pt x="10073" y="162717"/>
                  </a:lnTo>
                  <a:close/>
                  <a:moveTo>
                    <a:pt x="31744" y="162717"/>
                  </a:moveTo>
                  <a:lnTo>
                    <a:pt x="31744" y="168025"/>
                  </a:lnTo>
                  <a:lnTo>
                    <a:pt x="31744" y="168098"/>
                  </a:lnTo>
                  <a:lnTo>
                    <a:pt x="31744" y="168171"/>
                  </a:lnTo>
                  <a:lnTo>
                    <a:pt x="31744" y="173552"/>
                  </a:lnTo>
                  <a:lnTo>
                    <a:pt x="20981" y="173552"/>
                  </a:lnTo>
                  <a:lnTo>
                    <a:pt x="20981" y="168171"/>
                  </a:lnTo>
                  <a:lnTo>
                    <a:pt x="20981" y="168098"/>
                  </a:lnTo>
                  <a:lnTo>
                    <a:pt x="20981" y="168025"/>
                  </a:lnTo>
                  <a:lnTo>
                    <a:pt x="20981" y="162717"/>
                  </a:lnTo>
                  <a:close/>
                  <a:moveTo>
                    <a:pt x="42652" y="162717"/>
                  </a:moveTo>
                  <a:lnTo>
                    <a:pt x="42652" y="168025"/>
                  </a:lnTo>
                  <a:lnTo>
                    <a:pt x="42652" y="168098"/>
                  </a:lnTo>
                  <a:lnTo>
                    <a:pt x="42652" y="168171"/>
                  </a:lnTo>
                  <a:lnTo>
                    <a:pt x="42652" y="173552"/>
                  </a:lnTo>
                  <a:lnTo>
                    <a:pt x="31890" y="173552"/>
                  </a:lnTo>
                  <a:lnTo>
                    <a:pt x="31890" y="168171"/>
                  </a:lnTo>
                  <a:lnTo>
                    <a:pt x="31890" y="168098"/>
                  </a:lnTo>
                  <a:lnTo>
                    <a:pt x="31890" y="168025"/>
                  </a:lnTo>
                  <a:lnTo>
                    <a:pt x="31890" y="162717"/>
                  </a:lnTo>
                  <a:close/>
                  <a:moveTo>
                    <a:pt x="53561" y="162717"/>
                  </a:moveTo>
                  <a:lnTo>
                    <a:pt x="53561" y="168025"/>
                  </a:lnTo>
                  <a:lnTo>
                    <a:pt x="53561" y="168098"/>
                  </a:lnTo>
                  <a:lnTo>
                    <a:pt x="53561" y="168171"/>
                  </a:lnTo>
                  <a:lnTo>
                    <a:pt x="53561" y="173552"/>
                  </a:lnTo>
                  <a:lnTo>
                    <a:pt x="42798" y="173552"/>
                  </a:lnTo>
                  <a:lnTo>
                    <a:pt x="42798" y="168171"/>
                  </a:lnTo>
                  <a:lnTo>
                    <a:pt x="42798" y="168098"/>
                  </a:lnTo>
                  <a:lnTo>
                    <a:pt x="42798" y="168025"/>
                  </a:lnTo>
                  <a:lnTo>
                    <a:pt x="42798" y="162717"/>
                  </a:lnTo>
                  <a:close/>
                  <a:moveTo>
                    <a:pt x="64469" y="162717"/>
                  </a:moveTo>
                  <a:lnTo>
                    <a:pt x="64469" y="168025"/>
                  </a:lnTo>
                  <a:lnTo>
                    <a:pt x="64469" y="168098"/>
                  </a:lnTo>
                  <a:lnTo>
                    <a:pt x="64469" y="168171"/>
                  </a:lnTo>
                  <a:lnTo>
                    <a:pt x="64469" y="173552"/>
                  </a:lnTo>
                  <a:lnTo>
                    <a:pt x="53706" y="173552"/>
                  </a:lnTo>
                  <a:lnTo>
                    <a:pt x="53706" y="168171"/>
                  </a:lnTo>
                  <a:lnTo>
                    <a:pt x="53706" y="168098"/>
                  </a:lnTo>
                  <a:lnTo>
                    <a:pt x="53706" y="168025"/>
                  </a:lnTo>
                  <a:lnTo>
                    <a:pt x="53706" y="162717"/>
                  </a:lnTo>
                  <a:close/>
                  <a:moveTo>
                    <a:pt x="75378" y="162717"/>
                  </a:moveTo>
                  <a:lnTo>
                    <a:pt x="75378" y="168025"/>
                  </a:lnTo>
                  <a:lnTo>
                    <a:pt x="75378" y="168098"/>
                  </a:lnTo>
                  <a:lnTo>
                    <a:pt x="75378" y="168171"/>
                  </a:lnTo>
                  <a:lnTo>
                    <a:pt x="75378" y="173552"/>
                  </a:lnTo>
                  <a:lnTo>
                    <a:pt x="64615" y="173552"/>
                  </a:lnTo>
                  <a:lnTo>
                    <a:pt x="64615" y="168171"/>
                  </a:lnTo>
                  <a:lnTo>
                    <a:pt x="64615" y="168098"/>
                  </a:lnTo>
                  <a:lnTo>
                    <a:pt x="64615" y="168025"/>
                  </a:lnTo>
                  <a:lnTo>
                    <a:pt x="64615" y="162717"/>
                  </a:lnTo>
                  <a:close/>
                  <a:moveTo>
                    <a:pt x="86286" y="162717"/>
                  </a:moveTo>
                  <a:lnTo>
                    <a:pt x="86286" y="168025"/>
                  </a:lnTo>
                  <a:lnTo>
                    <a:pt x="86286" y="168098"/>
                  </a:lnTo>
                  <a:lnTo>
                    <a:pt x="86286" y="168171"/>
                  </a:lnTo>
                  <a:lnTo>
                    <a:pt x="86286" y="173552"/>
                  </a:lnTo>
                  <a:lnTo>
                    <a:pt x="75523" y="173552"/>
                  </a:lnTo>
                  <a:lnTo>
                    <a:pt x="75523" y="168171"/>
                  </a:lnTo>
                  <a:lnTo>
                    <a:pt x="75523" y="168098"/>
                  </a:lnTo>
                  <a:lnTo>
                    <a:pt x="75523" y="168025"/>
                  </a:lnTo>
                  <a:lnTo>
                    <a:pt x="75523" y="162717"/>
                  </a:lnTo>
                  <a:close/>
                  <a:moveTo>
                    <a:pt x="97194" y="162717"/>
                  </a:moveTo>
                  <a:lnTo>
                    <a:pt x="97194" y="168025"/>
                  </a:lnTo>
                  <a:lnTo>
                    <a:pt x="97194" y="168098"/>
                  </a:lnTo>
                  <a:lnTo>
                    <a:pt x="97194" y="168171"/>
                  </a:lnTo>
                  <a:lnTo>
                    <a:pt x="97194" y="173552"/>
                  </a:lnTo>
                  <a:lnTo>
                    <a:pt x="86431" y="173552"/>
                  </a:lnTo>
                  <a:lnTo>
                    <a:pt x="86431" y="168171"/>
                  </a:lnTo>
                  <a:lnTo>
                    <a:pt x="86431" y="168098"/>
                  </a:lnTo>
                  <a:lnTo>
                    <a:pt x="86431" y="168025"/>
                  </a:lnTo>
                  <a:lnTo>
                    <a:pt x="86431" y="162717"/>
                  </a:lnTo>
                  <a:close/>
                  <a:moveTo>
                    <a:pt x="108103" y="162717"/>
                  </a:moveTo>
                  <a:lnTo>
                    <a:pt x="108103" y="168025"/>
                  </a:lnTo>
                  <a:lnTo>
                    <a:pt x="108103" y="168098"/>
                  </a:lnTo>
                  <a:lnTo>
                    <a:pt x="108103" y="168171"/>
                  </a:lnTo>
                  <a:lnTo>
                    <a:pt x="108103" y="173552"/>
                  </a:lnTo>
                  <a:lnTo>
                    <a:pt x="97340" y="173552"/>
                  </a:lnTo>
                  <a:lnTo>
                    <a:pt x="97340" y="168171"/>
                  </a:lnTo>
                  <a:lnTo>
                    <a:pt x="97340" y="168098"/>
                  </a:lnTo>
                  <a:lnTo>
                    <a:pt x="97340" y="168025"/>
                  </a:lnTo>
                  <a:lnTo>
                    <a:pt x="97340" y="162717"/>
                  </a:lnTo>
                  <a:close/>
                  <a:moveTo>
                    <a:pt x="119011" y="162717"/>
                  </a:moveTo>
                  <a:lnTo>
                    <a:pt x="119011" y="168025"/>
                  </a:lnTo>
                  <a:lnTo>
                    <a:pt x="119011" y="168098"/>
                  </a:lnTo>
                  <a:lnTo>
                    <a:pt x="119011" y="168171"/>
                  </a:lnTo>
                  <a:lnTo>
                    <a:pt x="119011" y="173552"/>
                  </a:lnTo>
                  <a:lnTo>
                    <a:pt x="108248" y="173552"/>
                  </a:lnTo>
                  <a:lnTo>
                    <a:pt x="108248" y="168171"/>
                  </a:lnTo>
                  <a:lnTo>
                    <a:pt x="108248" y="168098"/>
                  </a:lnTo>
                  <a:lnTo>
                    <a:pt x="108248" y="168025"/>
                  </a:lnTo>
                  <a:lnTo>
                    <a:pt x="108248" y="162717"/>
                  </a:lnTo>
                  <a:close/>
                  <a:moveTo>
                    <a:pt x="129919" y="162717"/>
                  </a:moveTo>
                  <a:lnTo>
                    <a:pt x="129919" y="168025"/>
                  </a:lnTo>
                  <a:lnTo>
                    <a:pt x="129919" y="168098"/>
                  </a:lnTo>
                  <a:lnTo>
                    <a:pt x="129919" y="168171"/>
                  </a:lnTo>
                  <a:lnTo>
                    <a:pt x="129919" y="173552"/>
                  </a:lnTo>
                  <a:lnTo>
                    <a:pt x="119156" y="173552"/>
                  </a:lnTo>
                  <a:lnTo>
                    <a:pt x="119156" y="168171"/>
                  </a:lnTo>
                  <a:lnTo>
                    <a:pt x="119156" y="168098"/>
                  </a:lnTo>
                  <a:lnTo>
                    <a:pt x="119156" y="168025"/>
                  </a:lnTo>
                  <a:lnTo>
                    <a:pt x="119156" y="162717"/>
                  </a:lnTo>
                  <a:close/>
                  <a:moveTo>
                    <a:pt x="140828" y="162717"/>
                  </a:moveTo>
                  <a:lnTo>
                    <a:pt x="140828" y="168025"/>
                  </a:lnTo>
                  <a:lnTo>
                    <a:pt x="140828" y="168098"/>
                  </a:lnTo>
                  <a:lnTo>
                    <a:pt x="140828" y="168171"/>
                  </a:lnTo>
                  <a:lnTo>
                    <a:pt x="140828" y="173552"/>
                  </a:lnTo>
                  <a:lnTo>
                    <a:pt x="130065" y="173552"/>
                  </a:lnTo>
                  <a:lnTo>
                    <a:pt x="130065" y="168171"/>
                  </a:lnTo>
                  <a:lnTo>
                    <a:pt x="130065" y="168098"/>
                  </a:lnTo>
                  <a:lnTo>
                    <a:pt x="130065" y="168025"/>
                  </a:lnTo>
                  <a:lnTo>
                    <a:pt x="130065" y="162717"/>
                  </a:lnTo>
                  <a:close/>
                  <a:moveTo>
                    <a:pt x="20836" y="173625"/>
                  </a:moveTo>
                  <a:lnTo>
                    <a:pt x="20836" y="184461"/>
                  </a:lnTo>
                  <a:lnTo>
                    <a:pt x="10073" y="184461"/>
                  </a:lnTo>
                  <a:lnTo>
                    <a:pt x="10073" y="173625"/>
                  </a:lnTo>
                  <a:close/>
                  <a:moveTo>
                    <a:pt x="31744" y="173625"/>
                  </a:moveTo>
                  <a:lnTo>
                    <a:pt x="31744" y="184461"/>
                  </a:lnTo>
                  <a:lnTo>
                    <a:pt x="20981" y="184461"/>
                  </a:lnTo>
                  <a:lnTo>
                    <a:pt x="20981" y="173625"/>
                  </a:lnTo>
                  <a:close/>
                  <a:moveTo>
                    <a:pt x="42652" y="173625"/>
                  </a:moveTo>
                  <a:lnTo>
                    <a:pt x="42652" y="184461"/>
                  </a:lnTo>
                  <a:lnTo>
                    <a:pt x="31890" y="184461"/>
                  </a:lnTo>
                  <a:lnTo>
                    <a:pt x="31890" y="173625"/>
                  </a:lnTo>
                  <a:close/>
                  <a:moveTo>
                    <a:pt x="53561" y="173625"/>
                  </a:moveTo>
                  <a:lnTo>
                    <a:pt x="53561" y="184461"/>
                  </a:lnTo>
                  <a:lnTo>
                    <a:pt x="42798" y="184461"/>
                  </a:lnTo>
                  <a:lnTo>
                    <a:pt x="42798" y="173625"/>
                  </a:lnTo>
                  <a:close/>
                  <a:moveTo>
                    <a:pt x="64469" y="173625"/>
                  </a:moveTo>
                  <a:lnTo>
                    <a:pt x="64469" y="184461"/>
                  </a:lnTo>
                  <a:lnTo>
                    <a:pt x="53706" y="184461"/>
                  </a:lnTo>
                  <a:lnTo>
                    <a:pt x="53706" y="173625"/>
                  </a:lnTo>
                  <a:close/>
                  <a:moveTo>
                    <a:pt x="75378" y="173625"/>
                  </a:moveTo>
                  <a:lnTo>
                    <a:pt x="75378" y="184461"/>
                  </a:lnTo>
                  <a:lnTo>
                    <a:pt x="64615" y="184461"/>
                  </a:lnTo>
                  <a:lnTo>
                    <a:pt x="64615" y="173625"/>
                  </a:lnTo>
                  <a:close/>
                  <a:moveTo>
                    <a:pt x="86286" y="173625"/>
                  </a:moveTo>
                  <a:lnTo>
                    <a:pt x="86286" y="184461"/>
                  </a:lnTo>
                  <a:lnTo>
                    <a:pt x="75523" y="184461"/>
                  </a:lnTo>
                  <a:lnTo>
                    <a:pt x="75523" y="173625"/>
                  </a:lnTo>
                  <a:close/>
                  <a:moveTo>
                    <a:pt x="97194" y="173625"/>
                  </a:moveTo>
                  <a:lnTo>
                    <a:pt x="97194" y="184461"/>
                  </a:lnTo>
                  <a:lnTo>
                    <a:pt x="86431" y="184461"/>
                  </a:lnTo>
                  <a:lnTo>
                    <a:pt x="86431" y="173625"/>
                  </a:lnTo>
                  <a:close/>
                  <a:moveTo>
                    <a:pt x="108103" y="173625"/>
                  </a:moveTo>
                  <a:lnTo>
                    <a:pt x="108103" y="184461"/>
                  </a:lnTo>
                  <a:lnTo>
                    <a:pt x="97340" y="184461"/>
                  </a:lnTo>
                  <a:lnTo>
                    <a:pt x="97340" y="173625"/>
                  </a:lnTo>
                  <a:close/>
                  <a:moveTo>
                    <a:pt x="119011" y="173625"/>
                  </a:moveTo>
                  <a:lnTo>
                    <a:pt x="119011" y="184461"/>
                  </a:lnTo>
                  <a:lnTo>
                    <a:pt x="108248" y="184461"/>
                  </a:lnTo>
                  <a:lnTo>
                    <a:pt x="108248" y="173625"/>
                  </a:lnTo>
                  <a:close/>
                  <a:moveTo>
                    <a:pt x="129919" y="173625"/>
                  </a:moveTo>
                  <a:lnTo>
                    <a:pt x="129919" y="184461"/>
                  </a:lnTo>
                  <a:lnTo>
                    <a:pt x="119156" y="184461"/>
                  </a:lnTo>
                  <a:lnTo>
                    <a:pt x="119156" y="173625"/>
                  </a:lnTo>
                  <a:close/>
                  <a:moveTo>
                    <a:pt x="140828" y="173625"/>
                  </a:moveTo>
                  <a:lnTo>
                    <a:pt x="140828" y="184461"/>
                  </a:lnTo>
                  <a:lnTo>
                    <a:pt x="130065" y="184461"/>
                  </a:lnTo>
                  <a:lnTo>
                    <a:pt x="130065" y="173625"/>
                  </a:lnTo>
                  <a:close/>
                  <a:moveTo>
                    <a:pt x="20836" y="184533"/>
                  </a:moveTo>
                  <a:lnTo>
                    <a:pt x="20836" y="189842"/>
                  </a:lnTo>
                  <a:lnTo>
                    <a:pt x="20836" y="189915"/>
                  </a:lnTo>
                  <a:lnTo>
                    <a:pt x="20836" y="189988"/>
                  </a:lnTo>
                  <a:lnTo>
                    <a:pt x="20836" y="195369"/>
                  </a:lnTo>
                  <a:lnTo>
                    <a:pt x="10073" y="195369"/>
                  </a:lnTo>
                  <a:lnTo>
                    <a:pt x="10073" y="189988"/>
                  </a:lnTo>
                  <a:lnTo>
                    <a:pt x="10073" y="189915"/>
                  </a:lnTo>
                  <a:lnTo>
                    <a:pt x="10073" y="189842"/>
                  </a:lnTo>
                  <a:lnTo>
                    <a:pt x="10073" y="184533"/>
                  </a:lnTo>
                  <a:close/>
                  <a:moveTo>
                    <a:pt x="31744" y="184533"/>
                  </a:moveTo>
                  <a:lnTo>
                    <a:pt x="31744" y="189842"/>
                  </a:lnTo>
                  <a:lnTo>
                    <a:pt x="31744" y="189915"/>
                  </a:lnTo>
                  <a:lnTo>
                    <a:pt x="31744" y="189988"/>
                  </a:lnTo>
                  <a:lnTo>
                    <a:pt x="31744" y="195369"/>
                  </a:lnTo>
                  <a:lnTo>
                    <a:pt x="20981" y="195369"/>
                  </a:lnTo>
                  <a:lnTo>
                    <a:pt x="20981" y="189988"/>
                  </a:lnTo>
                  <a:lnTo>
                    <a:pt x="20981" y="189915"/>
                  </a:lnTo>
                  <a:lnTo>
                    <a:pt x="20981" y="189842"/>
                  </a:lnTo>
                  <a:lnTo>
                    <a:pt x="20981" y="184533"/>
                  </a:lnTo>
                  <a:close/>
                  <a:moveTo>
                    <a:pt x="42652" y="184533"/>
                  </a:moveTo>
                  <a:lnTo>
                    <a:pt x="42652" y="189842"/>
                  </a:lnTo>
                  <a:lnTo>
                    <a:pt x="42652" y="189915"/>
                  </a:lnTo>
                  <a:lnTo>
                    <a:pt x="42652" y="189988"/>
                  </a:lnTo>
                  <a:lnTo>
                    <a:pt x="42652" y="195369"/>
                  </a:lnTo>
                  <a:lnTo>
                    <a:pt x="31890" y="195369"/>
                  </a:lnTo>
                  <a:lnTo>
                    <a:pt x="31890" y="189988"/>
                  </a:lnTo>
                  <a:lnTo>
                    <a:pt x="31890" y="189915"/>
                  </a:lnTo>
                  <a:lnTo>
                    <a:pt x="31890" y="189842"/>
                  </a:lnTo>
                  <a:lnTo>
                    <a:pt x="31890" y="184533"/>
                  </a:lnTo>
                  <a:close/>
                  <a:moveTo>
                    <a:pt x="53561" y="184533"/>
                  </a:moveTo>
                  <a:lnTo>
                    <a:pt x="53561" y="189842"/>
                  </a:lnTo>
                  <a:lnTo>
                    <a:pt x="53561" y="189915"/>
                  </a:lnTo>
                  <a:lnTo>
                    <a:pt x="53561" y="189988"/>
                  </a:lnTo>
                  <a:lnTo>
                    <a:pt x="53561" y="195369"/>
                  </a:lnTo>
                  <a:lnTo>
                    <a:pt x="42798" y="195369"/>
                  </a:lnTo>
                  <a:lnTo>
                    <a:pt x="42798" y="189988"/>
                  </a:lnTo>
                  <a:lnTo>
                    <a:pt x="42798" y="189915"/>
                  </a:lnTo>
                  <a:lnTo>
                    <a:pt x="42798" y="189842"/>
                  </a:lnTo>
                  <a:lnTo>
                    <a:pt x="42798" y="184533"/>
                  </a:lnTo>
                  <a:close/>
                  <a:moveTo>
                    <a:pt x="64469" y="184533"/>
                  </a:moveTo>
                  <a:lnTo>
                    <a:pt x="64469" y="189842"/>
                  </a:lnTo>
                  <a:lnTo>
                    <a:pt x="64469" y="189915"/>
                  </a:lnTo>
                  <a:lnTo>
                    <a:pt x="64469" y="189988"/>
                  </a:lnTo>
                  <a:lnTo>
                    <a:pt x="64469" y="195369"/>
                  </a:lnTo>
                  <a:lnTo>
                    <a:pt x="53706" y="195369"/>
                  </a:lnTo>
                  <a:lnTo>
                    <a:pt x="53706" y="189988"/>
                  </a:lnTo>
                  <a:lnTo>
                    <a:pt x="53706" y="189915"/>
                  </a:lnTo>
                  <a:lnTo>
                    <a:pt x="53706" y="189842"/>
                  </a:lnTo>
                  <a:lnTo>
                    <a:pt x="53706" y="184533"/>
                  </a:lnTo>
                  <a:close/>
                  <a:moveTo>
                    <a:pt x="75378" y="184533"/>
                  </a:moveTo>
                  <a:lnTo>
                    <a:pt x="75378" y="189842"/>
                  </a:lnTo>
                  <a:lnTo>
                    <a:pt x="75378" y="189915"/>
                  </a:lnTo>
                  <a:lnTo>
                    <a:pt x="75378" y="189988"/>
                  </a:lnTo>
                  <a:lnTo>
                    <a:pt x="75378" y="195369"/>
                  </a:lnTo>
                  <a:lnTo>
                    <a:pt x="64615" y="195369"/>
                  </a:lnTo>
                  <a:lnTo>
                    <a:pt x="64615" y="189988"/>
                  </a:lnTo>
                  <a:lnTo>
                    <a:pt x="64615" y="189915"/>
                  </a:lnTo>
                  <a:lnTo>
                    <a:pt x="64615" y="189842"/>
                  </a:lnTo>
                  <a:lnTo>
                    <a:pt x="64615" y="184533"/>
                  </a:lnTo>
                  <a:close/>
                  <a:moveTo>
                    <a:pt x="86286" y="184533"/>
                  </a:moveTo>
                  <a:lnTo>
                    <a:pt x="86286" y="189842"/>
                  </a:lnTo>
                  <a:lnTo>
                    <a:pt x="86286" y="189915"/>
                  </a:lnTo>
                  <a:lnTo>
                    <a:pt x="86286" y="189988"/>
                  </a:lnTo>
                  <a:lnTo>
                    <a:pt x="86286" y="195369"/>
                  </a:lnTo>
                  <a:lnTo>
                    <a:pt x="75523" y="195369"/>
                  </a:lnTo>
                  <a:lnTo>
                    <a:pt x="75523" y="189988"/>
                  </a:lnTo>
                  <a:lnTo>
                    <a:pt x="75523" y="189915"/>
                  </a:lnTo>
                  <a:lnTo>
                    <a:pt x="75523" y="189842"/>
                  </a:lnTo>
                  <a:lnTo>
                    <a:pt x="75523" y="184533"/>
                  </a:lnTo>
                  <a:close/>
                  <a:moveTo>
                    <a:pt x="97194" y="184533"/>
                  </a:moveTo>
                  <a:lnTo>
                    <a:pt x="97194" y="189842"/>
                  </a:lnTo>
                  <a:lnTo>
                    <a:pt x="97194" y="189915"/>
                  </a:lnTo>
                  <a:lnTo>
                    <a:pt x="97194" y="189988"/>
                  </a:lnTo>
                  <a:lnTo>
                    <a:pt x="97194" y="195369"/>
                  </a:lnTo>
                  <a:lnTo>
                    <a:pt x="86431" y="195369"/>
                  </a:lnTo>
                  <a:lnTo>
                    <a:pt x="86431" y="189988"/>
                  </a:lnTo>
                  <a:lnTo>
                    <a:pt x="86431" y="189915"/>
                  </a:lnTo>
                  <a:lnTo>
                    <a:pt x="86431" y="189842"/>
                  </a:lnTo>
                  <a:lnTo>
                    <a:pt x="86431" y="184533"/>
                  </a:lnTo>
                  <a:close/>
                  <a:moveTo>
                    <a:pt x="108103" y="184533"/>
                  </a:moveTo>
                  <a:lnTo>
                    <a:pt x="108103" y="189842"/>
                  </a:lnTo>
                  <a:lnTo>
                    <a:pt x="108103" y="189915"/>
                  </a:lnTo>
                  <a:lnTo>
                    <a:pt x="108103" y="189988"/>
                  </a:lnTo>
                  <a:lnTo>
                    <a:pt x="108103" y="195369"/>
                  </a:lnTo>
                  <a:lnTo>
                    <a:pt x="97340" y="195369"/>
                  </a:lnTo>
                  <a:lnTo>
                    <a:pt x="97340" y="189988"/>
                  </a:lnTo>
                  <a:lnTo>
                    <a:pt x="97340" y="189915"/>
                  </a:lnTo>
                  <a:lnTo>
                    <a:pt x="97340" y="189842"/>
                  </a:lnTo>
                  <a:lnTo>
                    <a:pt x="97340" y="184533"/>
                  </a:lnTo>
                  <a:close/>
                  <a:moveTo>
                    <a:pt x="119011" y="184533"/>
                  </a:moveTo>
                  <a:lnTo>
                    <a:pt x="119011" y="189842"/>
                  </a:lnTo>
                  <a:lnTo>
                    <a:pt x="119011" y="189915"/>
                  </a:lnTo>
                  <a:lnTo>
                    <a:pt x="119011" y="189988"/>
                  </a:lnTo>
                  <a:lnTo>
                    <a:pt x="119011" y="195369"/>
                  </a:lnTo>
                  <a:lnTo>
                    <a:pt x="108248" y="195369"/>
                  </a:lnTo>
                  <a:lnTo>
                    <a:pt x="108248" y="189988"/>
                  </a:lnTo>
                  <a:lnTo>
                    <a:pt x="108248" y="189915"/>
                  </a:lnTo>
                  <a:lnTo>
                    <a:pt x="108248" y="189842"/>
                  </a:lnTo>
                  <a:lnTo>
                    <a:pt x="108248" y="184533"/>
                  </a:lnTo>
                  <a:close/>
                  <a:moveTo>
                    <a:pt x="129919" y="184533"/>
                  </a:moveTo>
                  <a:lnTo>
                    <a:pt x="129919" y="189842"/>
                  </a:lnTo>
                  <a:lnTo>
                    <a:pt x="129919" y="189915"/>
                  </a:lnTo>
                  <a:lnTo>
                    <a:pt x="129919" y="189988"/>
                  </a:lnTo>
                  <a:lnTo>
                    <a:pt x="129919" y="195369"/>
                  </a:lnTo>
                  <a:lnTo>
                    <a:pt x="119156" y="195369"/>
                  </a:lnTo>
                  <a:lnTo>
                    <a:pt x="119156" y="189988"/>
                  </a:lnTo>
                  <a:lnTo>
                    <a:pt x="119156" y="189915"/>
                  </a:lnTo>
                  <a:lnTo>
                    <a:pt x="119156" y="189842"/>
                  </a:lnTo>
                  <a:lnTo>
                    <a:pt x="119156" y="184533"/>
                  </a:lnTo>
                  <a:close/>
                  <a:moveTo>
                    <a:pt x="140828" y="184533"/>
                  </a:moveTo>
                  <a:lnTo>
                    <a:pt x="140828" y="189842"/>
                  </a:lnTo>
                  <a:lnTo>
                    <a:pt x="140828" y="189915"/>
                  </a:lnTo>
                  <a:lnTo>
                    <a:pt x="140828" y="189988"/>
                  </a:lnTo>
                  <a:lnTo>
                    <a:pt x="140828" y="195369"/>
                  </a:lnTo>
                  <a:lnTo>
                    <a:pt x="130065" y="195369"/>
                  </a:lnTo>
                  <a:lnTo>
                    <a:pt x="130065" y="189988"/>
                  </a:lnTo>
                  <a:lnTo>
                    <a:pt x="130065" y="189915"/>
                  </a:lnTo>
                  <a:lnTo>
                    <a:pt x="130065" y="189842"/>
                  </a:lnTo>
                  <a:lnTo>
                    <a:pt x="130065" y="184533"/>
                  </a:lnTo>
                  <a:close/>
                  <a:moveTo>
                    <a:pt x="20836" y="195442"/>
                  </a:moveTo>
                  <a:lnTo>
                    <a:pt x="20836" y="206277"/>
                  </a:lnTo>
                  <a:lnTo>
                    <a:pt x="10073" y="206277"/>
                  </a:lnTo>
                  <a:lnTo>
                    <a:pt x="10073" y="195442"/>
                  </a:lnTo>
                  <a:close/>
                  <a:moveTo>
                    <a:pt x="31744" y="195442"/>
                  </a:moveTo>
                  <a:lnTo>
                    <a:pt x="31744" y="206277"/>
                  </a:lnTo>
                  <a:lnTo>
                    <a:pt x="20981" y="206277"/>
                  </a:lnTo>
                  <a:lnTo>
                    <a:pt x="20981" y="195442"/>
                  </a:lnTo>
                  <a:close/>
                  <a:moveTo>
                    <a:pt x="42652" y="195442"/>
                  </a:moveTo>
                  <a:lnTo>
                    <a:pt x="42652" y="206277"/>
                  </a:lnTo>
                  <a:lnTo>
                    <a:pt x="31890" y="206277"/>
                  </a:lnTo>
                  <a:lnTo>
                    <a:pt x="31890" y="195442"/>
                  </a:lnTo>
                  <a:close/>
                  <a:moveTo>
                    <a:pt x="53561" y="195442"/>
                  </a:moveTo>
                  <a:lnTo>
                    <a:pt x="53561" y="206277"/>
                  </a:lnTo>
                  <a:lnTo>
                    <a:pt x="42798" y="206277"/>
                  </a:lnTo>
                  <a:lnTo>
                    <a:pt x="42798" y="195442"/>
                  </a:lnTo>
                  <a:close/>
                  <a:moveTo>
                    <a:pt x="64469" y="195442"/>
                  </a:moveTo>
                  <a:lnTo>
                    <a:pt x="64469" y="206277"/>
                  </a:lnTo>
                  <a:lnTo>
                    <a:pt x="53706" y="206277"/>
                  </a:lnTo>
                  <a:lnTo>
                    <a:pt x="53706" y="195442"/>
                  </a:lnTo>
                  <a:close/>
                  <a:moveTo>
                    <a:pt x="75378" y="195442"/>
                  </a:moveTo>
                  <a:lnTo>
                    <a:pt x="75378" y="206277"/>
                  </a:lnTo>
                  <a:lnTo>
                    <a:pt x="64615" y="206277"/>
                  </a:lnTo>
                  <a:lnTo>
                    <a:pt x="64615" y="195442"/>
                  </a:lnTo>
                  <a:close/>
                  <a:moveTo>
                    <a:pt x="86286" y="195442"/>
                  </a:moveTo>
                  <a:lnTo>
                    <a:pt x="86286" y="206277"/>
                  </a:lnTo>
                  <a:lnTo>
                    <a:pt x="75523" y="206277"/>
                  </a:lnTo>
                  <a:lnTo>
                    <a:pt x="75523" y="195442"/>
                  </a:lnTo>
                  <a:close/>
                  <a:moveTo>
                    <a:pt x="97194" y="195442"/>
                  </a:moveTo>
                  <a:lnTo>
                    <a:pt x="97194" y="206277"/>
                  </a:lnTo>
                  <a:lnTo>
                    <a:pt x="86431" y="206277"/>
                  </a:lnTo>
                  <a:lnTo>
                    <a:pt x="86431" y="195442"/>
                  </a:lnTo>
                  <a:close/>
                  <a:moveTo>
                    <a:pt x="108103" y="195442"/>
                  </a:moveTo>
                  <a:lnTo>
                    <a:pt x="108103" y="206277"/>
                  </a:lnTo>
                  <a:lnTo>
                    <a:pt x="97340" y="206277"/>
                  </a:lnTo>
                  <a:lnTo>
                    <a:pt x="97340" y="195442"/>
                  </a:lnTo>
                  <a:close/>
                  <a:moveTo>
                    <a:pt x="119011" y="195442"/>
                  </a:moveTo>
                  <a:lnTo>
                    <a:pt x="119011" y="206277"/>
                  </a:lnTo>
                  <a:lnTo>
                    <a:pt x="108248" y="206277"/>
                  </a:lnTo>
                  <a:lnTo>
                    <a:pt x="108248" y="195442"/>
                  </a:lnTo>
                  <a:close/>
                  <a:moveTo>
                    <a:pt x="129919" y="195442"/>
                  </a:moveTo>
                  <a:lnTo>
                    <a:pt x="129919" y="206277"/>
                  </a:lnTo>
                  <a:lnTo>
                    <a:pt x="119156" y="206277"/>
                  </a:lnTo>
                  <a:lnTo>
                    <a:pt x="119156" y="195442"/>
                  </a:lnTo>
                  <a:close/>
                  <a:moveTo>
                    <a:pt x="140828" y="195442"/>
                  </a:moveTo>
                  <a:lnTo>
                    <a:pt x="140828" y="206277"/>
                  </a:lnTo>
                  <a:lnTo>
                    <a:pt x="130065" y="206277"/>
                  </a:lnTo>
                  <a:lnTo>
                    <a:pt x="130065" y="195442"/>
                  </a:lnTo>
                  <a:close/>
                  <a:moveTo>
                    <a:pt x="9927" y="0"/>
                  </a:moveTo>
                  <a:lnTo>
                    <a:pt x="9927" y="9927"/>
                  </a:lnTo>
                  <a:lnTo>
                    <a:pt x="1" y="9927"/>
                  </a:lnTo>
                  <a:lnTo>
                    <a:pt x="1" y="9999"/>
                  </a:lnTo>
                  <a:lnTo>
                    <a:pt x="9927" y="9999"/>
                  </a:lnTo>
                  <a:lnTo>
                    <a:pt x="9927" y="15308"/>
                  </a:lnTo>
                  <a:lnTo>
                    <a:pt x="9927" y="15381"/>
                  </a:lnTo>
                  <a:lnTo>
                    <a:pt x="9927" y="15454"/>
                  </a:lnTo>
                  <a:lnTo>
                    <a:pt x="9927" y="20835"/>
                  </a:lnTo>
                  <a:lnTo>
                    <a:pt x="1" y="20835"/>
                  </a:lnTo>
                  <a:lnTo>
                    <a:pt x="1" y="20908"/>
                  </a:lnTo>
                  <a:lnTo>
                    <a:pt x="9927" y="20908"/>
                  </a:lnTo>
                  <a:lnTo>
                    <a:pt x="9927" y="31743"/>
                  </a:lnTo>
                  <a:lnTo>
                    <a:pt x="1" y="31743"/>
                  </a:lnTo>
                  <a:lnTo>
                    <a:pt x="1" y="31816"/>
                  </a:lnTo>
                  <a:lnTo>
                    <a:pt x="9927" y="31816"/>
                  </a:lnTo>
                  <a:lnTo>
                    <a:pt x="9927" y="37125"/>
                  </a:lnTo>
                  <a:lnTo>
                    <a:pt x="9927" y="37198"/>
                  </a:lnTo>
                  <a:lnTo>
                    <a:pt x="9927" y="37270"/>
                  </a:lnTo>
                  <a:lnTo>
                    <a:pt x="9927" y="42652"/>
                  </a:lnTo>
                  <a:lnTo>
                    <a:pt x="1" y="42652"/>
                  </a:lnTo>
                  <a:lnTo>
                    <a:pt x="1" y="42724"/>
                  </a:lnTo>
                  <a:lnTo>
                    <a:pt x="9927" y="42724"/>
                  </a:lnTo>
                  <a:lnTo>
                    <a:pt x="9927" y="53560"/>
                  </a:lnTo>
                  <a:lnTo>
                    <a:pt x="1" y="53560"/>
                  </a:lnTo>
                  <a:lnTo>
                    <a:pt x="1" y="53633"/>
                  </a:lnTo>
                  <a:lnTo>
                    <a:pt x="9927" y="53633"/>
                  </a:lnTo>
                  <a:lnTo>
                    <a:pt x="9927" y="58942"/>
                  </a:lnTo>
                  <a:lnTo>
                    <a:pt x="9927" y="59014"/>
                  </a:lnTo>
                  <a:lnTo>
                    <a:pt x="9927" y="59087"/>
                  </a:lnTo>
                  <a:lnTo>
                    <a:pt x="9927" y="64469"/>
                  </a:lnTo>
                  <a:lnTo>
                    <a:pt x="1" y="64469"/>
                  </a:lnTo>
                  <a:lnTo>
                    <a:pt x="1" y="64541"/>
                  </a:lnTo>
                  <a:lnTo>
                    <a:pt x="9927" y="64541"/>
                  </a:lnTo>
                  <a:lnTo>
                    <a:pt x="9927" y="75377"/>
                  </a:lnTo>
                  <a:lnTo>
                    <a:pt x="1" y="75377"/>
                  </a:lnTo>
                  <a:lnTo>
                    <a:pt x="1" y="75450"/>
                  </a:lnTo>
                  <a:lnTo>
                    <a:pt x="9927" y="75450"/>
                  </a:lnTo>
                  <a:lnTo>
                    <a:pt x="9927" y="80758"/>
                  </a:lnTo>
                  <a:lnTo>
                    <a:pt x="9927" y="80831"/>
                  </a:lnTo>
                  <a:lnTo>
                    <a:pt x="9927" y="80904"/>
                  </a:lnTo>
                  <a:lnTo>
                    <a:pt x="9927" y="86285"/>
                  </a:lnTo>
                  <a:lnTo>
                    <a:pt x="1" y="86285"/>
                  </a:lnTo>
                  <a:lnTo>
                    <a:pt x="1" y="86358"/>
                  </a:lnTo>
                  <a:lnTo>
                    <a:pt x="9927" y="86358"/>
                  </a:lnTo>
                  <a:lnTo>
                    <a:pt x="9927" y="97194"/>
                  </a:lnTo>
                  <a:lnTo>
                    <a:pt x="1" y="97194"/>
                  </a:lnTo>
                  <a:lnTo>
                    <a:pt x="1" y="97266"/>
                  </a:lnTo>
                  <a:lnTo>
                    <a:pt x="9927" y="97266"/>
                  </a:lnTo>
                  <a:lnTo>
                    <a:pt x="9927" y="102575"/>
                  </a:lnTo>
                  <a:lnTo>
                    <a:pt x="9927" y="102648"/>
                  </a:lnTo>
                  <a:lnTo>
                    <a:pt x="9927" y="102721"/>
                  </a:lnTo>
                  <a:lnTo>
                    <a:pt x="9927" y="108102"/>
                  </a:lnTo>
                  <a:lnTo>
                    <a:pt x="1" y="108102"/>
                  </a:lnTo>
                  <a:lnTo>
                    <a:pt x="1" y="108175"/>
                  </a:lnTo>
                  <a:lnTo>
                    <a:pt x="9927" y="108175"/>
                  </a:lnTo>
                  <a:lnTo>
                    <a:pt x="9927" y="119010"/>
                  </a:lnTo>
                  <a:lnTo>
                    <a:pt x="1" y="119010"/>
                  </a:lnTo>
                  <a:lnTo>
                    <a:pt x="1" y="119083"/>
                  </a:lnTo>
                  <a:lnTo>
                    <a:pt x="9927" y="119083"/>
                  </a:lnTo>
                  <a:lnTo>
                    <a:pt x="9927" y="124392"/>
                  </a:lnTo>
                  <a:lnTo>
                    <a:pt x="9927" y="124465"/>
                  </a:lnTo>
                  <a:lnTo>
                    <a:pt x="9927" y="124537"/>
                  </a:lnTo>
                  <a:lnTo>
                    <a:pt x="9927" y="129919"/>
                  </a:lnTo>
                  <a:lnTo>
                    <a:pt x="1" y="129919"/>
                  </a:lnTo>
                  <a:lnTo>
                    <a:pt x="1" y="129992"/>
                  </a:lnTo>
                  <a:lnTo>
                    <a:pt x="9927" y="129992"/>
                  </a:lnTo>
                  <a:lnTo>
                    <a:pt x="9927" y="140827"/>
                  </a:lnTo>
                  <a:lnTo>
                    <a:pt x="1" y="140827"/>
                  </a:lnTo>
                  <a:lnTo>
                    <a:pt x="1" y="140900"/>
                  </a:lnTo>
                  <a:lnTo>
                    <a:pt x="9927" y="140900"/>
                  </a:lnTo>
                  <a:lnTo>
                    <a:pt x="9927" y="146209"/>
                  </a:lnTo>
                  <a:lnTo>
                    <a:pt x="9927" y="146281"/>
                  </a:lnTo>
                  <a:lnTo>
                    <a:pt x="9927" y="146354"/>
                  </a:lnTo>
                  <a:lnTo>
                    <a:pt x="9927" y="151736"/>
                  </a:lnTo>
                  <a:lnTo>
                    <a:pt x="1" y="151736"/>
                  </a:lnTo>
                  <a:lnTo>
                    <a:pt x="1" y="151808"/>
                  </a:lnTo>
                  <a:lnTo>
                    <a:pt x="9927" y="151808"/>
                  </a:lnTo>
                  <a:lnTo>
                    <a:pt x="9927" y="162644"/>
                  </a:lnTo>
                  <a:lnTo>
                    <a:pt x="1" y="162644"/>
                  </a:lnTo>
                  <a:lnTo>
                    <a:pt x="1" y="162717"/>
                  </a:lnTo>
                  <a:lnTo>
                    <a:pt x="9927" y="162717"/>
                  </a:lnTo>
                  <a:lnTo>
                    <a:pt x="9927" y="168025"/>
                  </a:lnTo>
                  <a:lnTo>
                    <a:pt x="9927" y="168098"/>
                  </a:lnTo>
                  <a:lnTo>
                    <a:pt x="9927" y="168171"/>
                  </a:lnTo>
                  <a:lnTo>
                    <a:pt x="9927" y="173552"/>
                  </a:lnTo>
                  <a:lnTo>
                    <a:pt x="1" y="173552"/>
                  </a:lnTo>
                  <a:lnTo>
                    <a:pt x="1" y="173625"/>
                  </a:lnTo>
                  <a:lnTo>
                    <a:pt x="9927" y="173625"/>
                  </a:lnTo>
                  <a:lnTo>
                    <a:pt x="9927" y="184461"/>
                  </a:lnTo>
                  <a:lnTo>
                    <a:pt x="1" y="184461"/>
                  </a:lnTo>
                  <a:lnTo>
                    <a:pt x="1" y="184533"/>
                  </a:lnTo>
                  <a:lnTo>
                    <a:pt x="9927" y="184533"/>
                  </a:lnTo>
                  <a:lnTo>
                    <a:pt x="9927" y="189842"/>
                  </a:lnTo>
                  <a:lnTo>
                    <a:pt x="9927" y="189915"/>
                  </a:lnTo>
                  <a:lnTo>
                    <a:pt x="9927" y="189988"/>
                  </a:lnTo>
                  <a:lnTo>
                    <a:pt x="9927" y="195369"/>
                  </a:lnTo>
                  <a:lnTo>
                    <a:pt x="1" y="195369"/>
                  </a:lnTo>
                  <a:lnTo>
                    <a:pt x="1" y="195442"/>
                  </a:lnTo>
                  <a:lnTo>
                    <a:pt x="9927" y="195442"/>
                  </a:lnTo>
                  <a:lnTo>
                    <a:pt x="9927" y="206277"/>
                  </a:lnTo>
                  <a:lnTo>
                    <a:pt x="1" y="206277"/>
                  </a:lnTo>
                  <a:lnTo>
                    <a:pt x="1" y="206350"/>
                  </a:lnTo>
                  <a:lnTo>
                    <a:pt x="9927" y="206350"/>
                  </a:lnTo>
                  <a:lnTo>
                    <a:pt x="9927" y="209532"/>
                  </a:lnTo>
                  <a:lnTo>
                    <a:pt x="10073" y="209532"/>
                  </a:lnTo>
                  <a:lnTo>
                    <a:pt x="10073" y="206350"/>
                  </a:lnTo>
                  <a:lnTo>
                    <a:pt x="20836" y="206350"/>
                  </a:lnTo>
                  <a:lnTo>
                    <a:pt x="20836" y="209532"/>
                  </a:lnTo>
                  <a:lnTo>
                    <a:pt x="20981" y="209532"/>
                  </a:lnTo>
                  <a:lnTo>
                    <a:pt x="20981" y="206350"/>
                  </a:lnTo>
                  <a:lnTo>
                    <a:pt x="31744" y="206350"/>
                  </a:lnTo>
                  <a:lnTo>
                    <a:pt x="31744" y="209532"/>
                  </a:lnTo>
                  <a:lnTo>
                    <a:pt x="31890" y="209532"/>
                  </a:lnTo>
                  <a:lnTo>
                    <a:pt x="31890" y="206350"/>
                  </a:lnTo>
                  <a:lnTo>
                    <a:pt x="42652" y="206350"/>
                  </a:lnTo>
                  <a:lnTo>
                    <a:pt x="42652" y="209532"/>
                  </a:lnTo>
                  <a:lnTo>
                    <a:pt x="42798" y="209532"/>
                  </a:lnTo>
                  <a:lnTo>
                    <a:pt x="42798" y="206350"/>
                  </a:lnTo>
                  <a:lnTo>
                    <a:pt x="53561" y="206350"/>
                  </a:lnTo>
                  <a:lnTo>
                    <a:pt x="53561" y="209532"/>
                  </a:lnTo>
                  <a:lnTo>
                    <a:pt x="53706" y="209532"/>
                  </a:lnTo>
                  <a:lnTo>
                    <a:pt x="53706" y="206350"/>
                  </a:lnTo>
                  <a:lnTo>
                    <a:pt x="64469" y="206350"/>
                  </a:lnTo>
                  <a:lnTo>
                    <a:pt x="64469" y="209532"/>
                  </a:lnTo>
                  <a:lnTo>
                    <a:pt x="64615" y="209532"/>
                  </a:lnTo>
                  <a:lnTo>
                    <a:pt x="64615" y="206350"/>
                  </a:lnTo>
                  <a:lnTo>
                    <a:pt x="75378" y="206350"/>
                  </a:lnTo>
                  <a:lnTo>
                    <a:pt x="75378" y="209532"/>
                  </a:lnTo>
                  <a:lnTo>
                    <a:pt x="75523" y="209532"/>
                  </a:lnTo>
                  <a:lnTo>
                    <a:pt x="75523" y="206350"/>
                  </a:lnTo>
                  <a:lnTo>
                    <a:pt x="86286" y="206350"/>
                  </a:lnTo>
                  <a:lnTo>
                    <a:pt x="86286" y="209532"/>
                  </a:lnTo>
                  <a:lnTo>
                    <a:pt x="86431" y="209532"/>
                  </a:lnTo>
                  <a:lnTo>
                    <a:pt x="86431" y="206350"/>
                  </a:lnTo>
                  <a:lnTo>
                    <a:pt x="97194" y="206350"/>
                  </a:lnTo>
                  <a:lnTo>
                    <a:pt x="97194" y="209532"/>
                  </a:lnTo>
                  <a:lnTo>
                    <a:pt x="97340" y="209532"/>
                  </a:lnTo>
                  <a:lnTo>
                    <a:pt x="97340" y="206350"/>
                  </a:lnTo>
                  <a:lnTo>
                    <a:pt x="108103" y="206350"/>
                  </a:lnTo>
                  <a:lnTo>
                    <a:pt x="108103" y="209532"/>
                  </a:lnTo>
                  <a:lnTo>
                    <a:pt x="108248" y="209532"/>
                  </a:lnTo>
                  <a:lnTo>
                    <a:pt x="108248" y="206350"/>
                  </a:lnTo>
                  <a:lnTo>
                    <a:pt x="119011" y="206350"/>
                  </a:lnTo>
                  <a:lnTo>
                    <a:pt x="119011" y="209532"/>
                  </a:lnTo>
                  <a:lnTo>
                    <a:pt x="119156" y="209532"/>
                  </a:lnTo>
                  <a:lnTo>
                    <a:pt x="119156" y="206350"/>
                  </a:lnTo>
                  <a:lnTo>
                    <a:pt x="129919" y="206350"/>
                  </a:lnTo>
                  <a:lnTo>
                    <a:pt x="129919" y="209532"/>
                  </a:lnTo>
                  <a:lnTo>
                    <a:pt x="130065" y="209532"/>
                  </a:lnTo>
                  <a:lnTo>
                    <a:pt x="130065" y="206350"/>
                  </a:lnTo>
                  <a:lnTo>
                    <a:pt x="140828" y="206350"/>
                  </a:lnTo>
                  <a:lnTo>
                    <a:pt x="140828" y="209532"/>
                  </a:lnTo>
                  <a:lnTo>
                    <a:pt x="140973" y="209532"/>
                  </a:lnTo>
                  <a:lnTo>
                    <a:pt x="140973" y="206350"/>
                  </a:lnTo>
                  <a:lnTo>
                    <a:pt x="148100" y="206350"/>
                  </a:lnTo>
                  <a:lnTo>
                    <a:pt x="148100" y="206277"/>
                  </a:lnTo>
                  <a:lnTo>
                    <a:pt x="140973" y="206277"/>
                  </a:lnTo>
                  <a:lnTo>
                    <a:pt x="140973" y="195442"/>
                  </a:lnTo>
                  <a:lnTo>
                    <a:pt x="148100" y="195442"/>
                  </a:lnTo>
                  <a:lnTo>
                    <a:pt x="148100" y="195369"/>
                  </a:lnTo>
                  <a:lnTo>
                    <a:pt x="140973" y="195369"/>
                  </a:lnTo>
                  <a:lnTo>
                    <a:pt x="140973" y="189988"/>
                  </a:lnTo>
                  <a:lnTo>
                    <a:pt x="140973" y="189915"/>
                  </a:lnTo>
                  <a:lnTo>
                    <a:pt x="140973" y="189842"/>
                  </a:lnTo>
                  <a:lnTo>
                    <a:pt x="140973" y="184533"/>
                  </a:lnTo>
                  <a:lnTo>
                    <a:pt x="148100" y="184533"/>
                  </a:lnTo>
                  <a:lnTo>
                    <a:pt x="148100" y="184461"/>
                  </a:lnTo>
                  <a:lnTo>
                    <a:pt x="140973" y="184461"/>
                  </a:lnTo>
                  <a:lnTo>
                    <a:pt x="140973" y="173625"/>
                  </a:lnTo>
                  <a:lnTo>
                    <a:pt x="148100" y="173625"/>
                  </a:lnTo>
                  <a:lnTo>
                    <a:pt x="148100" y="173552"/>
                  </a:lnTo>
                  <a:lnTo>
                    <a:pt x="140973" y="173552"/>
                  </a:lnTo>
                  <a:lnTo>
                    <a:pt x="140973" y="168171"/>
                  </a:lnTo>
                  <a:lnTo>
                    <a:pt x="140973" y="168098"/>
                  </a:lnTo>
                  <a:lnTo>
                    <a:pt x="140973" y="168025"/>
                  </a:lnTo>
                  <a:lnTo>
                    <a:pt x="140973" y="162717"/>
                  </a:lnTo>
                  <a:lnTo>
                    <a:pt x="148100" y="162717"/>
                  </a:lnTo>
                  <a:lnTo>
                    <a:pt x="148100" y="162644"/>
                  </a:lnTo>
                  <a:lnTo>
                    <a:pt x="140973" y="162644"/>
                  </a:lnTo>
                  <a:lnTo>
                    <a:pt x="140973" y="151808"/>
                  </a:lnTo>
                  <a:lnTo>
                    <a:pt x="148100" y="151808"/>
                  </a:lnTo>
                  <a:lnTo>
                    <a:pt x="148100" y="151736"/>
                  </a:lnTo>
                  <a:lnTo>
                    <a:pt x="140973" y="151736"/>
                  </a:lnTo>
                  <a:lnTo>
                    <a:pt x="140973" y="146354"/>
                  </a:lnTo>
                  <a:lnTo>
                    <a:pt x="140973" y="146281"/>
                  </a:lnTo>
                  <a:lnTo>
                    <a:pt x="140973" y="146209"/>
                  </a:lnTo>
                  <a:lnTo>
                    <a:pt x="140973" y="140900"/>
                  </a:lnTo>
                  <a:lnTo>
                    <a:pt x="148100" y="140900"/>
                  </a:lnTo>
                  <a:lnTo>
                    <a:pt x="148100" y="140827"/>
                  </a:lnTo>
                  <a:lnTo>
                    <a:pt x="140973" y="140827"/>
                  </a:lnTo>
                  <a:lnTo>
                    <a:pt x="140973" y="129992"/>
                  </a:lnTo>
                  <a:lnTo>
                    <a:pt x="148100" y="129992"/>
                  </a:lnTo>
                  <a:lnTo>
                    <a:pt x="148100" y="129919"/>
                  </a:lnTo>
                  <a:lnTo>
                    <a:pt x="140973" y="129919"/>
                  </a:lnTo>
                  <a:lnTo>
                    <a:pt x="140973" y="124537"/>
                  </a:lnTo>
                  <a:lnTo>
                    <a:pt x="140973" y="124465"/>
                  </a:lnTo>
                  <a:lnTo>
                    <a:pt x="140973" y="124392"/>
                  </a:lnTo>
                  <a:lnTo>
                    <a:pt x="140973" y="119083"/>
                  </a:lnTo>
                  <a:lnTo>
                    <a:pt x="148100" y="119083"/>
                  </a:lnTo>
                  <a:lnTo>
                    <a:pt x="148100" y="119010"/>
                  </a:lnTo>
                  <a:lnTo>
                    <a:pt x="140973" y="119010"/>
                  </a:lnTo>
                  <a:lnTo>
                    <a:pt x="140973" y="108175"/>
                  </a:lnTo>
                  <a:lnTo>
                    <a:pt x="148100" y="108175"/>
                  </a:lnTo>
                  <a:lnTo>
                    <a:pt x="148100" y="108102"/>
                  </a:lnTo>
                  <a:lnTo>
                    <a:pt x="140973" y="108102"/>
                  </a:lnTo>
                  <a:lnTo>
                    <a:pt x="140973" y="102721"/>
                  </a:lnTo>
                  <a:lnTo>
                    <a:pt x="140973" y="102648"/>
                  </a:lnTo>
                  <a:lnTo>
                    <a:pt x="140973" y="102575"/>
                  </a:lnTo>
                  <a:lnTo>
                    <a:pt x="140973" y="97266"/>
                  </a:lnTo>
                  <a:lnTo>
                    <a:pt x="148100" y="97266"/>
                  </a:lnTo>
                  <a:lnTo>
                    <a:pt x="148100" y="97194"/>
                  </a:lnTo>
                  <a:lnTo>
                    <a:pt x="140973" y="97194"/>
                  </a:lnTo>
                  <a:lnTo>
                    <a:pt x="140973" y="86358"/>
                  </a:lnTo>
                  <a:lnTo>
                    <a:pt x="148100" y="86358"/>
                  </a:lnTo>
                  <a:lnTo>
                    <a:pt x="148100" y="86285"/>
                  </a:lnTo>
                  <a:lnTo>
                    <a:pt x="140973" y="86285"/>
                  </a:lnTo>
                  <a:lnTo>
                    <a:pt x="140973" y="80904"/>
                  </a:lnTo>
                  <a:lnTo>
                    <a:pt x="140973" y="80831"/>
                  </a:lnTo>
                  <a:lnTo>
                    <a:pt x="140973" y="80758"/>
                  </a:lnTo>
                  <a:lnTo>
                    <a:pt x="140973" y="75450"/>
                  </a:lnTo>
                  <a:lnTo>
                    <a:pt x="148100" y="75450"/>
                  </a:lnTo>
                  <a:lnTo>
                    <a:pt x="148100" y="75377"/>
                  </a:lnTo>
                  <a:lnTo>
                    <a:pt x="140973" y="75377"/>
                  </a:lnTo>
                  <a:lnTo>
                    <a:pt x="140973" y="64541"/>
                  </a:lnTo>
                  <a:lnTo>
                    <a:pt x="148100" y="64541"/>
                  </a:lnTo>
                  <a:lnTo>
                    <a:pt x="148100" y="64469"/>
                  </a:lnTo>
                  <a:lnTo>
                    <a:pt x="140973" y="64469"/>
                  </a:lnTo>
                  <a:lnTo>
                    <a:pt x="140973" y="59087"/>
                  </a:lnTo>
                  <a:lnTo>
                    <a:pt x="140973" y="59014"/>
                  </a:lnTo>
                  <a:lnTo>
                    <a:pt x="140973" y="58942"/>
                  </a:lnTo>
                  <a:lnTo>
                    <a:pt x="140973" y="53633"/>
                  </a:lnTo>
                  <a:lnTo>
                    <a:pt x="148100" y="53633"/>
                  </a:lnTo>
                  <a:lnTo>
                    <a:pt x="148100" y="53560"/>
                  </a:lnTo>
                  <a:lnTo>
                    <a:pt x="140973" y="53560"/>
                  </a:lnTo>
                  <a:lnTo>
                    <a:pt x="140973" y="42724"/>
                  </a:lnTo>
                  <a:lnTo>
                    <a:pt x="148100" y="42724"/>
                  </a:lnTo>
                  <a:lnTo>
                    <a:pt x="148100" y="42652"/>
                  </a:lnTo>
                  <a:lnTo>
                    <a:pt x="140973" y="42652"/>
                  </a:lnTo>
                  <a:lnTo>
                    <a:pt x="140973" y="37270"/>
                  </a:lnTo>
                  <a:lnTo>
                    <a:pt x="140973" y="37198"/>
                  </a:lnTo>
                  <a:lnTo>
                    <a:pt x="140973" y="37125"/>
                  </a:lnTo>
                  <a:lnTo>
                    <a:pt x="140973" y="31816"/>
                  </a:lnTo>
                  <a:lnTo>
                    <a:pt x="148100" y="31816"/>
                  </a:lnTo>
                  <a:lnTo>
                    <a:pt x="148100" y="31743"/>
                  </a:lnTo>
                  <a:lnTo>
                    <a:pt x="140973" y="31743"/>
                  </a:lnTo>
                  <a:lnTo>
                    <a:pt x="140973" y="20908"/>
                  </a:lnTo>
                  <a:lnTo>
                    <a:pt x="148100" y="20908"/>
                  </a:lnTo>
                  <a:lnTo>
                    <a:pt x="148100" y="20835"/>
                  </a:lnTo>
                  <a:lnTo>
                    <a:pt x="140973" y="20835"/>
                  </a:lnTo>
                  <a:lnTo>
                    <a:pt x="140973" y="15454"/>
                  </a:lnTo>
                  <a:lnTo>
                    <a:pt x="140973" y="15381"/>
                  </a:lnTo>
                  <a:lnTo>
                    <a:pt x="140973" y="15308"/>
                  </a:lnTo>
                  <a:lnTo>
                    <a:pt x="140973" y="9999"/>
                  </a:lnTo>
                  <a:lnTo>
                    <a:pt x="148100" y="9999"/>
                  </a:lnTo>
                  <a:lnTo>
                    <a:pt x="148100" y="9927"/>
                  </a:lnTo>
                  <a:lnTo>
                    <a:pt x="140973" y="9927"/>
                  </a:lnTo>
                  <a:lnTo>
                    <a:pt x="140973" y="0"/>
                  </a:lnTo>
                  <a:lnTo>
                    <a:pt x="140828" y="0"/>
                  </a:lnTo>
                  <a:lnTo>
                    <a:pt x="140828" y="9927"/>
                  </a:lnTo>
                  <a:lnTo>
                    <a:pt x="130065" y="9927"/>
                  </a:lnTo>
                  <a:lnTo>
                    <a:pt x="130065" y="0"/>
                  </a:lnTo>
                  <a:lnTo>
                    <a:pt x="129919" y="0"/>
                  </a:lnTo>
                  <a:lnTo>
                    <a:pt x="129919" y="9927"/>
                  </a:lnTo>
                  <a:lnTo>
                    <a:pt x="119156" y="9927"/>
                  </a:lnTo>
                  <a:lnTo>
                    <a:pt x="119156" y="0"/>
                  </a:lnTo>
                  <a:lnTo>
                    <a:pt x="119011" y="0"/>
                  </a:lnTo>
                  <a:lnTo>
                    <a:pt x="119011" y="9927"/>
                  </a:lnTo>
                  <a:lnTo>
                    <a:pt x="108248" y="9927"/>
                  </a:lnTo>
                  <a:lnTo>
                    <a:pt x="108248" y="0"/>
                  </a:lnTo>
                  <a:lnTo>
                    <a:pt x="108103" y="0"/>
                  </a:lnTo>
                  <a:lnTo>
                    <a:pt x="108103" y="9927"/>
                  </a:lnTo>
                  <a:lnTo>
                    <a:pt x="97340" y="9927"/>
                  </a:lnTo>
                  <a:lnTo>
                    <a:pt x="97340" y="0"/>
                  </a:lnTo>
                  <a:lnTo>
                    <a:pt x="97194" y="0"/>
                  </a:lnTo>
                  <a:lnTo>
                    <a:pt x="97194" y="9927"/>
                  </a:lnTo>
                  <a:lnTo>
                    <a:pt x="86431" y="9927"/>
                  </a:lnTo>
                  <a:lnTo>
                    <a:pt x="86431" y="0"/>
                  </a:lnTo>
                  <a:lnTo>
                    <a:pt x="86286" y="0"/>
                  </a:lnTo>
                  <a:lnTo>
                    <a:pt x="86286" y="9927"/>
                  </a:lnTo>
                  <a:lnTo>
                    <a:pt x="75523" y="9927"/>
                  </a:lnTo>
                  <a:lnTo>
                    <a:pt x="75523" y="0"/>
                  </a:lnTo>
                  <a:lnTo>
                    <a:pt x="75378" y="0"/>
                  </a:lnTo>
                  <a:lnTo>
                    <a:pt x="75378" y="9927"/>
                  </a:lnTo>
                  <a:lnTo>
                    <a:pt x="64615" y="9927"/>
                  </a:lnTo>
                  <a:lnTo>
                    <a:pt x="64615" y="0"/>
                  </a:lnTo>
                  <a:lnTo>
                    <a:pt x="64469" y="0"/>
                  </a:lnTo>
                  <a:lnTo>
                    <a:pt x="64469" y="9927"/>
                  </a:lnTo>
                  <a:lnTo>
                    <a:pt x="53706" y="9927"/>
                  </a:lnTo>
                  <a:lnTo>
                    <a:pt x="53706" y="0"/>
                  </a:lnTo>
                  <a:lnTo>
                    <a:pt x="53561" y="0"/>
                  </a:lnTo>
                  <a:lnTo>
                    <a:pt x="53561" y="9927"/>
                  </a:lnTo>
                  <a:lnTo>
                    <a:pt x="42798" y="9927"/>
                  </a:lnTo>
                  <a:lnTo>
                    <a:pt x="42798" y="0"/>
                  </a:lnTo>
                  <a:lnTo>
                    <a:pt x="42652" y="0"/>
                  </a:lnTo>
                  <a:lnTo>
                    <a:pt x="42652" y="9927"/>
                  </a:lnTo>
                  <a:lnTo>
                    <a:pt x="31890" y="9927"/>
                  </a:lnTo>
                  <a:lnTo>
                    <a:pt x="31890" y="0"/>
                  </a:lnTo>
                  <a:lnTo>
                    <a:pt x="31744" y="0"/>
                  </a:lnTo>
                  <a:lnTo>
                    <a:pt x="31744" y="9927"/>
                  </a:lnTo>
                  <a:lnTo>
                    <a:pt x="20981" y="9927"/>
                  </a:lnTo>
                  <a:lnTo>
                    <a:pt x="20981" y="0"/>
                  </a:lnTo>
                  <a:lnTo>
                    <a:pt x="20836" y="0"/>
                  </a:lnTo>
                  <a:lnTo>
                    <a:pt x="20836" y="9927"/>
                  </a:lnTo>
                  <a:lnTo>
                    <a:pt x="10073" y="9927"/>
                  </a:lnTo>
                  <a:lnTo>
                    <a:pt x="10073" y="0"/>
                  </a:lnTo>
                  <a:close/>
                </a:path>
              </a:pathLst>
            </a:custGeom>
            <a:solidFill>
              <a:srgbClr val="CAE8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5"/>
            <p:cNvSpPr/>
            <p:nvPr/>
          </p:nvSpPr>
          <p:spPr>
            <a:xfrm rot="5400000">
              <a:off x="5176770" y="-2345123"/>
              <a:ext cx="4095733" cy="5795131"/>
            </a:xfrm>
            <a:custGeom>
              <a:avLst/>
              <a:gdLst/>
              <a:ahLst/>
              <a:cxnLst/>
              <a:rect l="l" t="t" r="r" b="b"/>
              <a:pathLst>
                <a:path w="148101" h="209532" extrusionOk="0">
                  <a:moveTo>
                    <a:pt x="20836" y="9999"/>
                  </a:moveTo>
                  <a:lnTo>
                    <a:pt x="20836" y="15308"/>
                  </a:lnTo>
                  <a:lnTo>
                    <a:pt x="20836" y="15381"/>
                  </a:lnTo>
                  <a:lnTo>
                    <a:pt x="20836" y="15454"/>
                  </a:lnTo>
                  <a:lnTo>
                    <a:pt x="20836" y="20835"/>
                  </a:lnTo>
                  <a:lnTo>
                    <a:pt x="10073" y="20835"/>
                  </a:lnTo>
                  <a:lnTo>
                    <a:pt x="10073" y="15454"/>
                  </a:lnTo>
                  <a:lnTo>
                    <a:pt x="10073" y="15381"/>
                  </a:lnTo>
                  <a:lnTo>
                    <a:pt x="10073" y="15308"/>
                  </a:lnTo>
                  <a:lnTo>
                    <a:pt x="10073" y="9999"/>
                  </a:lnTo>
                  <a:close/>
                  <a:moveTo>
                    <a:pt x="31744" y="9999"/>
                  </a:moveTo>
                  <a:lnTo>
                    <a:pt x="31744" y="15308"/>
                  </a:lnTo>
                  <a:lnTo>
                    <a:pt x="31744" y="15381"/>
                  </a:lnTo>
                  <a:lnTo>
                    <a:pt x="31744" y="15454"/>
                  </a:lnTo>
                  <a:lnTo>
                    <a:pt x="31744" y="20835"/>
                  </a:lnTo>
                  <a:lnTo>
                    <a:pt x="20981" y="20835"/>
                  </a:lnTo>
                  <a:lnTo>
                    <a:pt x="20981" y="15454"/>
                  </a:lnTo>
                  <a:lnTo>
                    <a:pt x="20981" y="15381"/>
                  </a:lnTo>
                  <a:lnTo>
                    <a:pt x="20981" y="15308"/>
                  </a:lnTo>
                  <a:lnTo>
                    <a:pt x="20981" y="9999"/>
                  </a:lnTo>
                  <a:close/>
                  <a:moveTo>
                    <a:pt x="42652" y="9999"/>
                  </a:moveTo>
                  <a:lnTo>
                    <a:pt x="42652" y="15308"/>
                  </a:lnTo>
                  <a:lnTo>
                    <a:pt x="42652" y="15381"/>
                  </a:lnTo>
                  <a:lnTo>
                    <a:pt x="42652" y="15454"/>
                  </a:lnTo>
                  <a:lnTo>
                    <a:pt x="42652" y="20835"/>
                  </a:lnTo>
                  <a:lnTo>
                    <a:pt x="31890" y="20835"/>
                  </a:lnTo>
                  <a:lnTo>
                    <a:pt x="31890" y="15454"/>
                  </a:lnTo>
                  <a:lnTo>
                    <a:pt x="31890" y="15381"/>
                  </a:lnTo>
                  <a:lnTo>
                    <a:pt x="31890" y="15308"/>
                  </a:lnTo>
                  <a:lnTo>
                    <a:pt x="31890" y="9999"/>
                  </a:lnTo>
                  <a:close/>
                  <a:moveTo>
                    <a:pt x="53561" y="9999"/>
                  </a:moveTo>
                  <a:lnTo>
                    <a:pt x="53561" y="15308"/>
                  </a:lnTo>
                  <a:lnTo>
                    <a:pt x="53561" y="15381"/>
                  </a:lnTo>
                  <a:lnTo>
                    <a:pt x="53561" y="15454"/>
                  </a:lnTo>
                  <a:lnTo>
                    <a:pt x="53561" y="20835"/>
                  </a:lnTo>
                  <a:lnTo>
                    <a:pt x="42798" y="20835"/>
                  </a:lnTo>
                  <a:lnTo>
                    <a:pt x="42798" y="15454"/>
                  </a:lnTo>
                  <a:lnTo>
                    <a:pt x="42798" y="15381"/>
                  </a:lnTo>
                  <a:lnTo>
                    <a:pt x="42798" y="15308"/>
                  </a:lnTo>
                  <a:lnTo>
                    <a:pt x="42798" y="9999"/>
                  </a:lnTo>
                  <a:close/>
                  <a:moveTo>
                    <a:pt x="64469" y="9999"/>
                  </a:moveTo>
                  <a:lnTo>
                    <a:pt x="64469" y="15308"/>
                  </a:lnTo>
                  <a:lnTo>
                    <a:pt x="64469" y="15381"/>
                  </a:lnTo>
                  <a:lnTo>
                    <a:pt x="64469" y="15454"/>
                  </a:lnTo>
                  <a:lnTo>
                    <a:pt x="64469" y="20835"/>
                  </a:lnTo>
                  <a:lnTo>
                    <a:pt x="53706" y="20835"/>
                  </a:lnTo>
                  <a:lnTo>
                    <a:pt x="53706" y="15454"/>
                  </a:lnTo>
                  <a:lnTo>
                    <a:pt x="53706" y="15381"/>
                  </a:lnTo>
                  <a:lnTo>
                    <a:pt x="53706" y="15308"/>
                  </a:lnTo>
                  <a:lnTo>
                    <a:pt x="53706" y="9999"/>
                  </a:lnTo>
                  <a:close/>
                  <a:moveTo>
                    <a:pt x="75378" y="9999"/>
                  </a:moveTo>
                  <a:lnTo>
                    <a:pt x="75378" y="15308"/>
                  </a:lnTo>
                  <a:lnTo>
                    <a:pt x="75378" y="15381"/>
                  </a:lnTo>
                  <a:lnTo>
                    <a:pt x="75378" y="15454"/>
                  </a:lnTo>
                  <a:lnTo>
                    <a:pt x="75378" y="20835"/>
                  </a:lnTo>
                  <a:lnTo>
                    <a:pt x="64615" y="20835"/>
                  </a:lnTo>
                  <a:lnTo>
                    <a:pt x="64615" y="15454"/>
                  </a:lnTo>
                  <a:lnTo>
                    <a:pt x="64615" y="15381"/>
                  </a:lnTo>
                  <a:lnTo>
                    <a:pt x="64615" y="15308"/>
                  </a:lnTo>
                  <a:lnTo>
                    <a:pt x="64615" y="9999"/>
                  </a:lnTo>
                  <a:close/>
                  <a:moveTo>
                    <a:pt x="86286" y="9999"/>
                  </a:moveTo>
                  <a:lnTo>
                    <a:pt x="86286" y="15308"/>
                  </a:lnTo>
                  <a:lnTo>
                    <a:pt x="86286" y="15381"/>
                  </a:lnTo>
                  <a:lnTo>
                    <a:pt x="86286" y="15454"/>
                  </a:lnTo>
                  <a:lnTo>
                    <a:pt x="86286" y="20835"/>
                  </a:lnTo>
                  <a:lnTo>
                    <a:pt x="75523" y="20835"/>
                  </a:lnTo>
                  <a:lnTo>
                    <a:pt x="75523" y="15454"/>
                  </a:lnTo>
                  <a:lnTo>
                    <a:pt x="75523" y="15381"/>
                  </a:lnTo>
                  <a:lnTo>
                    <a:pt x="75523" y="15308"/>
                  </a:lnTo>
                  <a:lnTo>
                    <a:pt x="75523" y="9999"/>
                  </a:lnTo>
                  <a:close/>
                  <a:moveTo>
                    <a:pt x="97194" y="9999"/>
                  </a:moveTo>
                  <a:lnTo>
                    <a:pt x="97194" y="15308"/>
                  </a:lnTo>
                  <a:lnTo>
                    <a:pt x="97194" y="15381"/>
                  </a:lnTo>
                  <a:lnTo>
                    <a:pt x="97194" y="15454"/>
                  </a:lnTo>
                  <a:lnTo>
                    <a:pt x="97194" y="20835"/>
                  </a:lnTo>
                  <a:lnTo>
                    <a:pt x="86431" y="20835"/>
                  </a:lnTo>
                  <a:lnTo>
                    <a:pt x="86431" y="15454"/>
                  </a:lnTo>
                  <a:lnTo>
                    <a:pt x="86431" y="15381"/>
                  </a:lnTo>
                  <a:lnTo>
                    <a:pt x="86431" y="15308"/>
                  </a:lnTo>
                  <a:lnTo>
                    <a:pt x="86431" y="9999"/>
                  </a:lnTo>
                  <a:close/>
                  <a:moveTo>
                    <a:pt x="108103" y="9999"/>
                  </a:moveTo>
                  <a:lnTo>
                    <a:pt x="108103" y="15308"/>
                  </a:lnTo>
                  <a:lnTo>
                    <a:pt x="108103" y="15381"/>
                  </a:lnTo>
                  <a:lnTo>
                    <a:pt x="108103" y="15454"/>
                  </a:lnTo>
                  <a:lnTo>
                    <a:pt x="108103" y="20835"/>
                  </a:lnTo>
                  <a:lnTo>
                    <a:pt x="97340" y="20835"/>
                  </a:lnTo>
                  <a:lnTo>
                    <a:pt x="97340" y="15454"/>
                  </a:lnTo>
                  <a:lnTo>
                    <a:pt x="97340" y="15381"/>
                  </a:lnTo>
                  <a:lnTo>
                    <a:pt x="97340" y="15308"/>
                  </a:lnTo>
                  <a:lnTo>
                    <a:pt x="97340" y="9999"/>
                  </a:lnTo>
                  <a:close/>
                  <a:moveTo>
                    <a:pt x="119011" y="9999"/>
                  </a:moveTo>
                  <a:lnTo>
                    <a:pt x="119011" y="15308"/>
                  </a:lnTo>
                  <a:lnTo>
                    <a:pt x="119011" y="15381"/>
                  </a:lnTo>
                  <a:lnTo>
                    <a:pt x="119011" y="15454"/>
                  </a:lnTo>
                  <a:lnTo>
                    <a:pt x="119011" y="20835"/>
                  </a:lnTo>
                  <a:lnTo>
                    <a:pt x="108248" y="20835"/>
                  </a:lnTo>
                  <a:lnTo>
                    <a:pt x="108248" y="15454"/>
                  </a:lnTo>
                  <a:lnTo>
                    <a:pt x="108248" y="15381"/>
                  </a:lnTo>
                  <a:lnTo>
                    <a:pt x="108248" y="15308"/>
                  </a:lnTo>
                  <a:lnTo>
                    <a:pt x="108248" y="9999"/>
                  </a:lnTo>
                  <a:close/>
                  <a:moveTo>
                    <a:pt x="129919" y="9999"/>
                  </a:moveTo>
                  <a:lnTo>
                    <a:pt x="129919" y="15308"/>
                  </a:lnTo>
                  <a:lnTo>
                    <a:pt x="129919" y="15381"/>
                  </a:lnTo>
                  <a:lnTo>
                    <a:pt x="129919" y="15454"/>
                  </a:lnTo>
                  <a:lnTo>
                    <a:pt x="129919" y="20835"/>
                  </a:lnTo>
                  <a:lnTo>
                    <a:pt x="119156" y="20835"/>
                  </a:lnTo>
                  <a:lnTo>
                    <a:pt x="119156" y="15454"/>
                  </a:lnTo>
                  <a:lnTo>
                    <a:pt x="119156" y="15381"/>
                  </a:lnTo>
                  <a:lnTo>
                    <a:pt x="119156" y="15308"/>
                  </a:lnTo>
                  <a:lnTo>
                    <a:pt x="119156" y="9999"/>
                  </a:lnTo>
                  <a:close/>
                  <a:moveTo>
                    <a:pt x="140828" y="9999"/>
                  </a:moveTo>
                  <a:lnTo>
                    <a:pt x="140828" y="15308"/>
                  </a:lnTo>
                  <a:lnTo>
                    <a:pt x="140828" y="15381"/>
                  </a:lnTo>
                  <a:lnTo>
                    <a:pt x="140828" y="15454"/>
                  </a:lnTo>
                  <a:lnTo>
                    <a:pt x="140828" y="20835"/>
                  </a:lnTo>
                  <a:lnTo>
                    <a:pt x="130065" y="20835"/>
                  </a:lnTo>
                  <a:lnTo>
                    <a:pt x="130065" y="15454"/>
                  </a:lnTo>
                  <a:lnTo>
                    <a:pt x="130065" y="15381"/>
                  </a:lnTo>
                  <a:lnTo>
                    <a:pt x="130065" y="15308"/>
                  </a:lnTo>
                  <a:lnTo>
                    <a:pt x="130065" y="9999"/>
                  </a:lnTo>
                  <a:close/>
                  <a:moveTo>
                    <a:pt x="20836" y="20908"/>
                  </a:moveTo>
                  <a:lnTo>
                    <a:pt x="20836" y="31743"/>
                  </a:lnTo>
                  <a:lnTo>
                    <a:pt x="10073" y="31743"/>
                  </a:lnTo>
                  <a:lnTo>
                    <a:pt x="10073" y="20908"/>
                  </a:lnTo>
                  <a:close/>
                  <a:moveTo>
                    <a:pt x="31744" y="20908"/>
                  </a:moveTo>
                  <a:lnTo>
                    <a:pt x="31744" y="31743"/>
                  </a:lnTo>
                  <a:lnTo>
                    <a:pt x="20981" y="31743"/>
                  </a:lnTo>
                  <a:lnTo>
                    <a:pt x="20981" y="20908"/>
                  </a:lnTo>
                  <a:close/>
                  <a:moveTo>
                    <a:pt x="42652" y="20908"/>
                  </a:moveTo>
                  <a:lnTo>
                    <a:pt x="42652" y="31743"/>
                  </a:lnTo>
                  <a:lnTo>
                    <a:pt x="31890" y="31743"/>
                  </a:lnTo>
                  <a:lnTo>
                    <a:pt x="31890" y="20908"/>
                  </a:lnTo>
                  <a:close/>
                  <a:moveTo>
                    <a:pt x="53561" y="20908"/>
                  </a:moveTo>
                  <a:lnTo>
                    <a:pt x="53561" y="31743"/>
                  </a:lnTo>
                  <a:lnTo>
                    <a:pt x="42798" y="31743"/>
                  </a:lnTo>
                  <a:lnTo>
                    <a:pt x="42798" y="20908"/>
                  </a:lnTo>
                  <a:close/>
                  <a:moveTo>
                    <a:pt x="64469" y="20908"/>
                  </a:moveTo>
                  <a:lnTo>
                    <a:pt x="64469" y="31743"/>
                  </a:lnTo>
                  <a:lnTo>
                    <a:pt x="53706" y="31743"/>
                  </a:lnTo>
                  <a:lnTo>
                    <a:pt x="53706" y="20908"/>
                  </a:lnTo>
                  <a:close/>
                  <a:moveTo>
                    <a:pt x="75378" y="20908"/>
                  </a:moveTo>
                  <a:lnTo>
                    <a:pt x="75378" y="31743"/>
                  </a:lnTo>
                  <a:lnTo>
                    <a:pt x="64615" y="31743"/>
                  </a:lnTo>
                  <a:lnTo>
                    <a:pt x="64615" y="20908"/>
                  </a:lnTo>
                  <a:close/>
                  <a:moveTo>
                    <a:pt x="86286" y="20908"/>
                  </a:moveTo>
                  <a:lnTo>
                    <a:pt x="86286" y="31743"/>
                  </a:lnTo>
                  <a:lnTo>
                    <a:pt x="75523" y="31743"/>
                  </a:lnTo>
                  <a:lnTo>
                    <a:pt x="75523" y="20908"/>
                  </a:lnTo>
                  <a:close/>
                  <a:moveTo>
                    <a:pt x="97194" y="20908"/>
                  </a:moveTo>
                  <a:lnTo>
                    <a:pt x="97194" y="31743"/>
                  </a:lnTo>
                  <a:lnTo>
                    <a:pt x="86431" y="31743"/>
                  </a:lnTo>
                  <a:lnTo>
                    <a:pt x="86431" y="20908"/>
                  </a:lnTo>
                  <a:close/>
                  <a:moveTo>
                    <a:pt x="108103" y="20908"/>
                  </a:moveTo>
                  <a:lnTo>
                    <a:pt x="108103" y="31743"/>
                  </a:lnTo>
                  <a:lnTo>
                    <a:pt x="97340" y="31743"/>
                  </a:lnTo>
                  <a:lnTo>
                    <a:pt x="97340" y="20908"/>
                  </a:lnTo>
                  <a:close/>
                  <a:moveTo>
                    <a:pt x="119011" y="20908"/>
                  </a:moveTo>
                  <a:lnTo>
                    <a:pt x="119011" y="31743"/>
                  </a:lnTo>
                  <a:lnTo>
                    <a:pt x="108248" y="31743"/>
                  </a:lnTo>
                  <a:lnTo>
                    <a:pt x="108248" y="20908"/>
                  </a:lnTo>
                  <a:close/>
                  <a:moveTo>
                    <a:pt x="129919" y="20908"/>
                  </a:moveTo>
                  <a:lnTo>
                    <a:pt x="129919" y="31743"/>
                  </a:lnTo>
                  <a:lnTo>
                    <a:pt x="119156" y="31743"/>
                  </a:lnTo>
                  <a:lnTo>
                    <a:pt x="119156" y="20908"/>
                  </a:lnTo>
                  <a:close/>
                  <a:moveTo>
                    <a:pt x="140828" y="20908"/>
                  </a:moveTo>
                  <a:lnTo>
                    <a:pt x="140828" y="31743"/>
                  </a:lnTo>
                  <a:lnTo>
                    <a:pt x="130065" y="31743"/>
                  </a:lnTo>
                  <a:lnTo>
                    <a:pt x="130065" y="20908"/>
                  </a:lnTo>
                  <a:close/>
                  <a:moveTo>
                    <a:pt x="20836" y="31816"/>
                  </a:moveTo>
                  <a:lnTo>
                    <a:pt x="20836" y="37125"/>
                  </a:lnTo>
                  <a:lnTo>
                    <a:pt x="20836" y="37198"/>
                  </a:lnTo>
                  <a:lnTo>
                    <a:pt x="20836" y="37270"/>
                  </a:lnTo>
                  <a:lnTo>
                    <a:pt x="20836" y="42652"/>
                  </a:lnTo>
                  <a:lnTo>
                    <a:pt x="10073" y="42652"/>
                  </a:lnTo>
                  <a:lnTo>
                    <a:pt x="10073" y="37270"/>
                  </a:lnTo>
                  <a:lnTo>
                    <a:pt x="10073" y="37198"/>
                  </a:lnTo>
                  <a:lnTo>
                    <a:pt x="10073" y="37125"/>
                  </a:lnTo>
                  <a:lnTo>
                    <a:pt x="10073" y="31816"/>
                  </a:lnTo>
                  <a:close/>
                  <a:moveTo>
                    <a:pt x="31744" y="31816"/>
                  </a:moveTo>
                  <a:lnTo>
                    <a:pt x="31744" y="37125"/>
                  </a:lnTo>
                  <a:lnTo>
                    <a:pt x="31744" y="37198"/>
                  </a:lnTo>
                  <a:lnTo>
                    <a:pt x="31744" y="37270"/>
                  </a:lnTo>
                  <a:lnTo>
                    <a:pt x="31744" y="42652"/>
                  </a:lnTo>
                  <a:lnTo>
                    <a:pt x="20981" y="42652"/>
                  </a:lnTo>
                  <a:lnTo>
                    <a:pt x="20981" y="37270"/>
                  </a:lnTo>
                  <a:lnTo>
                    <a:pt x="20981" y="37198"/>
                  </a:lnTo>
                  <a:lnTo>
                    <a:pt x="20981" y="37125"/>
                  </a:lnTo>
                  <a:lnTo>
                    <a:pt x="20981" y="31816"/>
                  </a:lnTo>
                  <a:close/>
                  <a:moveTo>
                    <a:pt x="42652" y="31816"/>
                  </a:moveTo>
                  <a:lnTo>
                    <a:pt x="42652" y="37125"/>
                  </a:lnTo>
                  <a:lnTo>
                    <a:pt x="42652" y="37198"/>
                  </a:lnTo>
                  <a:lnTo>
                    <a:pt x="42652" y="37270"/>
                  </a:lnTo>
                  <a:lnTo>
                    <a:pt x="42652" y="42652"/>
                  </a:lnTo>
                  <a:lnTo>
                    <a:pt x="31890" y="42652"/>
                  </a:lnTo>
                  <a:lnTo>
                    <a:pt x="31890" y="37270"/>
                  </a:lnTo>
                  <a:lnTo>
                    <a:pt x="31890" y="37198"/>
                  </a:lnTo>
                  <a:lnTo>
                    <a:pt x="31890" y="37125"/>
                  </a:lnTo>
                  <a:lnTo>
                    <a:pt x="31890" y="31816"/>
                  </a:lnTo>
                  <a:close/>
                  <a:moveTo>
                    <a:pt x="53561" y="31816"/>
                  </a:moveTo>
                  <a:lnTo>
                    <a:pt x="53561" y="37125"/>
                  </a:lnTo>
                  <a:lnTo>
                    <a:pt x="53561" y="37198"/>
                  </a:lnTo>
                  <a:lnTo>
                    <a:pt x="53561" y="37270"/>
                  </a:lnTo>
                  <a:lnTo>
                    <a:pt x="53561" y="42652"/>
                  </a:lnTo>
                  <a:lnTo>
                    <a:pt x="42798" y="42652"/>
                  </a:lnTo>
                  <a:lnTo>
                    <a:pt x="42798" y="37270"/>
                  </a:lnTo>
                  <a:lnTo>
                    <a:pt x="42798" y="37198"/>
                  </a:lnTo>
                  <a:lnTo>
                    <a:pt x="42798" y="37125"/>
                  </a:lnTo>
                  <a:lnTo>
                    <a:pt x="42798" y="31816"/>
                  </a:lnTo>
                  <a:close/>
                  <a:moveTo>
                    <a:pt x="64469" y="31816"/>
                  </a:moveTo>
                  <a:lnTo>
                    <a:pt x="64469" y="37125"/>
                  </a:lnTo>
                  <a:lnTo>
                    <a:pt x="64469" y="37198"/>
                  </a:lnTo>
                  <a:lnTo>
                    <a:pt x="64469" y="37270"/>
                  </a:lnTo>
                  <a:lnTo>
                    <a:pt x="64469" y="42652"/>
                  </a:lnTo>
                  <a:lnTo>
                    <a:pt x="53706" y="42652"/>
                  </a:lnTo>
                  <a:lnTo>
                    <a:pt x="53706" y="37270"/>
                  </a:lnTo>
                  <a:lnTo>
                    <a:pt x="53706" y="37198"/>
                  </a:lnTo>
                  <a:lnTo>
                    <a:pt x="53706" y="37125"/>
                  </a:lnTo>
                  <a:lnTo>
                    <a:pt x="53706" y="31816"/>
                  </a:lnTo>
                  <a:close/>
                  <a:moveTo>
                    <a:pt x="75378" y="31816"/>
                  </a:moveTo>
                  <a:lnTo>
                    <a:pt x="75378" y="37125"/>
                  </a:lnTo>
                  <a:lnTo>
                    <a:pt x="75378" y="37198"/>
                  </a:lnTo>
                  <a:lnTo>
                    <a:pt x="75378" y="37270"/>
                  </a:lnTo>
                  <a:lnTo>
                    <a:pt x="75378" y="42652"/>
                  </a:lnTo>
                  <a:lnTo>
                    <a:pt x="64615" y="42652"/>
                  </a:lnTo>
                  <a:lnTo>
                    <a:pt x="64615" y="37270"/>
                  </a:lnTo>
                  <a:lnTo>
                    <a:pt x="64615" y="37198"/>
                  </a:lnTo>
                  <a:lnTo>
                    <a:pt x="64615" y="37125"/>
                  </a:lnTo>
                  <a:lnTo>
                    <a:pt x="64615" y="31816"/>
                  </a:lnTo>
                  <a:close/>
                  <a:moveTo>
                    <a:pt x="86286" y="31816"/>
                  </a:moveTo>
                  <a:lnTo>
                    <a:pt x="86286" y="37125"/>
                  </a:lnTo>
                  <a:lnTo>
                    <a:pt x="86286" y="37198"/>
                  </a:lnTo>
                  <a:lnTo>
                    <a:pt x="86286" y="37270"/>
                  </a:lnTo>
                  <a:lnTo>
                    <a:pt x="86286" y="42652"/>
                  </a:lnTo>
                  <a:lnTo>
                    <a:pt x="75523" y="42652"/>
                  </a:lnTo>
                  <a:lnTo>
                    <a:pt x="75523" y="37270"/>
                  </a:lnTo>
                  <a:lnTo>
                    <a:pt x="75523" y="37198"/>
                  </a:lnTo>
                  <a:lnTo>
                    <a:pt x="75523" y="37125"/>
                  </a:lnTo>
                  <a:lnTo>
                    <a:pt x="75523" y="31816"/>
                  </a:lnTo>
                  <a:close/>
                  <a:moveTo>
                    <a:pt x="97194" y="31816"/>
                  </a:moveTo>
                  <a:lnTo>
                    <a:pt x="97194" y="37125"/>
                  </a:lnTo>
                  <a:lnTo>
                    <a:pt x="97194" y="37198"/>
                  </a:lnTo>
                  <a:lnTo>
                    <a:pt x="97194" y="37270"/>
                  </a:lnTo>
                  <a:lnTo>
                    <a:pt x="97194" y="42652"/>
                  </a:lnTo>
                  <a:lnTo>
                    <a:pt x="86431" y="42652"/>
                  </a:lnTo>
                  <a:lnTo>
                    <a:pt x="86431" y="37270"/>
                  </a:lnTo>
                  <a:lnTo>
                    <a:pt x="86431" y="37198"/>
                  </a:lnTo>
                  <a:lnTo>
                    <a:pt x="86431" y="37125"/>
                  </a:lnTo>
                  <a:lnTo>
                    <a:pt x="86431" y="31816"/>
                  </a:lnTo>
                  <a:close/>
                  <a:moveTo>
                    <a:pt x="108103" y="31816"/>
                  </a:moveTo>
                  <a:lnTo>
                    <a:pt x="108103" y="37125"/>
                  </a:lnTo>
                  <a:lnTo>
                    <a:pt x="108103" y="37198"/>
                  </a:lnTo>
                  <a:lnTo>
                    <a:pt x="108103" y="37270"/>
                  </a:lnTo>
                  <a:lnTo>
                    <a:pt x="108103" y="42652"/>
                  </a:lnTo>
                  <a:lnTo>
                    <a:pt x="97340" y="42652"/>
                  </a:lnTo>
                  <a:lnTo>
                    <a:pt x="97340" y="37270"/>
                  </a:lnTo>
                  <a:lnTo>
                    <a:pt x="97340" y="37198"/>
                  </a:lnTo>
                  <a:lnTo>
                    <a:pt x="97340" y="37125"/>
                  </a:lnTo>
                  <a:lnTo>
                    <a:pt x="97340" y="31816"/>
                  </a:lnTo>
                  <a:close/>
                  <a:moveTo>
                    <a:pt x="119011" y="31816"/>
                  </a:moveTo>
                  <a:lnTo>
                    <a:pt x="119011" y="37125"/>
                  </a:lnTo>
                  <a:lnTo>
                    <a:pt x="119011" y="37198"/>
                  </a:lnTo>
                  <a:lnTo>
                    <a:pt x="119011" y="37270"/>
                  </a:lnTo>
                  <a:lnTo>
                    <a:pt x="119011" y="42652"/>
                  </a:lnTo>
                  <a:lnTo>
                    <a:pt x="108248" y="42652"/>
                  </a:lnTo>
                  <a:lnTo>
                    <a:pt x="108248" y="37270"/>
                  </a:lnTo>
                  <a:lnTo>
                    <a:pt x="108248" y="37198"/>
                  </a:lnTo>
                  <a:lnTo>
                    <a:pt x="108248" y="37125"/>
                  </a:lnTo>
                  <a:lnTo>
                    <a:pt x="108248" y="31816"/>
                  </a:lnTo>
                  <a:close/>
                  <a:moveTo>
                    <a:pt x="129919" y="31816"/>
                  </a:moveTo>
                  <a:lnTo>
                    <a:pt x="129919" y="37125"/>
                  </a:lnTo>
                  <a:lnTo>
                    <a:pt x="129919" y="37198"/>
                  </a:lnTo>
                  <a:lnTo>
                    <a:pt x="129919" y="37270"/>
                  </a:lnTo>
                  <a:lnTo>
                    <a:pt x="129919" y="42652"/>
                  </a:lnTo>
                  <a:lnTo>
                    <a:pt x="119156" y="42652"/>
                  </a:lnTo>
                  <a:lnTo>
                    <a:pt x="119156" y="37270"/>
                  </a:lnTo>
                  <a:lnTo>
                    <a:pt x="119156" y="37198"/>
                  </a:lnTo>
                  <a:lnTo>
                    <a:pt x="119156" y="37125"/>
                  </a:lnTo>
                  <a:lnTo>
                    <a:pt x="119156" y="31816"/>
                  </a:lnTo>
                  <a:close/>
                  <a:moveTo>
                    <a:pt x="140828" y="31816"/>
                  </a:moveTo>
                  <a:lnTo>
                    <a:pt x="140828" y="37125"/>
                  </a:lnTo>
                  <a:lnTo>
                    <a:pt x="140828" y="37198"/>
                  </a:lnTo>
                  <a:lnTo>
                    <a:pt x="140828" y="37270"/>
                  </a:lnTo>
                  <a:lnTo>
                    <a:pt x="140828" y="42652"/>
                  </a:lnTo>
                  <a:lnTo>
                    <a:pt x="130065" y="42652"/>
                  </a:lnTo>
                  <a:lnTo>
                    <a:pt x="130065" y="37270"/>
                  </a:lnTo>
                  <a:lnTo>
                    <a:pt x="130065" y="37198"/>
                  </a:lnTo>
                  <a:lnTo>
                    <a:pt x="130065" y="37125"/>
                  </a:lnTo>
                  <a:lnTo>
                    <a:pt x="130065" y="31816"/>
                  </a:lnTo>
                  <a:close/>
                  <a:moveTo>
                    <a:pt x="20836" y="42724"/>
                  </a:moveTo>
                  <a:lnTo>
                    <a:pt x="20836" y="53560"/>
                  </a:lnTo>
                  <a:lnTo>
                    <a:pt x="10073" y="53560"/>
                  </a:lnTo>
                  <a:lnTo>
                    <a:pt x="10073" y="42724"/>
                  </a:lnTo>
                  <a:close/>
                  <a:moveTo>
                    <a:pt x="31744" y="42724"/>
                  </a:moveTo>
                  <a:lnTo>
                    <a:pt x="31744" y="53560"/>
                  </a:lnTo>
                  <a:lnTo>
                    <a:pt x="20981" y="53560"/>
                  </a:lnTo>
                  <a:lnTo>
                    <a:pt x="20981" y="42724"/>
                  </a:lnTo>
                  <a:close/>
                  <a:moveTo>
                    <a:pt x="42652" y="42724"/>
                  </a:moveTo>
                  <a:lnTo>
                    <a:pt x="42652" y="53560"/>
                  </a:lnTo>
                  <a:lnTo>
                    <a:pt x="31890" y="53560"/>
                  </a:lnTo>
                  <a:lnTo>
                    <a:pt x="31890" y="42724"/>
                  </a:lnTo>
                  <a:close/>
                  <a:moveTo>
                    <a:pt x="53561" y="42724"/>
                  </a:moveTo>
                  <a:lnTo>
                    <a:pt x="53561" y="53560"/>
                  </a:lnTo>
                  <a:lnTo>
                    <a:pt x="42798" y="53560"/>
                  </a:lnTo>
                  <a:lnTo>
                    <a:pt x="42798" y="42724"/>
                  </a:lnTo>
                  <a:close/>
                  <a:moveTo>
                    <a:pt x="64469" y="42724"/>
                  </a:moveTo>
                  <a:lnTo>
                    <a:pt x="64469" y="53560"/>
                  </a:lnTo>
                  <a:lnTo>
                    <a:pt x="53706" y="53560"/>
                  </a:lnTo>
                  <a:lnTo>
                    <a:pt x="53706" y="42724"/>
                  </a:lnTo>
                  <a:close/>
                  <a:moveTo>
                    <a:pt x="75378" y="42724"/>
                  </a:moveTo>
                  <a:lnTo>
                    <a:pt x="75378" y="53560"/>
                  </a:lnTo>
                  <a:lnTo>
                    <a:pt x="64615" y="53560"/>
                  </a:lnTo>
                  <a:lnTo>
                    <a:pt x="64615" y="42724"/>
                  </a:lnTo>
                  <a:close/>
                  <a:moveTo>
                    <a:pt x="86286" y="42724"/>
                  </a:moveTo>
                  <a:lnTo>
                    <a:pt x="86286" y="53560"/>
                  </a:lnTo>
                  <a:lnTo>
                    <a:pt x="75523" y="53560"/>
                  </a:lnTo>
                  <a:lnTo>
                    <a:pt x="75523" y="42724"/>
                  </a:lnTo>
                  <a:close/>
                  <a:moveTo>
                    <a:pt x="97194" y="42724"/>
                  </a:moveTo>
                  <a:lnTo>
                    <a:pt x="97194" y="53560"/>
                  </a:lnTo>
                  <a:lnTo>
                    <a:pt x="86431" y="53560"/>
                  </a:lnTo>
                  <a:lnTo>
                    <a:pt x="86431" y="42724"/>
                  </a:lnTo>
                  <a:close/>
                  <a:moveTo>
                    <a:pt x="108103" y="42724"/>
                  </a:moveTo>
                  <a:lnTo>
                    <a:pt x="108103" y="53560"/>
                  </a:lnTo>
                  <a:lnTo>
                    <a:pt x="97340" y="53560"/>
                  </a:lnTo>
                  <a:lnTo>
                    <a:pt x="97340" y="42724"/>
                  </a:lnTo>
                  <a:close/>
                  <a:moveTo>
                    <a:pt x="119011" y="42724"/>
                  </a:moveTo>
                  <a:lnTo>
                    <a:pt x="119011" y="53560"/>
                  </a:lnTo>
                  <a:lnTo>
                    <a:pt x="108248" y="53560"/>
                  </a:lnTo>
                  <a:lnTo>
                    <a:pt x="108248" y="42724"/>
                  </a:lnTo>
                  <a:close/>
                  <a:moveTo>
                    <a:pt x="129919" y="42724"/>
                  </a:moveTo>
                  <a:lnTo>
                    <a:pt x="129919" y="53560"/>
                  </a:lnTo>
                  <a:lnTo>
                    <a:pt x="119156" y="53560"/>
                  </a:lnTo>
                  <a:lnTo>
                    <a:pt x="119156" y="42724"/>
                  </a:lnTo>
                  <a:close/>
                  <a:moveTo>
                    <a:pt x="140828" y="42724"/>
                  </a:moveTo>
                  <a:lnTo>
                    <a:pt x="140828" y="53560"/>
                  </a:lnTo>
                  <a:lnTo>
                    <a:pt x="130065" y="53560"/>
                  </a:lnTo>
                  <a:lnTo>
                    <a:pt x="130065" y="42724"/>
                  </a:lnTo>
                  <a:close/>
                  <a:moveTo>
                    <a:pt x="20836" y="53633"/>
                  </a:moveTo>
                  <a:lnTo>
                    <a:pt x="20836" y="58942"/>
                  </a:lnTo>
                  <a:lnTo>
                    <a:pt x="20836" y="59014"/>
                  </a:lnTo>
                  <a:lnTo>
                    <a:pt x="20836" y="59087"/>
                  </a:lnTo>
                  <a:lnTo>
                    <a:pt x="20836" y="64469"/>
                  </a:lnTo>
                  <a:lnTo>
                    <a:pt x="10073" y="64469"/>
                  </a:lnTo>
                  <a:lnTo>
                    <a:pt x="10073" y="59087"/>
                  </a:lnTo>
                  <a:lnTo>
                    <a:pt x="10073" y="59014"/>
                  </a:lnTo>
                  <a:lnTo>
                    <a:pt x="10073" y="58942"/>
                  </a:lnTo>
                  <a:lnTo>
                    <a:pt x="10073" y="53633"/>
                  </a:lnTo>
                  <a:close/>
                  <a:moveTo>
                    <a:pt x="31744" y="53633"/>
                  </a:moveTo>
                  <a:lnTo>
                    <a:pt x="31744" y="58942"/>
                  </a:lnTo>
                  <a:lnTo>
                    <a:pt x="31744" y="59014"/>
                  </a:lnTo>
                  <a:lnTo>
                    <a:pt x="31744" y="59087"/>
                  </a:lnTo>
                  <a:lnTo>
                    <a:pt x="31744" y="64469"/>
                  </a:lnTo>
                  <a:lnTo>
                    <a:pt x="20981" y="64469"/>
                  </a:lnTo>
                  <a:lnTo>
                    <a:pt x="20981" y="59087"/>
                  </a:lnTo>
                  <a:lnTo>
                    <a:pt x="20981" y="59014"/>
                  </a:lnTo>
                  <a:lnTo>
                    <a:pt x="20981" y="58942"/>
                  </a:lnTo>
                  <a:lnTo>
                    <a:pt x="20981" y="53633"/>
                  </a:lnTo>
                  <a:close/>
                  <a:moveTo>
                    <a:pt x="42652" y="53633"/>
                  </a:moveTo>
                  <a:lnTo>
                    <a:pt x="42652" y="58942"/>
                  </a:lnTo>
                  <a:lnTo>
                    <a:pt x="42652" y="59014"/>
                  </a:lnTo>
                  <a:lnTo>
                    <a:pt x="42652" y="59087"/>
                  </a:lnTo>
                  <a:lnTo>
                    <a:pt x="42652" y="64469"/>
                  </a:lnTo>
                  <a:lnTo>
                    <a:pt x="31890" y="64469"/>
                  </a:lnTo>
                  <a:lnTo>
                    <a:pt x="31890" y="59087"/>
                  </a:lnTo>
                  <a:lnTo>
                    <a:pt x="31890" y="59014"/>
                  </a:lnTo>
                  <a:lnTo>
                    <a:pt x="31890" y="58942"/>
                  </a:lnTo>
                  <a:lnTo>
                    <a:pt x="31890" y="53633"/>
                  </a:lnTo>
                  <a:close/>
                  <a:moveTo>
                    <a:pt x="53561" y="53633"/>
                  </a:moveTo>
                  <a:lnTo>
                    <a:pt x="53561" y="58942"/>
                  </a:lnTo>
                  <a:lnTo>
                    <a:pt x="53561" y="59014"/>
                  </a:lnTo>
                  <a:lnTo>
                    <a:pt x="53561" y="59087"/>
                  </a:lnTo>
                  <a:lnTo>
                    <a:pt x="53561" y="64469"/>
                  </a:lnTo>
                  <a:lnTo>
                    <a:pt x="42798" y="64469"/>
                  </a:lnTo>
                  <a:lnTo>
                    <a:pt x="42798" y="59087"/>
                  </a:lnTo>
                  <a:lnTo>
                    <a:pt x="42798" y="59014"/>
                  </a:lnTo>
                  <a:lnTo>
                    <a:pt x="42798" y="58942"/>
                  </a:lnTo>
                  <a:lnTo>
                    <a:pt x="42798" y="53633"/>
                  </a:lnTo>
                  <a:close/>
                  <a:moveTo>
                    <a:pt x="64469" y="53633"/>
                  </a:moveTo>
                  <a:lnTo>
                    <a:pt x="64469" y="58942"/>
                  </a:lnTo>
                  <a:lnTo>
                    <a:pt x="64469" y="59014"/>
                  </a:lnTo>
                  <a:lnTo>
                    <a:pt x="64469" y="59087"/>
                  </a:lnTo>
                  <a:lnTo>
                    <a:pt x="64469" y="64469"/>
                  </a:lnTo>
                  <a:lnTo>
                    <a:pt x="53706" y="64469"/>
                  </a:lnTo>
                  <a:lnTo>
                    <a:pt x="53706" y="59087"/>
                  </a:lnTo>
                  <a:lnTo>
                    <a:pt x="53706" y="59014"/>
                  </a:lnTo>
                  <a:lnTo>
                    <a:pt x="53706" y="58942"/>
                  </a:lnTo>
                  <a:lnTo>
                    <a:pt x="53706" y="53633"/>
                  </a:lnTo>
                  <a:close/>
                  <a:moveTo>
                    <a:pt x="75378" y="53633"/>
                  </a:moveTo>
                  <a:lnTo>
                    <a:pt x="75378" y="58942"/>
                  </a:lnTo>
                  <a:lnTo>
                    <a:pt x="75378" y="59014"/>
                  </a:lnTo>
                  <a:lnTo>
                    <a:pt x="75378" y="59087"/>
                  </a:lnTo>
                  <a:lnTo>
                    <a:pt x="75378" y="64469"/>
                  </a:lnTo>
                  <a:lnTo>
                    <a:pt x="64615" y="64469"/>
                  </a:lnTo>
                  <a:lnTo>
                    <a:pt x="64615" y="59087"/>
                  </a:lnTo>
                  <a:lnTo>
                    <a:pt x="64615" y="59014"/>
                  </a:lnTo>
                  <a:lnTo>
                    <a:pt x="64615" y="58942"/>
                  </a:lnTo>
                  <a:lnTo>
                    <a:pt x="64615" y="53633"/>
                  </a:lnTo>
                  <a:close/>
                  <a:moveTo>
                    <a:pt x="86286" y="53633"/>
                  </a:moveTo>
                  <a:lnTo>
                    <a:pt x="86286" y="58942"/>
                  </a:lnTo>
                  <a:lnTo>
                    <a:pt x="86286" y="59014"/>
                  </a:lnTo>
                  <a:lnTo>
                    <a:pt x="86286" y="59087"/>
                  </a:lnTo>
                  <a:lnTo>
                    <a:pt x="86286" y="64469"/>
                  </a:lnTo>
                  <a:lnTo>
                    <a:pt x="75523" y="64469"/>
                  </a:lnTo>
                  <a:lnTo>
                    <a:pt x="75523" y="59087"/>
                  </a:lnTo>
                  <a:lnTo>
                    <a:pt x="75523" y="59014"/>
                  </a:lnTo>
                  <a:lnTo>
                    <a:pt x="75523" y="58942"/>
                  </a:lnTo>
                  <a:lnTo>
                    <a:pt x="75523" y="53633"/>
                  </a:lnTo>
                  <a:close/>
                  <a:moveTo>
                    <a:pt x="97194" y="53633"/>
                  </a:moveTo>
                  <a:lnTo>
                    <a:pt x="97194" y="58942"/>
                  </a:lnTo>
                  <a:lnTo>
                    <a:pt x="97194" y="59014"/>
                  </a:lnTo>
                  <a:lnTo>
                    <a:pt x="97194" y="59087"/>
                  </a:lnTo>
                  <a:lnTo>
                    <a:pt x="97194" y="64469"/>
                  </a:lnTo>
                  <a:lnTo>
                    <a:pt x="86431" y="64469"/>
                  </a:lnTo>
                  <a:lnTo>
                    <a:pt x="86431" y="59087"/>
                  </a:lnTo>
                  <a:lnTo>
                    <a:pt x="86431" y="59014"/>
                  </a:lnTo>
                  <a:lnTo>
                    <a:pt x="86431" y="58942"/>
                  </a:lnTo>
                  <a:lnTo>
                    <a:pt x="86431" y="53633"/>
                  </a:lnTo>
                  <a:close/>
                  <a:moveTo>
                    <a:pt x="108103" y="53633"/>
                  </a:moveTo>
                  <a:lnTo>
                    <a:pt x="108103" y="58942"/>
                  </a:lnTo>
                  <a:lnTo>
                    <a:pt x="108103" y="59014"/>
                  </a:lnTo>
                  <a:lnTo>
                    <a:pt x="108103" y="59087"/>
                  </a:lnTo>
                  <a:lnTo>
                    <a:pt x="108103" y="64469"/>
                  </a:lnTo>
                  <a:lnTo>
                    <a:pt x="97340" y="64469"/>
                  </a:lnTo>
                  <a:lnTo>
                    <a:pt x="97340" y="59087"/>
                  </a:lnTo>
                  <a:lnTo>
                    <a:pt x="97340" y="59014"/>
                  </a:lnTo>
                  <a:lnTo>
                    <a:pt x="97340" y="58942"/>
                  </a:lnTo>
                  <a:lnTo>
                    <a:pt x="97340" y="53633"/>
                  </a:lnTo>
                  <a:close/>
                  <a:moveTo>
                    <a:pt x="119011" y="53633"/>
                  </a:moveTo>
                  <a:lnTo>
                    <a:pt x="119011" y="58942"/>
                  </a:lnTo>
                  <a:lnTo>
                    <a:pt x="119011" y="59014"/>
                  </a:lnTo>
                  <a:lnTo>
                    <a:pt x="119011" y="59087"/>
                  </a:lnTo>
                  <a:lnTo>
                    <a:pt x="119011" y="64469"/>
                  </a:lnTo>
                  <a:lnTo>
                    <a:pt x="108248" y="64469"/>
                  </a:lnTo>
                  <a:lnTo>
                    <a:pt x="108248" y="59087"/>
                  </a:lnTo>
                  <a:lnTo>
                    <a:pt x="108248" y="59014"/>
                  </a:lnTo>
                  <a:lnTo>
                    <a:pt x="108248" y="58942"/>
                  </a:lnTo>
                  <a:lnTo>
                    <a:pt x="108248" y="53633"/>
                  </a:lnTo>
                  <a:close/>
                  <a:moveTo>
                    <a:pt x="129919" y="53633"/>
                  </a:moveTo>
                  <a:lnTo>
                    <a:pt x="129919" y="58942"/>
                  </a:lnTo>
                  <a:lnTo>
                    <a:pt x="129919" y="59014"/>
                  </a:lnTo>
                  <a:lnTo>
                    <a:pt x="129919" y="59087"/>
                  </a:lnTo>
                  <a:lnTo>
                    <a:pt x="129919" y="64469"/>
                  </a:lnTo>
                  <a:lnTo>
                    <a:pt x="119156" y="64469"/>
                  </a:lnTo>
                  <a:lnTo>
                    <a:pt x="119156" y="59087"/>
                  </a:lnTo>
                  <a:lnTo>
                    <a:pt x="119156" y="59014"/>
                  </a:lnTo>
                  <a:lnTo>
                    <a:pt x="119156" y="58942"/>
                  </a:lnTo>
                  <a:lnTo>
                    <a:pt x="119156" y="53633"/>
                  </a:lnTo>
                  <a:close/>
                  <a:moveTo>
                    <a:pt x="140828" y="53633"/>
                  </a:moveTo>
                  <a:lnTo>
                    <a:pt x="140828" y="58942"/>
                  </a:lnTo>
                  <a:lnTo>
                    <a:pt x="140828" y="59014"/>
                  </a:lnTo>
                  <a:lnTo>
                    <a:pt x="140828" y="59087"/>
                  </a:lnTo>
                  <a:lnTo>
                    <a:pt x="140828" y="64469"/>
                  </a:lnTo>
                  <a:lnTo>
                    <a:pt x="130065" y="64469"/>
                  </a:lnTo>
                  <a:lnTo>
                    <a:pt x="130065" y="59087"/>
                  </a:lnTo>
                  <a:lnTo>
                    <a:pt x="130065" y="59014"/>
                  </a:lnTo>
                  <a:lnTo>
                    <a:pt x="130065" y="58942"/>
                  </a:lnTo>
                  <a:lnTo>
                    <a:pt x="130065" y="53633"/>
                  </a:lnTo>
                  <a:close/>
                  <a:moveTo>
                    <a:pt x="20836" y="64541"/>
                  </a:moveTo>
                  <a:lnTo>
                    <a:pt x="20836" y="75377"/>
                  </a:lnTo>
                  <a:lnTo>
                    <a:pt x="10073" y="75377"/>
                  </a:lnTo>
                  <a:lnTo>
                    <a:pt x="10073" y="64541"/>
                  </a:lnTo>
                  <a:close/>
                  <a:moveTo>
                    <a:pt x="31744" y="64541"/>
                  </a:moveTo>
                  <a:lnTo>
                    <a:pt x="31744" y="75377"/>
                  </a:lnTo>
                  <a:lnTo>
                    <a:pt x="20981" y="75377"/>
                  </a:lnTo>
                  <a:lnTo>
                    <a:pt x="20981" y="64541"/>
                  </a:lnTo>
                  <a:close/>
                  <a:moveTo>
                    <a:pt x="42652" y="64541"/>
                  </a:moveTo>
                  <a:lnTo>
                    <a:pt x="42652" y="75377"/>
                  </a:lnTo>
                  <a:lnTo>
                    <a:pt x="31890" y="75377"/>
                  </a:lnTo>
                  <a:lnTo>
                    <a:pt x="31890" y="64541"/>
                  </a:lnTo>
                  <a:close/>
                  <a:moveTo>
                    <a:pt x="53561" y="64541"/>
                  </a:moveTo>
                  <a:lnTo>
                    <a:pt x="53561" y="75377"/>
                  </a:lnTo>
                  <a:lnTo>
                    <a:pt x="42798" y="75377"/>
                  </a:lnTo>
                  <a:lnTo>
                    <a:pt x="42798" y="64541"/>
                  </a:lnTo>
                  <a:close/>
                  <a:moveTo>
                    <a:pt x="64469" y="64541"/>
                  </a:moveTo>
                  <a:lnTo>
                    <a:pt x="64469" y="75377"/>
                  </a:lnTo>
                  <a:lnTo>
                    <a:pt x="53706" y="75377"/>
                  </a:lnTo>
                  <a:lnTo>
                    <a:pt x="53706" y="64541"/>
                  </a:lnTo>
                  <a:close/>
                  <a:moveTo>
                    <a:pt x="75378" y="64541"/>
                  </a:moveTo>
                  <a:lnTo>
                    <a:pt x="75378" y="75377"/>
                  </a:lnTo>
                  <a:lnTo>
                    <a:pt x="64615" y="75377"/>
                  </a:lnTo>
                  <a:lnTo>
                    <a:pt x="64615" y="64541"/>
                  </a:lnTo>
                  <a:close/>
                  <a:moveTo>
                    <a:pt x="86286" y="64541"/>
                  </a:moveTo>
                  <a:lnTo>
                    <a:pt x="86286" y="75377"/>
                  </a:lnTo>
                  <a:lnTo>
                    <a:pt x="75523" y="75377"/>
                  </a:lnTo>
                  <a:lnTo>
                    <a:pt x="75523" y="64541"/>
                  </a:lnTo>
                  <a:close/>
                  <a:moveTo>
                    <a:pt x="97194" y="64541"/>
                  </a:moveTo>
                  <a:lnTo>
                    <a:pt x="97194" y="75377"/>
                  </a:lnTo>
                  <a:lnTo>
                    <a:pt x="86431" y="75377"/>
                  </a:lnTo>
                  <a:lnTo>
                    <a:pt x="86431" y="64541"/>
                  </a:lnTo>
                  <a:close/>
                  <a:moveTo>
                    <a:pt x="108103" y="64541"/>
                  </a:moveTo>
                  <a:lnTo>
                    <a:pt x="108103" y="75377"/>
                  </a:lnTo>
                  <a:lnTo>
                    <a:pt x="97340" y="75377"/>
                  </a:lnTo>
                  <a:lnTo>
                    <a:pt x="97340" y="64541"/>
                  </a:lnTo>
                  <a:close/>
                  <a:moveTo>
                    <a:pt x="119011" y="64541"/>
                  </a:moveTo>
                  <a:lnTo>
                    <a:pt x="119011" y="75377"/>
                  </a:lnTo>
                  <a:lnTo>
                    <a:pt x="108248" y="75377"/>
                  </a:lnTo>
                  <a:lnTo>
                    <a:pt x="108248" y="64541"/>
                  </a:lnTo>
                  <a:close/>
                  <a:moveTo>
                    <a:pt x="129919" y="64541"/>
                  </a:moveTo>
                  <a:lnTo>
                    <a:pt x="129919" y="75377"/>
                  </a:lnTo>
                  <a:lnTo>
                    <a:pt x="119156" y="75377"/>
                  </a:lnTo>
                  <a:lnTo>
                    <a:pt x="119156" y="64541"/>
                  </a:lnTo>
                  <a:close/>
                  <a:moveTo>
                    <a:pt x="140828" y="64541"/>
                  </a:moveTo>
                  <a:lnTo>
                    <a:pt x="140828" y="75377"/>
                  </a:lnTo>
                  <a:lnTo>
                    <a:pt x="130065" y="75377"/>
                  </a:lnTo>
                  <a:lnTo>
                    <a:pt x="130065" y="64541"/>
                  </a:lnTo>
                  <a:close/>
                  <a:moveTo>
                    <a:pt x="20836" y="75450"/>
                  </a:moveTo>
                  <a:lnTo>
                    <a:pt x="20836" y="80758"/>
                  </a:lnTo>
                  <a:lnTo>
                    <a:pt x="20836" y="80831"/>
                  </a:lnTo>
                  <a:lnTo>
                    <a:pt x="20836" y="80904"/>
                  </a:lnTo>
                  <a:lnTo>
                    <a:pt x="20836" y="86285"/>
                  </a:lnTo>
                  <a:lnTo>
                    <a:pt x="10073" y="86285"/>
                  </a:lnTo>
                  <a:lnTo>
                    <a:pt x="10073" y="80904"/>
                  </a:lnTo>
                  <a:lnTo>
                    <a:pt x="10073" y="80831"/>
                  </a:lnTo>
                  <a:lnTo>
                    <a:pt x="10073" y="80758"/>
                  </a:lnTo>
                  <a:lnTo>
                    <a:pt x="10073" y="75450"/>
                  </a:lnTo>
                  <a:close/>
                  <a:moveTo>
                    <a:pt x="31744" y="75450"/>
                  </a:moveTo>
                  <a:lnTo>
                    <a:pt x="31744" y="80758"/>
                  </a:lnTo>
                  <a:lnTo>
                    <a:pt x="31744" y="80831"/>
                  </a:lnTo>
                  <a:lnTo>
                    <a:pt x="31744" y="80904"/>
                  </a:lnTo>
                  <a:lnTo>
                    <a:pt x="31744" y="86285"/>
                  </a:lnTo>
                  <a:lnTo>
                    <a:pt x="20981" y="86285"/>
                  </a:lnTo>
                  <a:lnTo>
                    <a:pt x="20981" y="80904"/>
                  </a:lnTo>
                  <a:lnTo>
                    <a:pt x="20981" y="80831"/>
                  </a:lnTo>
                  <a:lnTo>
                    <a:pt x="20981" y="80758"/>
                  </a:lnTo>
                  <a:lnTo>
                    <a:pt x="20981" y="75450"/>
                  </a:lnTo>
                  <a:close/>
                  <a:moveTo>
                    <a:pt x="42652" y="75450"/>
                  </a:moveTo>
                  <a:lnTo>
                    <a:pt x="42652" y="80758"/>
                  </a:lnTo>
                  <a:lnTo>
                    <a:pt x="42652" y="80831"/>
                  </a:lnTo>
                  <a:lnTo>
                    <a:pt x="42652" y="80904"/>
                  </a:lnTo>
                  <a:lnTo>
                    <a:pt x="42652" y="86285"/>
                  </a:lnTo>
                  <a:lnTo>
                    <a:pt x="31890" y="86285"/>
                  </a:lnTo>
                  <a:lnTo>
                    <a:pt x="31890" y="80904"/>
                  </a:lnTo>
                  <a:lnTo>
                    <a:pt x="31890" y="80831"/>
                  </a:lnTo>
                  <a:lnTo>
                    <a:pt x="31890" y="80758"/>
                  </a:lnTo>
                  <a:lnTo>
                    <a:pt x="31890" y="75450"/>
                  </a:lnTo>
                  <a:close/>
                  <a:moveTo>
                    <a:pt x="53561" y="75450"/>
                  </a:moveTo>
                  <a:lnTo>
                    <a:pt x="53561" y="80758"/>
                  </a:lnTo>
                  <a:lnTo>
                    <a:pt x="53561" y="80831"/>
                  </a:lnTo>
                  <a:lnTo>
                    <a:pt x="53561" y="80904"/>
                  </a:lnTo>
                  <a:lnTo>
                    <a:pt x="53561" y="86285"/>
                  </a:lnTo>
                  <a:lnTo>
                    <a:pt x="42798" y="86285"/>
                  </a:lnTo>
                  <a:lnTo>
                    <a:pt x="42798" y="80904"/>
                  </a:lnTo>
                  <a:lnTo>
                    <a:pt x="42798" y="80831"/>
                  </a:lnTo>
                  <a:lnTo>
                    <a:pt x="42798" y="80758"/>
                  </a:lnTo>
                  <a:lnTo>
                    <a:pt x="42798" y="75450"/>
                  </a:lnTo>
                  <a:close/>
                  <a:moveTo>
                    <a:pt x="64469" y="75450"/>
                  </a:moveTo>
                  <a:lnTo>
                    <a:pt x="64469" y="80758"/>
                  </a:lnTo>
                  <a:lnTo>
                    <a:pt x="64469" y="80831"/>
                  </a:lnTo>
                  <a:lnTo>
                    <a:pt x="64469" y="80904"/>
                  </a:lnTo>
                  <a:lnTo>
                    <a:pt x="64469" y="86285"/>
                  </a:lnTo>
                  <a:lnTo>
                    <a:pt x="53706" y="86285"/>
                  </a:lnTo>
                  <a:lnTo>
                    <a:pt x="53706" y="80904"/>
                  </a:lnTo>
                  <a:lnTo>
                    <a:pt x="53706" y="80831"/>
                  </a:lnTo>
                  <a:lnTo>
                    <a:pt x="53706" y="80758"/>
                  </a:lnTo>
                  <a:lnTo>
                    <a:pt x="53706" y="75450"/>
                  </a:lnTo>
                  <a:close/>
                  <a:moveTo>
                    <a:pt x="75378" y="75450"/>
                  </a:moveTo>
                  <a:lnTo>
                    <a:pt x="75378" y="80758"/>
                  </a:lnTo>
                  <a:lnTo>
                    <a:pt x="75378" y="80831"/>
                  </a:lnTo>
                  <a:lnTo>
                    <a:pt x="75378" y="80904"/>
                  </a:lnTo>
                  <a:lnTo>
                    <a:pt x="75378" y="86285"/>
                  </a:lnTo>
                  <a:lnTo>
                    <a:pt x="64615" y="86285"/>
                  </a:lnTo>
                  <a:lnTo>
                    <a:pt x="64615" y="80904"/>
                  </a:lnTo>
                  <a:lnTo>
                    <a:pt x="64615" y="80831"/>
                  </a:lnTo>
                  <a:lnTo>
                    <a:pt x="64615" y="80758"/>
                  </a:lnTo>
                  <a:lnTo>
                    <a:pt x="64615" y="75450"/>
                  </a:lnTo>
                  <a:close/>
                  <a:moveTo>
                    <a:pt x="86286" y="75450"/>
                  </a:moveTo>
                  <a:lnTo>
                    <a:pt x="86286" y="80758"/>
                  </a:lnTo>
                  <a:lnTo>
                    <a:pt x="86286" y="80831"/>
                  </a:lnTo>
                  <a:lnTo>
                    <a:pt x="86286" y="80904"/>
                  </a:lnTo>
                  <a:lnTo>
                    <a:pt x="86286" y="86285"/>
                  </a:lnTo>
                  <a:lnTo>
                    <a:pt x="75523" y="86285"/>
                  </a:lnTo>
                  <a:lnTo>
                    <a:pt x="75523" y="80904"/>
                  </a:lnTo>
                  <a:lnTo>
                    <a:pt x="75523" y="80831"/>
                  </a:lnTo>
                  <a:lnTo>
                    <a:pt x="75523" y="80758"/>
                  </a:lnTo>
                  <a:lnTo>
                    <a:pt x="75523" y="75450"/>
                  </a:lnTo>
                  <a:close/>
                  <a:moveTo>
                    <a:pt x="97194" y="75450"/>
                  </a:moveTo>
                  <a:lnTo>
                    <a:pt x="97194" y="80758"/>
                  </a:lnTo>
                  <a:lnTo>
                    <a:pt x="97194" y="80831"/>
                  </a:lnTo>
                  <a:lnTo>
                    <a:pt x="97194" y="80904"/>
                  </a:lnTo>
                  <a:lnTo>
                    <a:pt x="97194" y="86285"/>
                  </a:lnTo>
                  <a:lnTo>
                    <a:pt x="86431" y="86285"/>
                  </a:lnTo>
                  <a:lnTo>
                    <a:pt x="86431" y="80904"/>
                  </a:lnTo>
                  <a:lnTo>
                    <a:pt x="86431" y="80831"/>
                  </a:lnTo>
                  <a:lnTo>
                    <a:pt x="86431" y="80758"/>
                  </a:lnTo>
                  <a:lnTo>
                    <a:pt x="86431" y="75450"/>
                  </a:lnTo>
                  <a:close/>
                  <a:moveTo>
                    <a:pt x="108103" y="75450"/>
                  </a:moveTo>
                  <a:lnTo>
                    <a:pt x="108103" y="80758"/>
                  </a:lnTo>
                  <a:lnTo>
                    <a:pt x="108103" y="80831"/>
                  </a:lnTo>
                  <a:lnTo>
                    <a:pt x="108103" y="80904"/>
                  </a:lnTo>
                  <a:lnTo>
                    <a:pt x="108103" y="86285"/>
                  </a:lnTo>
                  <a:lnTo>
                    <a:pt x="97340" y="86285"/>
                  </a:lnTo>
                  <a:lnTo>
                    <a:pt x="97340" y="80904"/>
                  </a:lnTo>
                  <a:lnTo>
                    <a:pt x="97340" y="80831"/>
                  </a:lnTo>
                  <a:lnTo>
                    <a:pt x="97340" y="80758"/>
                  </a:lnTo>
                  <a:lnTo>
                    <a:pt x="97340" y="75450"/>
                  </a:lnTo>
                  <a:close/>
                  <a:moveTo>
                    <a:pt x="119011" y="75450"/>
                  </a:moveTo>
                  <a:lnTo>
                    <a:pt x="119011" y="80758"/>
                  </a:lnTo>
                  <a:lnTo>
                    <a:pt x="119011" y="80831"/>
                  </a:lnTo>
                  <a:lnTo>
                    <a:pt x="119011" y="80904"/>
                  </a:lnTo>
                  <a:lnTo>
                    <a:pt x="119011" y="86285"/>
                  </a:lnTo>
                  <a:lnTo>
                    <a:pt x="108248" y="86285"/>
                  </a:lnTo>
                  <a:lnTo>
                    <a:pt x="108248" y="80904"/>
                  </a:lnTo>
                  <a:lnTo>
                    <a:pt x="108248" y="80831"/>
                  </a:lnTo>
                  <a:lnTo>
                    <a:pt x="108248" y="80758"/>
                  </a:lnTo>
                  <a:lnTo>
                    <a:pt x="108248" y="75450"/>
                  </a:lnTo>
                  <a:close/>
                  <a:moveTo>
                    <a:pt x="129919" y="75450"/>
                  </a:moveTo>
                  <a:lnTo>
                    <a:pt x="129919" y="80758"/>
                  </a:lnTo>
                  <a:lnTo>
                    <a:pt x="129919" y="80831"/>
                  </a:lnTo>
                  <a:lnTo>
                    <a:pt x="129919" y="80904"/>
                  </a:lnTo>
                  <a:lnTo>
                    <a:pt x="129919" y="86285"/>
                  </a:lnTo>
                  <a:lnTo>
                    <a:pt x="119156" y="86285"/>
                  </a:lnTo>
                  <a:lnTo>
                    <a:pt x="119156" y="80904"/>
                  </a:lnTo>
                  <a:lnTo>
                    <a:pt x="119156" y="80831"/>
                  </a:lnTo>
                  <a:lnTo>
                    <a:pt x="119156" y="80758"/>
                  </a:lnTo>
                  <a:lnTo>
                    <a:pt x="119156" y="75450"/>
                  </a:lnTo>
                  <a:close/>
                  <a:moveTo>
                    <a:pt x="140828" y="75450"/>
                  </a:moveTo>
                  <a:lnTo>
                    <a:pt x="140828" y="80758"/>
                  </a:lnTo>
                  <a:lnTo>
                    <a:pt x="140828" y="80831"/>
                  </a:lnTo>
                  <a:lnTo>
                    <a:pt x="140828" y="80904"/>
                  </a:lnTo>
                  <a:lnTo>
                    <a:pt x="140828" y="86285"/>
                  </a:lnTo>
                  <a:lnTo>
                    <a:pt x="130065" y="86285"/>
                  </a:lnTo>
                  <a:lnTo>
                    <a:pt x="130065" y="80904"/>
                  </a:lnTo>
                  <a:lnTo>
                    <a:pt x="130065" y="80831"/>
                  </a:lnTo>
                  <a:lnTo>
                    <a:pt x="130065" y="80758"/>
                  </a:lnTo>
                  <a:lnTo>
                    <a:pt x="130065" y="75450"/>
                  </a:lnTo>
                  <a:close/>
                  <a:moveTo>
                    <a:pt x="20836" y="86358"/>
                  </a:moveTo>
                  <a:lnTo>
                    <a:pt x="20836" y="97194"/>
                  </a:lnTo>
                  <a:lnTo>
                    <a:pt x="10073" y="97194"/>
                  </a:lnTo>
                  <a:lnTo>
                    <a:pt x="10073" y="86358"/>
                  </a:lnTo>
                  <a:close/>
                  <a:moveTo>
                    <a:pt x="31744" y="86358"/>
                  </a:moveTo>
                  <a:lnTo>
                    <a:pt x="31744" y="97194"/>
                  </a:lnTo>
                  <a:lnTo>
                    <a:pt x="20981" y="97194"/>
                  </a:lnTo>
                  <a:lnTo>
                    <a:pt x="20981" y="86358"/>
                  </a:lnTo>
                  <a:close/>
                  <a:moveTo>
                    <a:pt x="42652" y="86358"/>
                  </a:moveTo>
                  <a:lnTo>
                    <a:pt x="42652" y="97194"/>
                  </a:lnTo>
                  <a:lnTo>
                    <a:pt x="31890" y="97194"/>
                  </a:lnTo>
                  <a:lnTo>
                    <a:pt x="31890" y="86358"/>
                  </a:lnTo>
                  <a:close/>
                  <a:moveTo>
                    <a:pt x="53561" y="86358"/>
                  </a:moveTo>
                  <a:lnTo>
                    <a:pt x="53561" y="97194"/>
                  </a:lnTo>
                  <a:lnTo>
                    <a:pt x="42798" y="97194"/>
                  </a:lnTo>
                  <a:lnTo>
                    <a:pt x="42798" y="86358"/>
                  </a:lnTo>
                  <a:close/>
                  <a:moveTo>
                    <a:pt x="64469" y="86358"/>
                  </a:moveTo>
                  <a:lnTo>
                    <a:pt x="64469" y="97194"/>
                  </a:lnTo>
                  <a:lnTo>
                    <a:pt x="53706" y="97194"/>
                  </a:lnTo>
                  <a:lnTo>
                    <a:pt x="53706" y="86358"/>
                  </a:lnTo>
                  <a:close/>
                  <a:moveTo>
                    <a:pt x="75378" y="86358"/>
                  </a:moveTo>
                  <a:lnTo>
                    <a:pt x="75378" y="97194"/>
                  </a:lnTo>
                  <a:lnTo>
                    <a:pt x="64615" y="97194"/>
                  </a:lnTo>
                  <a:lnTo>
                    <a:pt x="64615" y="86358"/>
                  </a:lnTo>
                  <a:close/>
                  <a:moveTo>
                    <a:pt x="86286" y="86358"/>
                  </a:moveTo>
                  <a:lnTo>
                    <a:pt x="86286" y="97194"/>
                  </a:lnTo>
                  <a:lnTo>
                    <a:pt x="75523" y="97194"/>
                  </a:lnTo>
                  <a:lnTo>
                    <a:pt x="75523" y="86358"/>
                  </a:lnTo>
                  <a:close/>
                  <a:moveTo>
                    <a:pt x="97194" y="86358"/>
                  </a:moveTo>
                  <a:lnTo>
                    <a:pt x="97194" y="97194"/>
                  </a:lnTo>
                  <a:lnTo>
                    <a:pt x="86431" y="97194"/>
                  </a:lnTo>
                  <a:lnTo>
                    <a:pt x="86431" y="86358"/>
                  </a:lnTo>
                  <a:close/>
                  <a:moveTo>
                    <a:pt x="108103" y="86358"/>
                  </a:moveTo>
                  <a:lnTo>
                    <a:pt x="108103" y="97194"/>
                  </a:lnTo>
                  <a:lnTo>
                    <a:pt x="97340" y="97194"/>
                  </a:lnTo>
                  <a:lnTo>
                    <a:pt x="97340" y="86358"/>
                  </a:lnTo>
                  <a:close/>
                  <a:moveTo>
                    <a:pt x="119011" y="86358"/>
                  </a:moveTo>
                  <a:lnTo>
                    <a:pt x="119011" y="97194"/>
                  </a:lnTo>
                  <a:lnTo>
                    <a:pt x="108248" y="97194"/>
                  </a:lnTo>
                  <a:lnTo>
                    <a:pt x="108248" y="86358"/>
                  </a:lnTo>
                  <a:close/>
                  <a:moveTo>
                    <a:pt x="129919" y="86358"/>
                  </a:moveTo>
                  <a:lnTo>
                    <a:pt x="129919" y="97194"/>
                  </a:lnTo>
                  <a:lnTo>
                    <a:pt x="119156" y="97194"/>
                  </a:lnTo>
                  <a:lnTo>
                    <a:pt x="119156" y="86358"/>
                  </a:lnTo>
                  <a:close/>
                  <a:moveTo>
                    <a:pt x="140828" y="86358"/>
                  </a:moveTo>
                  <a:lnTo>
                    <a:pt x="140828" y="97194"/>
                  </a:lnTo>
                  <a:lnTo>
                    <a:pt x="130065" y="97194"/>
                  </a:lnTo>
                  <a:lnTo>
                    <a:pt x="130065" y="86358"/>
                  </a:lnTo>
                  <a:close/>
                  <a:moveTo>
                    <a:pt x="20836" y="97266"/>
                  </a:moveTo>
                  <a:lnTo>
                    <a:pt x="20836" y="102575"/>
                  </a:lnTo>
                  <a:lnTo>
                    <a:pt x="20836" y="102648"/>
                  </a:lnTo>
                  <a:lnTo>
                    <a:pt x="20836" y="102721"/>
                  </a:lnTo>
                  <a:lnTo>
                    <a:pt x="20836" y="108102"/>
                  </a:lnTo>
                  <a:lnTo>
                    <a:pt x="10073" y="108102"/>
                  </a:lnTo>
                  <a:lnTo>
                    <a:pt x="10073" y="102721"/>
                  </a:lnTo>
                  <a:lnTo>
                    <a:pt x="10073" y="102648"/>
                  </a:lnTo>
                  <a:lnTo>
                    <a:pt x="10073" y="102575"/>
                  </a:lnTo>
                  <a:lnTo>
                    <a:pt x="10073" y="97266"/>
                  </a:lnTo>
                  <a:close/>
                  <a:moveTo>
                    <a:pt x="31744" y="97266"/>
                  </a:moveTo>
                  <a:lnTo>
                    <a:pt x="31744" y="102575"/>
                  </a:lnTo>
                  <a:lnTo>
                    <a:pt x="31744" y="102648"/>
                  </a:lnTo>
                  <a:lnTo>
                    <a:pt x="31744" y="102721"/>
                  </a:lnTo>
                  <a:lnTo>
                    <a:pt x="31744" y="108102"/>
                  </a:lnTo>
                  <a:lnTo>
                    <a:pt x="20981" y="108102"/>
                  </a:lnTo>
                  <a:lnTo>
                    <a:pt x="20981" y="102721"/>
                  </a:lnTo>
                  <a:lnTo>
                    <a:pt x="20981" y="102648"/>
                  </a:lnTo>
                  <a:lnTo>
                    <a:pt x="20981" y="102575"/>
                  </a:lnTo>
                  <a:lnTo>
                    <a:pt x="20981" y="97266"/>
                  </a:lnTo>
                  <a:close/>
                  <a:moveTo>
                    <a:pt x="42652" y="97266"/>
                  </a:moveTo>
                  <a:lnTo>
                    <a:pt x="42652" y="102575"/>
                  </a:lnTo>
                  <a:lnTo>
                    <a:pt x="42652" y="102648"/>
                  </a:lnTo>
                  <a:lnTo>
                    <a:pt x="42652" y="102721"/>
                  </a:lnTo>
                  <a:lnTo>
                    <a:pt x="42652" y="108102"/>
                  </a:lnTo>
                  <a:lnTo>
                    <a:pt x="31890" y="108102"/>
                  </a:lnTo>
                  <a:lnTo>
                    <a:pt x="31890" y="102721"/>
                  </a:lnTo>
                  <a:lnTo>
                    <a:pt x="31890" y="102648"/>
                  </a:lnTo>
                  <a:lnTo>
                    <a:pt x="31890" y="102575"/>
                  </a:lnTo>
                  <a:lnTo>
                    <a:pt x="31890" y="97266"/>
                  </a:lnTo>
                  <a:close/>
                  <a:moveTo>
                    <a:pt x="53561" y="97266"/>
                  </a:moveTo>
                  <a:lnTo>
                    <a:pt x="53561" y="102575"/>
                  </a:lnTo>
                  <a:lnTo>
                    <a:pt x="53561" y="102648"/>
                  </a:lnTo>
                  <a:lnTo>
                    <a:pt x="53561" y="102721"/>
                  </a:lnTo>
                  <a:lnTo>
                    <a:pt x="53561" y="108102"/>
                  </a:lnTo>
                  <a:lnTo>
                    <a:pt x="42798" y="108102"/>
                  </a:lnTo>
                  <a:lnTo>
                    <a:pt x="42798" y="102721"/>
                  </a:lnTo>
                  <a:lnTo>
                    <a:pt x="42798" y="102648"/>
                  </a:lnTo>
                  <a:lnTo>
                    <a:pt x="42798" y="102575"/>
                  </a:lnTo>
                  <a:lnTo>
                    <a:pt x="42798" y="97266"/>
                  </a:lnTo>
                  <a:close/>
                  <a:moveTo>
                    <a:pt x="64469" y="97266"/>
                  </a:moveTo>
                  <a:lnTo>
                    <a:pt x="64469" y="102575"/>
                  </a:lnTo>
                  <a:lnTo>
                    <a:pt x="64469" y="102648"/>
                  </a:lnTo>
                  <a:lnTo>
                    <a:pt x="64469" y="102721"/>
                  </a:lnTo>
                  <a:lnTo>
                    <a:pt x="64469" y="108102"/>
                  </a:lnTo>
                  <a:lnTo>
                    <a:pt x="53706" y="108102"/>
                  </a:lnTo>
                  <a:lnTo>
                    <a:pt x="53706" y="102721"/>
                  </a:lnTo>
                  <a:lnTo>
                    <a:pt x="53706" y="102648"/>
                  </a:lnTo>
                  <a:lnTo>
                    <a:pt x="53706" y="102575"/>
                  </a:lnTo>
                  <a:lnTo>
                    <a:pt x="53706" y="97266"/>
                  </a:lnTo>
                  <a:close/>
                  <a:moveTo>
                    <a:pt x="75378" y="97266"/>
                  </a:moveTo>
                  <a:lnTo>
                    <a:pt x="75378" y="102575"/>
                  </a:lnTo>
                  <a:lnTo>
                    <a:pt x="75378" y="102648"/>
                  </a:lnTo>
                  <a:lnTo>
                    <a:pt x="75378" y="102721"/>
                  </a:lnTo>
                  <a:lnTo>
                    <a:pt x="75378" y="108102"/>
                  </a:lnTo>
                  <a:lnTo>
                    <a:pt x="64615" y="108102"/>
                  </a:lnTo>
                  <a:lnTo>
                    <a:pt x="64615" y="102721"/>
                  </a:lnTo>
                  <a:lnTo>
                    <a:pt x="64615" y="102648"/>
                  </a:lnTo>
                  <a:lnTo>
                    <a:pt x="64615" y="102575"/>
                  </a:lnTo>
                  <a:lnTo>
                    <a:pt x="64615" y="97266"/>
                  </a:lnTo>
                  <a:close/>
                  <a:moveTo>
                    <a:pt x="86286" y="97266"/>
                  </a:moveTo>
                  <a:lnTo>
                    <a:pt x="86286" y="102575"/>
                  </a:lnTo>
                  <a:lnTo>
                    <a:pt x="86286" y="102648"/>
                  </a:lnTo>
                  <a:lnTo>
                    <a:pt x="86286" y="102721"/>
                  </a:lnTo>
                  <a:lnTo>
                    <a:pt x="86286" y="108102"/>
                  </a:lnTo>
                  <a:lnTo>
                    <a:pt x="75523" y="108102"/>
                  </a:lnTo>
                  <a:lnTo>
                    <a:pt x="75523" y="102721"/>
                  </a:lnTo>
                  <a:lnTo>
                    <a:pt x="75523" y="102648"/>
                  </a:lnTo>
                  <a:lnTo>
                    <a:pt x="75523" y="102575"/>
                  </a:lnTo>
                  <a:lnTo>
                    <a:pt x="75523" y="97266"/>
                  </a:lnTo>
                  <a:close/>
                  <a:moveTo>
                    <a:pt x="97194" y="97266"/>
                  </a:moveTo>
                  <a:lnTo>
                    <a:pt x="97194" y="102575"/>
                  </a:lnTo>
                  <a:lnTo>
                    <a:pt x="97194" y="102648"/>
                  </a:lnTo>
                  <a:lnTo>
                    <a:pt x="97194" y="102721"/>
                  </a:lnTo>
                  <a:lnTo>
                    <a:pt x="97194" y="108102"/>
                  </a:lnTo>
                  <a:lnTo>
                    <a:pt x="86431" y="108102"/>
                  </a:lnTo>
                  <a:lnTo>
                    <a:pt x="86431" y="102721"/>
                  </a:lnTo>
                  <a:lnTo>
                    <a:pt x="86431" y="102648"/>
                  </a:lnTo>
                  <a:lnTo>
                    <a:pt x="86431" y="102575"/>
                  </a:lnTo>
                  <a:lnTo>
                    <a:pt x="86431" y="97266"/>
                  </a:lnTo>
                  <a:close/>
                  <a:moveTo>
                    <a:pt x="108103" y="97266"/>
                  </a:moveTo>
                  <a:lnTo>
                    <a:pt x="108103" y="102575"/>
                  </a:lnTo>
                  <a:lnTo>
                    <a:pt x="108103" y="102648"/>
                  </a:lnTo>
                  <a:lnTo>
                    <a:pt x="108103" y="102721"/>
                  </a:lnTo>
                  <a:lnTo>
                    <a:pt x="108103" y="108102"/>
                  </a:lnTo>
                  <a:lnTo>
                    <a:pt x="97340" y="108102"/>
                  </a:lnTo>
                  <a:lnTo>
                    <a:pt x="97340" y="102721"/>
                  </a:lnTo>
                  <a:lnTo>
                    <a:pt x="97340" y="102648"/>
                  </a:lnTo>
                  <a:lnTo>
                    <a:pt x="97340" y="102575"/>
                  </a:lnTo>
                  <a:lnTo>
                    <a:pt x="97340" y="97266"/>
                  </a:lnTo>
                  <a:close/>
                  <a:moveTo>
                    <a:pt x="119011" y="97266"/>
                  </a:moveTo>
                  <a:lnTo>
                    <a:pt x="119011" y="102575"/>
                  </a:lnTo>
                  <a:lnTo>
                    <a:pt x="119011" y="102648"/>
                  </a:lnTo>
                  <a:lnTo>
                    <a:pt x="119011" y="102721"/>
                  </a:lnTo>
                  <a:lnTo>
                    <a:pt x="119011" y="108102"/>
                  </a:lnTo>
                  <a:lnTo>
                    <a:pt x="108248" y="108102"/>
                  </a:lnTo>
                  <a:lnTo>
                    <a:pt x="108248" y="102721"/>
                  </a:lnTo>
                  <a:lnTo>
                    <a:pt x="108248" y="102648"/>
                  </a:lnTo>
                  <a:lnTo>
                    <a:pt x="108248" y="102575"/>
                  </a:lnTo>
                  <a:lnTo>
                    <a:pt x="108248" y="97266"/>
                  </a:lnTo>
                  <a:close/>
                  <a:moveTo>
                    <a:pt x="129919" y="97266"/>
                  </a:moveTo>
                  <a:lnTo>
                    <a:pt x="129919" y="102575"/>
                  </a:lnTo>
                  <a:lnTo>
                    <a:pt x="129919" y="102648"/>
                  </a:lnTo>
                  <a:lnTo>
                    <a:pt x="129919" y="102721"/>
                  </a:lnTo>
                  <a:lnTo>
                    <a:pt x="129919" y="108102"/>
                  </a:lnTo>
                  <a:lnTo>
                    <a:pt x="119156" y="108102"/>
                  </a:lnTo>
                  <a:lnTo>
                    <a:pt x="119156" y="102721"/>
                  </a:lnTo>
                  <a:lnTo>
                    <a:pt x="119156" y="102648"/>
                  </a:lnTo>
                  <a:lnTo>
                    <a:pt x="119156" y="102575"/>
                  </a:lnTo>
                  <a:lnTo>
                    <a:pt x="119156" y="97266"/>
                  </a:lnTo>
                  <a:close/>
                  <a:moveTo>
                    <a:pt x="140828" y="97266"/>
                  </a:moveTo>
                  <a:lnTo>
                    <a:pt x="140828" y="102575"/>
                  </a:lnTo>
                  <a:lnTo>
                    <a:pt x="140828" y="102648"/>
                  </a:lnTo>
                  <a:lnTo>
                    <a:pt x="140828" y="102721"/>
                  </a:lnTo>
                  <a:lnTo>
                    <a:pt x="140828" y="108102"/>
                  </a:lnTo>
                  <a:lnTo>
                    <a:pt x="130065" y="108102"/>
                  </a:lnTo>
                  <a:lnTo>
                    <a:pt x="130065" y="102721"/>
                  </a:lnTo>
                  <a:lnTo>
                    <a:pt x="130065" y="102648"/>
                  </a:lnTo>
                  <a:lnTo>
                    <a:pt x="130065" y="102575"/>
                  </a:lnTo>
                  <a:lnTo>
                    <a:pt x="130065" y="97266"/>
                  </a:lnTo>
                  <a:close/>
                  <a:moveTo>
                    <a:pt x="20836" y="108175"/>
                  </a:moveTo>
                  <a:lnTo>
                    <a:pt x="20836" y="119010"/>
                  </a:lnTo>
                  <a:lnTo>
                    <a:pt x="10073" y="119010"/>
                  </a:lnTo>
                  <a:lnTo>
                    <a:pt x="10073" y="108175"/>
                  </a:lnTo>
                  <a:close/>
                  <a:moveTo>
                    <a:pt x="31744" y="108175"/>
                  </a:moveTo>
                  <a:lnTo>
                    <a:pt x="31744" y="119010"/>
                  </a:lnTo>
                  <a:lnTo>
                    <a:pt x="20981" y="119010"/>
                  </a:lnTo>
                  <a:lnTo>
                    <a:pt x="20981" y="108175"/>
                  </a:lnTo>
                  <a:close/>
                  <a:moveTo>
                    <a:pt x="42652" y="108175"/>
                  </a:moveTo>
                  <a:lnTo>
                    <a:pt x="42652" y="119010"/>
                  </a:lnTo>
                  <a:lnTo>
                    <a:pt x="31890" y="119010"/>
                  </a:lnTo>
                  <a:lnTo>
                    <a:pt x="31890" y="108175"/>
                  </a:lnTo>
                  <a:close/>
                  <a:moveTo>
                    <a:pt x="53561" y="108175"/>
                  </a:moveTo>
                  <a:lnTo>
                    <a:pt x="53561" y="119010"/>
                  </a:lnTo>
                  <a:lnTo>
                    <a:pt x="42798" y="119010"/>
                  </a:lnTo>
                  <a:lnTo>
                    <a:pt x="42798" y="108175"/>
                  </a:lnTo>
                  <a:close/>
                  <a:moveTo>
                    <a:pt x="64469" y="108175"/>
                  </a:moveTo>
                  <a:lnTo>
                    <a:pt x="64469" y="119010"/>
                  </a:lnTo>
                  <a:lnTo>
                    <a:pt x="53706" y="119010"/>
                  </a:lnTo>
                  <a:lnTo>
                    <a:pt x="53706" y="108175"/>
                  </a:lnTo>
                  <a:close/>
                  <a:moveTo>
                    <a:pt x="75378" y="108175"/>
                  </a:moveTo>
                  <a:lnTo>
                    <a:pt x="75378" y="119010"/>
                  </a:lnTo>
                  <a:lnTo>
                    <a:pt x="64615" y="119010"/>
                  </a:lnTo>
                  <a:lnTo>
                    <a:pt x="64615" y="108175"/>
                  </a:lnTo>
                  <a:close/>
                  <a:moveTo>
                    <a:pt x="86286" y="108175"/>
                  </a:moveTo>
                  <a:lnTo>
                    <a:pt x="86286" y="119010"/>
                  </a:lnTo>
                  <a:lnTo>
                    <a:pt x="75523" y="119010"/>
                  </a:lnTo>
                  <a:lnTo>
                    <a:pt x="75523" y="108175"/>
                  </a:lnTo>
                  <a:close/>
                  <a:moveTo>
                    <a:pt x="97194" y="108175"/>
                  </a:moveTo>
                  <a:lnTo>
                    <a:pt x="97194" y="119010"/>
                  </a:lnTo>
                  <a:lnTo>
                    <a:pt x="86431" y="119010"/>
                  </a:lnTo>
                  <a:lnTo>
                    <a:pt x="86431" y="108175"/>
                  </a:lnTo>
                  <a:close/>
                  <a:moveTo>
                    <a:pt x="108103" y="108175"/>
                  </a:moveTo>
                  <a:lnTo>
                    <a:pt x="108103" y="119010"/>
                  </a:lnTo>
                  <a:lnTo>
                    <a:pt x="97340" y="119010"/>
                  </a:lnTo>
                  <a:lnTo>
                    <a:pt x="97340" y="108175"/>
                  </a:lnTo>
                  <a:close/>
                  <a:moveTo>
                    <a:pt x="119011" y="108175"/>
                  </a:moveTo>
                  <a:lnTo>
                    <a:pt x="119011" y="119010"/>
                  </a:lnTo>
                  <a:lnTo>
                    <a:pt x="108248" y="119010"/>
                  </a:lnTo>
                  <a:lnTo>
                    <a:pt x="108248" y="108175"/>
                  </a:lnTo>
                  <a:close/>
                  <a:moveTo>
                    <a:pt x="129919" y="108175"/>
                  </a:moveTo>
                  <a:lnTo>
                    <a:pt x="129919" y="119010"/>
                  </a:lnTo>
                  <a:lnTo>
                    <a:pt x="119156" y="119010"/>
                  </a:lnTo>
                  <a:lnTo>
                    <a:pt x="119156" y="108175"/>
                  </a:lnTo>
                  <a:close/>
                  <a:moveTo>
                    <a:pt x="140828" y="108175"/>
                  </a:moveTo>
                  <a:lnTo>
                    <a:pt x="140828" y="119010"/>
                  </a:lnTo>
                  <a:lnTo>
                    <a:pt x="130065" y="119010"/>
                  </a:lnTo>
                  <a:lnTo>
                    <a:pt x="130065" y="108175"/>
                  </a:lnTo>
                  <a:close/>
                  <a:moveTo>
                    <a:pt x="20836" y="119083"/>
                  </a:moveTo>
                  <a:lnTo>
                    <a:pt x="20836" y="124392"/>
                  </a:lnTo>
                  <a:lnTo>
                    <a:pt x="20836" y="124465"/>
                  </a:lnTo>
                  <a:lnTo>
                    <a:pt x="20836" y="124537"/>
                  </a:lnTo>
                  <a:lnTo>
                    <a:pt x="20836" y="129919"/>
                  </a:lnTo>
                  <a:lnTo>
                    <a:pt x="10073" y="129919"/>
                  </a:lnTo>
                  <a:lnTo>
                    <a:pt x="10073" y="124537"/>
                  </a:lnTo>
                  <a:lnTo>
                    <a:pt x="10073" y="124465"/>
                  </a:lnTo>
                  <a:lnTo>
                    <a:pt x="10073" y="124392"/>
                  </a:lnTo>
                  <a:lnTo>
                    <a:pt x="10073" y="119083"/>
                  </a:lnTo>
                  <a:close/>
                  <a:moveTo>
                    <a:pt x="31744" y="119083"/>
                  </a:moveTo>
                  <a:lnTo>
                    <a:pt x="31744" y="124392"/>
                  </a:lnTo>
                  <a:lnTo>
                    <a:pt x="31744" y="124465"/>
                  </a:lnTo>
                  <a:lnTo>
                    <a:pt x="31744" y="124537"/>
                  </a:lnTo>
                  <a:lnTo>
                    <a:pt x="31744" y="129919"/>
                  </a:lnTo>
                  <a:lnTo>
                    <a:pt x="20981" y="129919"/>
                  </a:lnTo>
                  <a:lnTo>
                    <a:pt x="20981" y="124537"/>
                  </a:lnTo>
                  <a:lnTo>
                    <a:pt x="20981" y="124465"/>
                  </a:lnTo>
                  <a:lnTo>
                    <a:pt x="20981" y="124392"/>
                  </a:lnTo>
                  <a:lnTo>
                    <a:pt x="20981" y="119083"/>
                  </a:lnTo>
                  <a:close/>
                  <a:moveTo>
                    <a:pt x="42652" y="119083"/>
                  </a:moveTo>
                  <a:lnTo>
                    <a:pt x="42652" y="124392"/>
                  </a:lnTo>
                  <a:lnTo>
                    <a:pt x="42652" y="124465"/>
                  </a:lnTo>
                  <a:lnTo>
                    <a:pt x="42652" y="124537"/>
                  </a:lnTo>
                  <a:lnTo>
                    <a:pt x="42652" y="129919"/>
                  </a:lnTo>
                  <a:lnTo>
                    <a:pt x="31890" y="129919"/>
                  </a:lnTo>
                  <a:lnTo>
                    <a:pt x="31890" y="124537"/>
                  </a:lnTo>
                  <a:lnTo>
                    <a:pt x="31890" y="124465"/>
                  </a:lnTo>
                  <a:lnTo>
                    <a:pt x="31890" y="124392"/>
                  </a:lnTo>
                  <a:lnTo>
                    <a:pt x="31890" y="119083"/>
                  </a:lnTo>
                  <a:close/>
                  <a:moveTo>
                    <a:pt x="53561" y="119083"/>
                  </a:moveTo>
                  <a:lnTo>
                    <a:pt x="53561" y="124392"/>
                  </a:lnTo>
                  <a:lnTo>
                    <a:pt x="53561" y="124465"/>
                  </a:lnTo>
                  <a:lnTo>
                    <a:pt x="53561" y="124537"/>
                  </a:lnTo>
                  <a:lnTo>
                    <a:pt x="53561" y="129919"/>
                  </a:lnTo>
                  <a:lnTo>
                    <a:pt x="42798" y="129919"/>
                  </a:lnTo>
                  <a:lnTo>
                    <a:pt x="42798" y="124537"/>
                  </a:lnTo>
                  <a:lnTo>
                    <a:pt x="42798" y="124465"/>
                  </a:lnTo>
                  <a:lnTo>
                    <a:pt x="42798" y="124392"/>
                  </a:lnTo>
                  <a:lnTo>
                    <a:pt x="42798" y="119083"/>
                  </a:lnTo>
                  <a:close/>
                  <a:moveTo>
                    <a:pt x="64469" y="119083"/>
                  </a:moveTo>
                  <a:lnTo>
                    <a:pt x="64469" y="124392"/>
                  </a:lnTo>
                  <a:lnTo>
                    <a:pt x="64469" y="124465"/>
                  </a:lnTo>
                  <a:lnTo>
                    <a:pt x="64469" y="124537"/>
                  </a:lnTo>
                  <a:lnTo>
                    <a:pt x="64469" y="129919"/>
                  </a:lnTo>
                  <a:lnTo>
                    <a:pt x="53706" y="129919"/>
                  </a:lnTo>
                  <a:lnTo>
                    <a:pt x="53706" y="124537"/>
                  </a:lnTo>
                  <a:lnTo>
                    <a:pt x="53706" y="124465"/>
                  </a:lnTo>
                  <a:lnTo>
                    <a:pt x="53706" y="124392"/>
                  </a:lnTo>
                  <a:lnTo>
                    <a:pt x="53706" y="119083"/>
                  </a:lnTo>
                  <a:close/>
                  <a:moveTo>
                    <a:pt x="75378" y="119083"/>
                  </a:moveTo>
                  <a:lnTo>
                    <a:pt x="75378" y="124392"/>
                  </a:lnTo>
                  <a:lnTo>
                    <a:pt x="75378" y="124465"/>
                  </a:lnTo>
                  <a:lnTo>
                    <a:pt x="75378" y="124537"/>
                  </a:lnTo>
                  <a:lnTo>
                    <a:pt x="75378" y="129919"/>
                  </a:lnTo>
                  <a:lnTo>
                    <a:pt x="64615" y="129919"/>
                  </a:lnTo>
                  <a:lnTo>
                    <a:pt x="64615" y="124537"/>
                  </a:lnTo>
                  <a:lnTo>
                    <a:pt x="64615" y="124465"/>
                  </a:lnTo>
                  <a:lnTo>
                    <a:pt x="64615" y="124392"/>
                  </a:lnTo>
                  <a:lnTo>
                    <a:pt x="64615" y="119083"/>
                  </a:lnTo>
                  <a:close/>
                  <a:moveTo>
                    <a:pt x="86286" y="119083"/>
                  </a:moveTo>
                  <a:lnTo>
                    <a:pt x="86286" y="124392"/>
                  </a:lnTo>
                  <a:lnTo>
                    <a:pt x="86286" y="124465"/>
                  </a:lnTo>
                  <a:lnTo>
                    <a:pt x="86286" y="124537"/>
                  </a:lnTo>
                  <a:lnTo>
                    <a:pt x="86286" y="129919"/>
                  </a:lnTo>
                  <a:lnTo>
                    <a:pt x="75523" y="129919"/>
                  </a:lnTo>
                  <a:lnTo>
                    <a:pt x="75523" y="124537"/>
                  </a:lnTo>
                  <a:lnTo>
                    <a:pt x="75523" y="124465"/>
                  </a:lnTo>
                  <a:lnTo>
                    <a:pt x="75523" y="124392"/>
                  </a:lnTo>
                  <a:lnTo>
                    <a:pt x="75523" y="119083"/>
                  </a:lnTo>
                  <a:close/>
                  <a:moveTo>
                    <a:pt x="97194" y="119083"/>
                  </a:moveTo>
                  <a:lnTo>
                    <a:pt x="97194" y="124392"/>
                  </a:lnTo>
                  <a:lnTo>
                    <a:pt x="97194" y="124465"/>
                  </a:lnTo>
                  <a:lnTo>
                    <a:pt x="97194" y="124537"/>
                  </a:lnTo>
                  <a:lnTo>
                    <a:pt x="97194" y="129919"/>
                  </a:lnTo>
                  <a:lnTo>
                    <a:pt x="86431" y="129919"/>
                  </a:lnTo>
                  <a:lnTo>
                    <a:pt x="86431" y="124537"/>
                  </a:lnTo>
                  <a:lnTo>
                    <a:pt x="86431" y="124465"/>
                  </a:lnTo>
                  <a:lnTo>
                    <a:pt x="86431" y="124392"/>
                  </a:lnTo>
                  <a:lnTo>
                    <a:pt x="86431" y="119083"/>
                  </a:lnTo>
                  <a:close/>
                  <a:moveTo>
                    <a:pt x="108103" y="119083"/>
                  </a:moveTo>
                  <a:lnTo>
                    <a:pt x="108103" y="124392"/>
                  </a:lnTo>
                  <a:lnTo>
                    <a:pt x="108103" y="124465"/>
                  </a:lnTo>
                  <a:lnTo>
                    <a:pt x="108103" y="124537"/>
                  </a:lnTo>
                  <a:lnTo>
                    <a:pt x="108103" y="129919"/>
                  </a:lnTo>
                  <a:lnTo>
                    <a:pt x="97340" y="129919"/>
                  </a:lnTo>
                  <a:lnTo>
                    <a:pt x="97340" y="124537"/>
                  </a:lnTo>
                  <a:lnTo>
                    <a:pt x="97340" y="124465"/>
                  </a:lnTo>
                  <a:lnTo>
                    <a:pt x="97340" y="124392"/>
                  </a:lnTo>
                  <a:lnTo>
                    <a:pt x="97340" y="119083"/>
                  </a:lnTo>
                  <a:close/>
                  <a:moveTo>
                    <a:pt x="119011" y="119083"/>
                  </a:moveTo>
                  <a:lnTo>
                    <a:pt x="119011" y="124392"/>
                  </a:lnTo>
                  <a:lnTo>
                    <a:pt x="119011" y="124465"/>
                  </a:lnTo>
                  <a:lnTo>
                    <a:pt x="119011" y="124537"/>
                  </a:lnTo>
                  <a:lnTo>
                    <a:pt x="119011" y="129919"/>
                  </a:lnTo>
                  <a:lnTo>
                    <a:pt x="108248" y="129919"/>
                  </a:lnTo>
                  <a:lnTo>
                    <a:pt x="108248" y="124537"/>
                  </a:lnTo>
                  <a:lnTo>
                    <a:pt x="108248" y="124465"/>
                  </a:lnTo>
                  <a:lnTo>
                    <a:pt x="108248" y="124392"/>
                  </a:lnTo>
                  <a:lnTo>
                    <a:pt x="108248" y="119083"/>
                  </a:lnTo>
                  <a:close/>
                  <a:moveTo>
                    <a:pt x="129919" y="119083"/>
                  </a:moveTo>
                  <a:lnTo>
                    <a:pt x="129919" y="124392"/>
                  </a:lnTo>
                  <a:lnTo>
                    <a:pt x="129919" y="124465"/>
                  </a:lnTo>
                  <a:lnTo>
                    <a:pt x="129919" y="124537"/>
                  </a:lnTo>
                  <a:lnTo>
                    <a:pt x="129919" y="129919"/>
                  </a:lnTo>
                  <a:lnTo>
                    <a:pt x="119156" y="129919"/>
                  </a:lnTo>
                  <a:lnTo>
                    <a:pt x="119156" y="124537"/>
                  </a:lnTo>
                  <a:lnTo>
                    <a:pt x="119156" y="124465"/>
                  </a:lnTo>
                  <a:lnTo>
                    <a:pt x="119156" y="124392"/>
                  </a:lnTo>
                  <a:lnTo>
                    <a:pt x="119156" y="119083"/>
                  </a:lnTo>
                  <a:close/>
                  <a:moveTo>
                    <a:pt x="140828" y="119083"/>
                  </a:moveTo>
                  <a:lnTo>
                    <a:pt x="140828" y="124392"/>
                  </a:lnTo>
                  <a:lnTo>
                    <a:pt x="140828" y="124465"/>
                  </a:lnTo>
                  <a:lnTo>
                    <a:pt x="140828" y="124537"/>
                  </a:lnTo>
                  <a:lnTo>
                    <a:pt x="140828" y="129919"/>
                  </a:lnTo>
                  <a:lnTo>
                    <a:pt x="130065" y="129919"/>
                  </a:lnTo>
                  <a:lnTo>
                    <a:pt x="130065" y="124537"/>
                  </a:lnTo>
                  <a:lnTo>
                    <a:pt x="130065" y="124465"/>
                  </a:lnTo>
                  <a:lnTo>
                    <a:pt x="130065" y="124392"/>
                  </a:lnTo>
                  <a:lnTo>
                    <a:pt x="130065" y="119083"/>
                  </a:lnTo>
                  <a:close/>
                  <a:moveTo>
                    <a:pt x="20836" y="129992"/>
                  </a:moveTo>
                  <a:lnTo>
                    <a:pt x="20836" y="140827"/>
                  </a:lnTo>
                  <a:lnTo>
                    <a:pt x="10073" y="140827"/>
                  </a:lnTo>
                  <a:lnTo>
                    <a:pt x="10073" y="129992"/>
                  </a:lnTo>
                  <a:close/>
                  <a:moveTo>
                    <a:pt x="31744" y="129992"/>
                  </a:moveTo>
                  <a:lnTo>
                    <a:pt x="31744" y="140827"/>
                  </a:lnTo>
                  <a:lnTo>
                    <a:pt x="20981" y="140827"/>
                  </a:lnTo>
                  <a:lnTo>
                    <a:pt x="20981" y="129992"/>
                  </a:lnTo>
                  <a:close/>
                  <a:moveTo>
                    <a:pt x="42652" y="129992"/>
                  </a:moveTo>
                  <a:lnTo>
                    <a:pt x="42652" y="140827"/>
                  </a:lnTo>
                  <a:lnTo>
                    <a:pt x="31890" y="140827"/>
                  </a:lnTo>
                  <a:lnTo>
                    <a:pt x="31890" y="129992"/>
                  </a:lnTo>
                  <a:close/>
                  <a:moveTo>
                    <a:pt x="53561" y="129992"/>
                  </a:moveTo>
                  <a:lnTo>
                    <a:pt x="53561" y="140827"/>
                  </a:lnTo>
                  <a:lnTo>
                    <a:pt x="42798" y="140827"/>
                  </a:lnTo>
                  <a:lnTo>
                    <a:pt x="42798" y="129992"/>
                  </a:lnTo>
                  <a:close/>
                  <a:moveTo>
                    <a:pt x="64469" y="129992"/>
                  </a:moveTo>
                  <a:lnTo>
                    <a:pt x="64469" y="140827"/>
                  </a:lnTo>
                  <a:lnTo>
                    <a:pt x="53706" y="140827"/>
                  </a:lnTo>
                  <a:lnTo>
                    <a:pt x="53706" y="129992"/>
                  </a:lnTo>
                  <a:close/>
                  <a:moveTo>
                    <a:pt x="75378" y="129992"/>
                  </a:moveTo>
                  <a:lnTo>
                    <a:pt x="75378" y="140827"/>
                  </a:lnTo>
                  <a:lnTo>
                    <a:pt x="64615" y="140827"/>
                  </a:lnTo>
                  <a:lnTo>
                    <a:pt x="64615" y="129992"/>
                  </a:lnTo>
                  <a:close/>
                  <a:moveTo>
                    <a:pt x="86286" y="129992"/>
                  </a:moveTo>
                  <a:lnTo>
                    <a:pt x="86286" y="140827"/>
                  </a:lnTo>
                  <a:lnTo>
                    <a:pt x="75523" y="140827"/>
                  </a:lnTo>
                  <a:lnTo>
                    <a:pt x="75523" y="129992"/>
                  </a:lnTo>
                  <a:close/>
                  <a:moveTo>
                    <a:pt x="97194" y="129992"/>
                  </a:moveTo>
                  <a:lnTo>
                    <a:pt x="97194" y="140827"/>
                  </a:lnTo>
                  <a:lnTo>
                    <a:pt x="86431" y="140827"/>
                  </a:lnTo>
                  <a:lnTo>
                    <a:pt x="86431" y="129992"/>
                  </a:lnTo>
                  <a:close/>
                  <a:moveTo>
                    <a:pt x="108103" y="129992"/>
                  </a:moveTo>
                  <a:lnTo>
                    <a:pt x="108103" y="140827"/>
                  </a:lnTo>
                  <a:lnTo>
                    <a:pt x="97340" y="140827"/>
                  </a:lnTo>
                  <a:lnTo>
                    <a:pt x="97340" y="129992"/>
                  </a:lnTo>
                  <a:close/>
                  <a:moveTo>
                    <a:pt x="119011" y="129992"/>
                  </a:moveTo>
                  <a:lnTo>
                    <a:pt x="119011" y="140827"/>
                  </a:lnTo>
                  <a:lnTo>
                    <a:pt x="108248" y="140827"/>
                  </a:lnTo>
                  <a:lnTo>
                    <a:pt x="108248" y="129992"/>
                  </a:lnTo>
                  <a:close/>
                  <a:moveTo>
                    <a:pt x="129919" y="129992"/>
                  </a:moveTo>
                  <a:lnTo>
                    <a:pt x="129919" y="140827"/>
                  </a:lnTo>
                  <a:lnTo>
                    <a:pt x="119156" y="140827"/>
                  </a:lnTo>
                  <a:lnTo>
                    <a:pt x="119156" y="129992"/>
                  </a:lnTo>
                  <a:close/>
                  <a:moveTo>
                    <a:pt x="140828" y="129992"/>
                  </a:moveTo>
                  <a:lnTo>
                    <a:pt x="140828" y="140827"/>
                  </a:lnTo>
                  <a:lnTo>
                    <a:pt x="130065" y="140827"/>
                  </a:lnTo>
                  <a:lnTo>
                    <a:pt x="130065" y="129992"/>
                  </a:lnTo>
                  <a:close/>
                  <a:moveTo>
                    <a:pt x="20836" y="140900"/>
                  </a:moveTo>
                  <a:lnTo>
                    <a:pt x="20836" y="146209"/>
                  </a:lnTo>
                  <a:lnTo>
                    <a:pt x="20836" y="146281"/>
                  </a:lnTo>
                  <a:lnTo>
                    <a:pt x="20836" y="146354"/>
                  </a:lnTo>
                  <a:lnTo>
                    <a:pt x="20836" y="151736"/>
                  </a:lnTo>
                  <a:lnTo>
                    <a:pt x="10073" y="151736"/>
                  </a:lnTo>
                  <a:lnTo>
                    <a:pt x="10073" y="146354"/>
                  </a:lnTo>
                  <a:lnTo>
                    <a:pt x="10073" y="146281"/>
                  </a:lnTo>
                  <a:lnTo>
                    <a:pt x="10073" y="146209"/>
                  </a:lnTo>
                  <a:lnTo>
                    <a:pt x="10073" y="140900"/>
                  </a:lnTo>
                  <a:close/>
                  <a:moveTo>
                    <a:pt x="31744" y="140900"/>
                  </a:moveTo>
                  <a:lnTo>
                    <a:pt x="31744" y="146209"/>
                  </a:lnTo>
                  <a:lnTo>
                    <a:pt x="31744" y="146281"/>
                  </a:lnTo>
                  <a:lnTo>
                    <a:pt x="31744" y="146354"/>
                  </a:lnTo>
                  <a:lnTo>
                    <a:pt x="31744" y="151736"/>
                  </a:lnTo>
                  <a:lnTo>
                    <a:pt x="20981" y="151736"/>
                  </a:lnTo>
                  <a:lnTo>
                    <a:pt x="20981" y="146354"/>
                  </a:lnTo>
                  <a:lnTo>
                    <a:pt x="20981" y="146281"/>
                  </a:lnTo>
                  <a:lnTo>
                    <a:pt x="20981" y="146209"/>
                  </a:lnTo>
                  <a:lnTo>
                    <a:pt x="20981" y="140900"/>
                  </a:lnTo>
                  <a:close/>
                  <a:moveTo>
                    <a:pt x="42652" y="140900"/>
                  </a:moveTo>
                  <a:lnTo>
                    <a:pt x="42652" y="146209"/>
                  </a:lnTo>
                  <a:lnTo>
                    <a:pt x="42652" y="146281"/>
                  </a:lnTo>
                  <a:lnTo>
                    <a:pt x="42652" y="146354"/>
                  </a:lnTo>
                  <a:lnTo>
                    <a:pt x="42652" y="151736"/>
                  </a:lnTo>
                  <a:lnTo>
                    <a:pt x="31890" y="151736"/>
                  </a:lnTo>
                  <a:lnTo>
                    <a:pt x="31890" y="146354"/>
                  </a:lnTo>
                  <a:lnTo>
                    <a:pt x="31890" y="146281"/>
                  </a:lnTo>
                  <a:lnTo>
                    <a:pt x="31890" y="146209"/>
                  </a:lnTo>
                  <a:lnTo>
                    <a:pt x="31890" y="140900"/>
                  </a:lnTo>
                  <a:close/>
                  <a:moveTo>
                    <a:pt x="53561" y="140900"/>
                  </a:moveTo>
                  <a:lnTo>
                    <a:pt x="53561" y="146209"/>
                  </a:lnTo>
                  <a:lnTo>
                    <a:pt x="53561" y="146281"/>
                  </a:lnTo>
                  <a:lnTo>
                    <a:pt x="53561" y="146354"/>
                  </a:lnTo>
                  <a:lnTo>
                    <a:pt x="53561" y="151736"/>
                  </a:lnTo>
                  <a:lnTo>
                    <a:pt x="42798" y="151736"/>
                  </a:lnTo>
                  <a:lnTo>
                    <a:pt x="42798" y="146354"/>
                  </a:lnTo>
                  <a:lnTo>
                    <a:pt x="42798" y="146281"/>
                  </a:lnTo>
                  <a:lnTo>
                    <a:pt x="42798" y="146209"/>
                  </a:lnTo>
                  <a:lnTo>
                    <a:pt x="42798" y="140900"/>
                  </a:lnTo>
                  <a:close/>
                  <a:moveTo>
                    <a:pt x="64469" y="140900"/>
                  </a:moveTo>
                  <a:lnTo>
                    <a:pt x="64469" y="146209"/>
                  </a:lnTo>
                  <a:lnTo>
                    <a:pt x="64469" y="146281"/>
                  </a:lnTo>
                  <a:lnTo>
                    <a:pt x="64469" y="146354"/>
                  </a:lnTo>
                  <a:lnTo>
                    <a:pt x="64469" y="151736"/>
                  </a:lnTo>
                  <a:lnTo>
                    <a:pt x="53706" y="151736"/>
                  </a:lnTo>
                  <a:lnTo>
                    <a:pt x="53706" y="146354"/>
                  </a:lnTo>
                  <a:lnTo>
                    <a:pt x="53706" y="146281"/>
                  </a:lnTo>
                  <a:lnTo>
                    <a:pt x="53706" y="146209"/>
                  </a:lnTo>
                  <a:lnTo>
                    <a:pt x="53706" y="140900"/>
                  </a:lnTo>
                  <a:close/>
                  <a:moveTo>
                    <a:pt x="75378" y="140900"/>
                  </a:moveTo>
                  <a:lnTo>
                    <a:pt x="75378" y="146209"/>
                  </a:lnTo>
                  <a:lnTo>
                    <a:pt x="75378" y="146281"/>
                  </a:lnTo>
                  <a:lnTo>
                    <a:pt x="75378" y="146354"/>
                  </a:lnTo>
                  <a:lnTo>
                    <a:pt x="75378" y="151736"/>
                  </a:lnTo>
                  <a:lnTo>
                    <a:pt x="64615" y="151736"/>
                  </a:lnTo>
                  <a:lnTo>
                    <a:pt x="64615" y="146354"/>
                  </a:lnTo>
                  <a:lnTo>
                    <a:pt x="64615" y="146281"/>
                  </a:lnTo>
                  <a:lnTo>
                    <a:pt x="64615" y="146209"/>
                  </a:lnTo>
                  <a:lnTo>
                    <a:pt x="64615" y="140900"/>
                  </a:lnTo>
                  <a:close/>
                  <a:moveTo>
                    <a:pt x="86286" y="140900"/>
                  </a:moveTo>
                  <a:lnTo>
                    <a:pt x="86286" y="146209"/>
                  </a:lnTo>
                  <a:lnTo>
                    <a:pt x="86286" y="146281"/>
                  </a:lnTo>
                  <a:lnTo>
                    <a:pt x="86286" y="146354"/>
                  </a:lnTo>
                  <a:lnTo>
                    <a:pt x="86286" y="151736"/>
                  </a:lnTo>
                  <a:lnTo>
                    <a:pt x="75523" y="151736"/>
                  </a:lnTo>
                  <a:lnTo>
                    <a:pt x="75523" y="146354"/>
                  </a:lnTo>
                  <a:lnTo>
                    <a:pt x="75523" y="146281"/>
                  </a:lnTo>
                  <a:lnTo>
                    <a:pt x="75523" y="146209"/>
                  </a:lnTo>
                  <a:lnTo>
                    <a:pt x="75523" y="140900"/>
                  </a:lnTo>
                  <a:close/>
                  <a:moveTo>
                    <a:pt x="97194" y="140900"/>
                  </a:moveTo>
                  <a:lnTo>
                    <a:pt x="97194" y="146209"/>
                  </a:lnTo>
                  <a:lnTo>
                    <a:pt x="97194" y="146281"/>
                  </a:lnTo>
                  <a:lnTo>
                    <a:pt x="97194" y="146354"/>
                  </a:lnTo>
                  <a:lnTo>
                    <a:pt x="97194" y="151736"/>
                  </a:lnTo>
                  <a:lnTo>
                    <a:pt x="86431" y="151736"/>
                  </a:lnTo>
                  <a:lnTo>
                    <a:pt x="86431" y="146354"/>
                  </a:lnTo>
                  <a:lnTo>
                    <a:pt x="86431" y="146281"/>
                  </a:lnTo>
                  <a:lnTo>
                    <a:pt x="86431" y="146209"/>
                  </a:lnTo>
                  <a:lnTo>
                    <a:pt x="86431" y="140900"/>
                  </a:lnTo>
                  <a:close/>
                  <a:moveTo>
                    <a:pt x="108103" y="140900"/>
                  </a:moveTo>
                  <a:lnTo>
                    <a:pt x="108103" y="146209"/>
                  </a:lnTo>
                  <a:lnTo>
                    <a:pt x="108103" y="146281"/>
                  </a:lnTo>
                  <a:lnTo>
                    <a:pt x="108103" y="146354"/>
                  </a:lnTo>
                  <a:lnTo>
                    <a:pt x="108103" y="151736"/>
                  </a:lnTo>
                  <a:lnTo>
                    <a:pt x="97340" y="151736"/>
                  </a:lnTo>
                  <a:lnTo>
                    <a:pt x="97340" y="146354"/>
                  </a:lnTo>
                  <a:lnTo>
                    <a:pt x="97340" y="146281"/>
                  </a:lnTo>
                  <a:lnTo>
                    <a:pt x="97340" y="146209"/>
                  </a:lnTo>
                  <a:lnTo>
                    <a:pt x="97340" y="140900"/>
                  </a:lnTo>
                  <a:close/>
                  <a:moveTo>
                    <a:pt x="119011" y="140900"/>
                  </a:moveTo>
                  <a:lnTo>
                    <a:pt x="119011" y="146209"/>
                  </a:lnTo>
                  <a:lnTo>
                    <a:pt x="119011" y="146281"/>
                  </a:lnTo>
                  <a:lnTo>
                    <a:pt x="119011" y="146354"/>
                  </a:lnTo>
                  <a:lnTo>
                    <a:pt x="119011" y="151736"/>
                  </a:lnTo>
                  <a:lnTo>
                    <a:pt x="108248" y="151736"/>
                  </a:lnTo>
                  <a:lnTo>
                    <a:pt x="108248" y="146354"/>
                  </a:lnTo>
                  <a:lnTo>
                    <a:pt x="108248" y="146281"/>
                  </a:lnTo>
                  <a:lnTo>
                    <a:pt x="108248" y="146209"/>
                  </a:lnTo>
                  <a:lnTo>
                    <a:pt x="108248" y="140900"/>
                  </a:lnTo>
                  <a:close/>
                  <a:moveTo>
                    <a:pt x="129919" y="140900"/>
                  </a:moveTo>
                  <a:lnTo>
                    <a:pt x="129919" y="146209"/>
                  </a:lnTo>
                  <a:lnTo>
                    <a:pt x="129919" y="146281"/>
                  </a:lnTo>
                  <a:lnTo>
                    <a:pt x="129919" y="146354"/>
                  </a:lnTo>
                  <a:lnTo>
                    <a:pt x="129919" y="151736"/>
                  </a:lnTo>
                  <a:lnTo>
                    <a:pt x="119156" y="151736"/>
                  </a:lnTo>
                  <a:lnTo>
                    <a:pt x="119156" y="146354"/>
                  </a:lnTo>
                  <a:lnTo>
                    <a:pt x="119156" y="146281"/>
                  </a:lnTo>
                  <a:lnTo>
                    <a:pt x="119156" y="146209"/>
                  </a:lnTo>
                  <a:lnTo>
                    <a:pt x="119156" y="140900"/>
                  </a:lnTo>
                  <a:close/>
                  <a:moveTo>
                    <a:pt x="140828" y="140900"/>
                  </a:moveTo>
                  <a:lnTo>
                    <a:pt x="140828" y="146209"/>
                  </a:lnTo>
                  <a:lnTo>
                    <a:pt x="140828" y="146281"/>
                  </a:lnTo>
                  <a:lnTo>
                    <a:pt x="140828" y="146354"/>
                  </a:lnTo>
                  <a:lnTo>
                    <a:pt x="140828" y="151736"/>
                  </a:lnTo>
                  <a:lnTo>
                    <a:pt x="130065" y="151736"/>
                  </a:lnTo>
                  <a:lnTo>
                    <a:pt x="130065" y="146354"/>
                  </a:lnTo>
                  <a:lnTo>
                    <a:pt x="130065" y="146281"/>
                  </a:lnTo>
                  <a:lnTo>
                    <a:pt x="130065" y="146209"/>
                  </a:lnTo>
                  <a:lnTo>
                    <a:pt x="130065" y="140900"/>
                  </a:lnTo>
                  <a:close/>
                  <a:moveTo>
                    <a:pt x="20836" y="151808"/>
                  </a:moveTo>
                  <a:lnTo>
                    <a:pt x="20836" y="162644"/>
                  </a:lnTo>
                  <a:lnTo>
                    <a:pt x="10073" y="162644"/>
                  </a:lnTo>
                  <a:lnTo>
                    <a:pt x="10073" y="151808"/>
                  </a:lnTo>
                  <a:close/>
                  <a:moveTo>
                    <a:pt x="31744" y="151808"/>
                  </a:moveTo>
                  <a:lnTo>
                    <a:pt x="31744" y="162644"/>
                  </a:lnTo>
                  <a:lnTo>
                    <a:pt x="20981" y="162644"/>
                  </a:lnTo>
                  <a:lnTo>
                    <a:pt x="20981" y="151808"/>
                  </a:lnTo>
                  <a:close/>
                  <a:moveTo>
                    <a:pt x="42652" y="151808"/>
                  </a:moveTo>
                  <a:lnTo>
                    <a:pt x="42652" y="162644"/>
                  </a:lnTo>
                  <a:lnTo>
                    <a:pt x="31890" y="162644"/>
                  </a:lnTo>
                  <a:lnTo>
                    <a:pt x="31890" y="151808"/>
                  </a:lnTo>
                  <a:close/>
                  <a:moveTo>
                    <a:pt x="53561" y="151808"/>
                  </a:moveTo>
                  <a:lnTo>
                    <a:pt x="53561" y="162644"/>
                  </a:lnTo>
                  <a:lnTo>
                    <a:pt x="42798" y="162644"/>
                  </a:lnTo>
                  <a:lnTo>
                    <a:pt x="42798" y="151808"/>
                  </a:lnTo>
                  <a:close/>
                  <a:moveTo>
                    <a:pt x="64469" y="151808"/>
                  </a:moveTo>
                  <a:lnTo>
                    <a:pt x="64469" y="162644"/>
                  </a:lnTo>
                  <a:lnTo>
                    <a:pt x="53706" y="162644"/>
                  </a:lnTo>
                  <a:lnTo>
                    <a:pt x="53706" y="151808"/>
                  </a:lnTo>
                  <a:close/>
                  <a:moveTo>
                    <a:pt x="75378" y="151808"/>
                  </a:moveTo>
                  <a:lnTo>
                    <a:pt x="75378" y="162644"/>
                  </a:lnTo>
                  <a:lnTo>
                    <a:pt x="64615" y="162644"/>
                  </a:lnTo>
                  <a:lnTo>
                    <a:pt x="64615" y="151808"/>
                  </a:lnTo>
                  <a:close/>
                  <a:moveTo>
                    <a:pt x="86286" y="151808"/>
                  </a:moveTo>
                  <a:lnTo>
                    <a:pt x="86286" y="162644"/>
                  </a:lnTo>
                  <a:lnTo>
                    <a:pt x="75523" y="162644"/>
                  </a:lnTo>
                  <a:lnTo>
                    <a:pt x="75523" y="151808"/>
                  </a:lnTo>
                  <a:close/>
                  <a:moveTo>
                    <a:pt x="97194" y="151808"/>
                  </a:moveTo>
                  <a:lnTo>
                    <a:pt x="97194" y="162644"/>
                  </a:lnTo>
                  <a:lnTo>
                    <a:pt x="86431" y="162644"/>
                  </a:lnTo>
                  <a:lnTo>
                    <a:pt x="86431" y="151808"/>
                  </a:lnTo>
                  <a:close/>
                  <a:moveTo>
                    <a:pt x="108103" y="151808"/>
                  </a:moveTo>
                  <a:lnTo>
                    <a:pt x="108103" y="162644"/>
                  </a:lnTo>
                  <a:lnTo>
                    <a:pt x="97340" y="162644"/>
                  </a:lnTo>
                  <a:lnTo>
                    <a:pt x="97340" y="151808"/>
                  </a:lnTo>
                  <a:close/>
                  <a:moveTo>
                    <a:pt x="119011" y="151808"/>
                  </a:moveTo>
                  <a:lnTo>
                    <a:pt x="119011" y="162644"/>
                  </a:lnTo>
                  <a:lnTo>
                    <a:pt x="108248" y="162644"/>
                  </a:lnTo>
                  <a:lnTo>
                    <a:pt x="108248" y="151808"/>
                  </a:lnTo>
                  <a:close/>
                  <a:moveTo>
                    <a:pt x="129919" y="151808"/>
                  </a:moveTo>
                  <a:lnTo>
                    <a:pt x="129919" y="162644"/>
                  </a:lnTo>
                  <a:lnTo>
                    <a:pt x="119156" y="162644"/>
                  </a:lnTo>
                  <a:lnTo>
                    <a:pt x="119156" y="151808"/>
                  </a:lnTo>
                  <a:close/>
                  <a:moveTo>
                    <a:pt x="140828" y="151808"/>
                  </a:moveTo>
                  <a:lnTo>
                    <a:pt x="140828" y="162644"/>
                  </a:lnTo>
                  <a:lnTo>
                    <a:pt x="130065" y="162644"/>
                  </a:lnTo>
                  <a:lnTo>
                    <a:pt x="130065" y="151808"/>
                  </a:lnTo>
                  <a:close/>
                  <a:moveTo>
                    <a:pt x="20836" y="162717"/>
                  </a:moveTo>
                  <a:lnTo>
                    <a:pt x="20836" y="168025"/>
                  </a:lnTo>
                  <a:lnTo>
                    <a:pt x="20836" y="168098"/>
                  </a:lnTo>
                  <a:lnTo>
                    <a:pt x="20836" y="168171"/>
                  </a:lnTo>
                  <a:lnTo>
                    <a:pt x="20836" y="173552"/>
                  </a:lnTo>
                  <a:lnTo>
                    <a:pt x="10073" y="173552"/>
                  </a:lnTo>
                  <a:lnTo>
                    <a:pt x="10073" y="168171"/>
                  </a:lnTo>
                  <a:lnTo>
                    <a:pt x="10073" y="168098"/>
                  </a:lnTo>
                  <a:lnTo>
                    <a:pt x="10073" y="168025"/>
                  </a:lnTo>
                  <a:lnTo>
                    <a:pt x="10073" y="162717"/>
                  </a:lnTo>
                  <a:close/>
                  <a:moveTo>
                    <a:pt x="31744" y="162717"/>
                  </a:moveTo>
                  <a:lnTo>
                    <a:pt x="31744" y="168025"/>
                  </a:lnTo>
                  <a:lnTo>
                    <a:pt x="31744" y="168098"/>
                  </a:lnTo>
                  <a:lnTo>
                    <a:pt x="31744" y="168171"/>
                  </a:lnTo>
                  <a:lnTo>
                    <a:pt x="31744" y="173552"/>
                  </a:lnTo>
                  <a:lnTo>
                    <a:pt x="20981" y="173552"/>
                  </a:lnTo>
                  <a:lnTo>
                    <a:pt x="20981" y="168171"/>
                  </a:lnTo>
                  <a:lnTo>
                    <a:pt x="20981" y="168098"/>
                  </a:lnTo>
                  <a:lnTo>
                    <a:pt x="20981" y="168025"/>
                  </a:lnTo>
                  <a:lnTo>
                    <a:pt x="20981" y="162717"/>
                  </a:lnTo>
                  <a:close/>
                  <a:moveTo>
                    <a:pt x="42652" y="162717"/>
                  </a:moveTo>
                  <a:lnTo>
                    <a:pt x="42652" y="168025"/>
                  </a:lnTo>
                  <a:lnTo>
                    <a:pt x="42652" y="168098"/>
                  </a:lnTo>
                  <a:lnTo>
                    <a:pt x="42652" y="168171"/>
                  </a:lnTo>
                  <a:lnTo>
                    <a:pt x="42652" y="173552"/>
                  </a:lnTo>
                  <a:lnTo>
                    <a:pt x="31890" y="173552"/>
                  </a:lnTo>
                  <a:lnTo>
                    <a:pt x="31890" y="168171"/>
                  </a:lnTo>
                  <a:lnTo>
                    <a:pt x="31890" y="168098"/>
                  </a:lnTo>
                  <a:lnTo>
                    <a:pt x="31890" y="168025"/>
                  </a:lnTo>
                  <a:lnTo>
                    <a:pt x="31890" y="162717"/>
                  </a:lnTo>
                  <a:close/>
                  <a:moveTo>
                    <a:pt x="53561" y="162717"/>
                  </a:moveTo>
                  <a:lnTo>
                    <a:pt x="53561" y="168025"/>
                  </a:lnTo>
                  <a:lnTo>
                    <a:pt x="53561" y="168098"/>
                  </a:lnTo>
                  <a:lnTo>
                    <a:pt x="53561" y="168171"/>
                  </a:lnTo>
                  <a:lnTo>
                    <a:pt x="53561" y="173552"/>
                  </a:lnTo>
                  <a:lnTo>
                    <a:pt x="42798" y="173552"/>
                  </a:lnTo>
                  <a:lnTo>
                    <a:pt x="42798" y="168171"/>
                  </a:lnTo>
                  <a:lnTo>
                    <a:pt x="42798" y="168098"/>
                  </a:lnTo>
                  <a:lnTo>
                    <a:pt x="42798" y="168025"/>
                  </a:lnTo>
                  <a:lnTo>
                    <a:pt x="42798" y="162717"/>
                  </a:lnTo>
                  <a:close/>
                  <a:moveTo>
                    <a:pt x="64469" y="162717"/>
                  </a:moveTo>
                  <a:lnTo>
                    <a:pt x="64469" y="168025"/>
                  </a:lnTo>
                  <a:lnTo>
                    <a:pt x="64469" y="168098"/>
                  </a:lnTo>
                  <a:lnTo>
                    <a:pt x="64469" y="168171"/>
                  </a:lnTo>
                  <a:lnTo>
                    <a:pt x="64469" y="173552"/>
                  </a:lnTo>
                  <a:lnTo>
                    <a:pt x="53706" y="173552"/>
                  </a:lnTo>
                  <a:lnTo>
                    <a:pt x="53706" y="168171"/>
                  </a:lnTo>
                  <a:lnTo>
                    <a:pt x="53706" y="168098"/>
                  </a:lnTo>
                  <a:lnTo>
                    <a:pt x="53706" y="168025"/>
                  </a:lnTo>
                  <a:lnTo>
                    <a:pt x="53706" y="162717"/>
                  </a:lnTo>
                  <a:close/>
                  <a:moveTo>
                    <a:pt x="75378" y="162717"/>
                  </a:moveTo>
                  <a:lnTo>
                    <a:pt x="75378" y="168025"/>
                  </a:lnTo>
                  <a:lnTo>
                    <a:pt x="75378" y="168098"/>
                  </a:lnTo>
                  <a:lnTo>
                    <a:pt x="75378" y="168171"/>
                  </a:lnTo>
                  <a:lnTo>
                    <a:pt x="75378" y="173552"/>
                  </a:lnTo>
                  <a:lnTo>
                    <a:pt x="64615" y="173552"/>
                  </a:lnTo>
                  <a:lnTo>
                    <a:pt x="64615" y="168171"/>
                  </a:lnTo>
                  <a:lnTo>
                    <a:pt x="64615" y="168098"/>
                  </a:lnTo>
                  <a:lnTo>
                    <a:pt x="64615" y="168025"/>
                  </a:lnTo>
                  <a:lnTo>
                    <a:pt x="64615" y="162717"/>
                  </a:lnTo>
                  <a:close/>
                  <a:moveTo>
                    <a:pt x="86286" y="162717"/>
                  </a:moveTo>
                  <a:lnTo>
                    <a:pt x="86286" y="168025"/>
                  </a:lnTo>
                  <a:lnTo>
                    <a:pt x="86286" y="168098"/>
                  </a:lnTo>
                  <a:lnTo>
                    <a:pt x="86286" y="168171"/>
                  </a:lnTo>
                  <a:lnTo>
                    <a:pt x="86286" y="173552"/>
                  </a:lnTo>
                  <a:lnTo>
                    <a:pt x="75523" y="173552"/>
                  </a:lnTo>
                  <a:lnTo>
                    <a:pt x="75523" y="168171"/>
                  </a:lnTo>
                  <a:lnTo>
                    <a:pt x="75523" y="168098"/>
                  </a:lnTo>
                  <a:lnTo>
                    <a:pt x="75523" y="168025"/>
                  </a:lnTo>
                  <a:lnTo>
                    <a:pt x="75523" y="162717"/>
                  </a:lnTo>
                  <a:close/>
                  <a:moveTo>
                    <a:pt x="97194" y="162717"/>
                  </a:moveTo>
                  <a:lnTo>
                    <a:pt x="97194" y="168025"/>
                  </a:lnTo>
                  <a:lnTo>
                    <a:pt x="97194" y="168098"/>
                  </a:lnTo>
                  <a:lnTo>
                    <a:pt x="97194" y="168171"/>
                  </a:lnTo>
                  <a:lnTo>
                    <a:pt x="97194" y="173552"/>
                  </a:lnTo>
                  <a:lnTo>
                    <a:pt x="86431" y="173552"/>
                  </a:lnTo>
                  <a:lnTo>
                    <a:pt x="86431" y="168171"/>
                  </a:lnTo>
                  <a:lnTo>
                    <a:pt x="86431" y="168098"/>
                  </a:lnTo>
                  <a:lnTo>
                    <a:pt x="86431" y="168025"/>
                  </a:lnTo>
                  <a:lnTo>
                    <a:pt x="86431" y="162717"/>
                  </a:lnTo>
                  <a:close/>
                  <a:moveTo>
                    <a:pt x="108103" y="162717"/>
                  </a:moveTo>
                  <a:lnTo>
                    <a:pt x="108103" y="168025"/>
                  </a:lnTo>
                  <a:lnTo>
                    <a:pt x="108103" y="168098"/>
                  </a:lnTo>
                  <a:lnTo>
                    <a:pt x="108103" y="168171"/>
                  </a:lnTo>
                  <a:lnTo>
                    <a:pt x="108103" y="173552"/>
                  </a:lnTo>
                  <a:lnTo>
                    <a:pt x="97340" y="173552"/>
                  </a:lnTo>
                  <a:lnTo>
                    <a:pt x="97340" y="168171"/>
                  </a:lnTo>
                  <a:lnTo>
                    <a:pt x="97340" y="168098"/>
                  </a:lnTo>
                  <a:lnTo>
                    <a:pt x="97340" y="168025"/>
                  </a:lnTo>
                  <a:lnTo>
                    <a:pt x="97340" y="162717"/>
                  </a:lnTo>
                  <a:close/>
                  <a:moveTo>
                    <a:pt x="119011" y="162717"/>
                  </a:moveTo>
                  <a:lnTo>
                    <a:pt x="119011" y="168025"/>
                  </a:lnTo>
                  <a:lnTo>
                    <a:pt x="119011" y="168098"/>
                  </a:lnTo>
                  <a:lnTo>
                    <a:pt x="119011" y="168171"/>
                  </a:lnTo>
                  <a:lnTo>
                    <a:pt x="119011" y="173552"/>
                  </a:lnTo>
                  <a:lnTo>
                    <a:pt x="108248" y="173552"/>
                  </a:lnTo>
                  <a:lnTo>
                    <a:pt x="108248" y="168171"/>
                  </a:lnTo>
                  <a:lnTo>
                    <a:pt x="108248" y="168098"/>
                  </a:lnTo>
                  <a:lnTo>
                    <a:pt x="108248" y="168025"/>
                  </a:lnTo>
                  <a:lnTo>
                    <a:pt x="108248" y="162717"/>
                  </a:lnTo>
                  <a:close/>
                  <a:moveTo>
                    <a:pt x="129919" y="162717"/>
                  </a:moveTo>
                  <a:lnTo>
                    <a:pt x="129919" y="168025"/>
                  </a:lnTo>
                  <a:lnTo>
                    <a:pt x="129919" y="168098"/>
                  </a:lnTo>
                  <a:lnTo>
                    <a:pt x="129919" y="168171"/>
                  </a:lnTo>
                  <a:lnTo>
                    <a:pt x="129919" y="173552"/>
                  </a:lnTo>
                  <a:lnTo>
                    <a:pt x="119156" y="173552"/>
                  </a:lnTo>
                  <a:lnTo>
                    <a:pt x="119156" y="168171"/>
                  </a:lnTo>
                  <a:lnTo>
                    <a:pt x="119156" y="168098"/>
                  </a:lnTo>
                  <a:lnTo>
                    <a:pt x="119156" y="168025"/>
                  </a:lnTo>
                  <a:lnTo>
                    <a:pt x="119156" y="162717"/>
                  </a:lnTo>
                  <a:close/>
                  <a:moveTo>
                    <a:pt x="140828" y="162717"/>
                  </a:moveTo>
                  <a:lnTo>
                    <a:pt x="140828" y="168025"/>
                  </a:lnTo>
                  <a:lnTo>
                    <a:pt x="140828" y="168098"/>
                  </a:lnTo>
                  <a:lnTo>
                    <a:pt x="140828" y="168171"/>
                  </a:lnTo>
                  <a:lnTo>
                    <a:pt x="140828" y="173552"/>
                  </a:lnTo>
                  <a:lnTo>
                    <a:pt x="130065" y="173552"/>
                  </a:lnTo>
                  <a:lnTo>
                    <a:pt x="130065" y="168171"/>
                  </a:lnTo>
                  <a:lnTo>
                    <a:pt x="130065" y="168098"/>
                  </a:lnTo>
                  <a:lnTo>
                    <a:pt x="130065" y="168025"/>
                  </a:lnTo>
                  <a:lnTo>
                    <a:pt x="130065" y="162717"/>
                  </a:lnTo>
                  <a:close/>
                  <a:moveTo>
                    <a:pt x="20836" y="173625"/>
                  </a:moveTo>
                  <a:lnTo>
                    <a:pt x="20836" y="184461"/>
                  </a:lnTo>
                  <a:lnTo>
                    <a:pt x="10073" y="184461"/>
                  </a:lnTo>
                  <a:lnTo>
                    <a:pt x="10073" y="173625"/>
                  </a:lnTo>
                  <a:close/>
                  <a:moveTo>
                    <a:pt x="31744" y="173625"/>
                  </a:moveTo>
                  <a:lnTo>
                    <a:pt x="31744" y="184461"/>
                  </a:lnTo>
                  <a:lnTo>
                    <a:pt x="20981" y="184461"/>
                  </a:lnTo>
                  <a:lnTo>
                    <a:pt x="20981" y="173625"/>
                  </a:lnTo>
                  <a:close/>
                  <a:moveTo>
                    <a:pt x="42652" y="173625"/>
                  </a:moveTo>
                  <a:lnTo>
                    <a:pt x="42652" y="184461"/>
                  </a:lnTo>
                  <a:lnTo>
                    <a:pt x="31890" y="184461"/>
                  </a:lnTo>
                  <a:lnTo>
                    <a:pt x="31890" y="173625"/>
                  </a:lnTo>
                  <a:close/>
                  <a:moveTo>
                    <a:pt x="53561" y="173625"/>
                  </a:moveTo>
                  <a:lnTo>
                    <a:pt x="53561" y="184461"/>
                  </a:lnTo>
                  <a:lnTo>
                    <a:pt x="42798" y="184461"/>
                  </a:lnTo>
                  <a:lnTo>
                    <a:pt x="42798" y="173625"/>
                  </a:lnTo>
                  <a:close/>
                  <a:moveTo>
                    <a:pt x="64469" y="173625"/>
                  </a:moveTo>
                  <a:lnTo>
                    <a:pt x="64469" y="184461"/>
                  </a:lnTo>
                  <a:lnTo>
                    <a:pt x="53706" y="184461"/>
                  </a:lnTo>
                  <a:lnTo>
                    <a:pt x="53706" y="173625"/>
                  </a:lnTo>
                  <a:close/>
                  <a:moveTo>
                    <a:pt x="75378" y="173625"/>
                  </a:moveTo>
                  <a:lnTo>
                    <a:pt x="75378" y="184461"/>
                  </a:lnTo>
                  <a:lnTo>
                    <a:pt x="64615" y="184461"/>
                  </a:lnTo>
                  <a:lnTo>
                    <a:pt x="64615" y="173625"/>
                  </a:lnTo>
                  <a:close/>
                  <a:moveTo>
                    <a:pt x="86286" y="173625"/>
                  </a:moveTo>
                  <a:lnTo>
                    <a:pt x="86286" y="184461"/>
                  </a:lnTo>
                  <a:lnTo>
                    <a:pt x="75523" y="184461"/>
                  </a:lnTo>
                  <a:lnTo>
                    <a:pt x="75523" y="173625"/>
                  </a:lnTo>
                  <a:close/>
                  <a:moveTo>
                    <a:pt x="97194" y="173625"/>
                  </a:moveTo>
                  <a:lnTo>
                    <a:pt x="97194" y="184461"/>
                  </a:lnTo>
                  <a:lnTo>
                    <a:pt x="86431" y="184461"/>
                  </a:lnTo>
                  <a:lnTo>
                    <a:pt x="86431" y="173625"/>
                  </a:lnTo>
                  <a:close/>
                  <a:moveTo>
                    <a:pt x="108103" y="173625"/>
                  </a:moveTo>
                  <a:lnTo>
                    <a:pt x="108103" y="184461"/>
                  </a:lnTo>
                  <a:lnTo>
                    <a:pt x="97340" y="184461"/>
                  </a:lnTo>
                  <a:lnTo>
                    <a:pt x="97340" y="173625"/>
                  </a:lnTo>
                  <a:close/>
                  <a:moveTo>
                    <a:pt x="119011" y="173625"/>
                  </a:moveTo>
                  <a:lnTo>
                    <a:pt x="119011" y="184461"/>
                  </a:lnTo>
                  <a:lnTo>
                    <a:pt x="108248" y="184461"/>
                  </a:lnTo>
                  <a:lnTo>
                    <a:pt x="108248" y="173625"/>
                  </a:lnTo>
                  <a:close/>
                  <a:moveTo>
                    <a:pt x="129919" y="173625"/>
                  </a:moveTo>
                  <a:lnTo>
                    <a:pt x="129919" y="184461"/>
                  </a:lnTo>
                  <a:lnTo>
                    <a:pt x="119156" y="184461"/>
                  </a:lnTo>
                  <a:lnTo>
                    <a:pt x="119156" y="173625"/>
                  </a:lnTo>
                  <a:close/>
                  <a:moveTo>
                    <a:pt x="140828" y="173625"/>
                  </a:moveTo>
                  <a:lnTo>
                    <a:pt x="140828" y="184461"/>
                  </a:lnTo>
                  <a:lnTo>
                    <a:pt x="130065" y="184461"/>
                  </a:lnTo>
                  <a:lnTo>
                    <a:pt x="130065" y="173625"/>
                  </a:lnTo>
                  <a:close/>
                  <a:moveTo>
                    <a:pt x="20836" y="184533"/>
                  </a:moveTo>
                  <a:lnTo>
                    <a:pt x="20836" y="189842"/>
                  </a:lnTo>
                  <a:lnTo>
                    <a:pt x="20836" y="189915"/>
                  </a:lnTo>
                  <a:lnTo>
                    <a:pt x="20836" y="189988"/>
                  </a:lnTo>
                  <a:lnTo>
                    <a:pt x="20836" y="195369"/>
                  </a:lnTo>
                  <a:lnTo>
                    <a:pt x="10073" y="195369"/>
                  </a:lnTo>
                  <a:lnTo>
                    <a:pt x="10073" y="189988"/>
                  </a:lnTo>
                  <a:lnTo>
                    <a:pt x="10073" y="189915"/>
                  </a:lnTo>
                  <a:lnTo>
                    <a:pt x="10073" y="189842"/>
                  </a:lnTo>
                  <a:lnTo>
                    <a:pt x="10073" y="184533"/>
                  </a:lnTo>
                  <a:close/>
                  <a:moveTo>
                    <a:pt x="31744" y="184533"/>
                  </a:moveTo>
                  <a:lnTo>
                    <a:pt x="31744" y="189842"/>
                  </a:lnTo>
                  <a:lnTo>
                    <a:pt x="31744" y="189915"/>
                  </a:lnTo>
                  <a:lnTo>
                    <a:pt x="31744" y="189988"/>
                  </a:lnTo>
                  <a:lnTo>
                    <a:pt x="31744" y="195369"/>
                  </a:lnTo>
                  <a:lnTo>
                    <a:pt x="20981" y="195369"/>
                  </a:lnTo>
                  <a:lnTo>
                    <a:pt x="20981" y="189988"/>
                  </a:lnTo>
                  <a:lnTo>
                    <a:pt x="20981" y="189915"/>
                  </a:lnTo>
                  <a:lnTo>
                    <a:pt x="20981" y="189842"/>
                  </a:lnTo>
                  <a:lnTo>
                    <a:pt x="20981" y="184533"/>
                  </a:lnTo>
                  <a:close/>
                  <a:moveTo>
                    <a:pt x="42652" y="184533"/>
                  </a:moveTo>
                  <a:lnTo>
                    <a:pt x="42652" y="189842"/>
                  </a:lnTo>
                  <a:lnTo>
                    <a:pt x="42652" y="189915"/>
                  </a:lnTo>
                  <a:lnTo>
                    <a:pt x="42652" y="189988"/>
                  </a:lnTo>
                  <a:lnTo>
                    <a:pt x="42652" y="195369"/>
                  </a:lnTo>
                  <a:lnTo>
                    <a:pt x="31890" y="195369"/>
                  </a:lnTo>
                  <a:lnTo>
                    <a:pt x="31890" y="189988"/>
                  </a:lnTo>
                  <a:lnTo>
                    <a:pt x="31890" y="189915"/>
                  </a:lnTo>
                  <a:lnTo>
                    <a:pt x="31890" y="189842"/>
                  </a:lnTo>
                  <a:lnTo>
                    <a:pt x="31890" y="184533"/>
                  </a:lnTo>
                  <a:close/>
                  <a:moveTo>
                    <a:pt x="53561" y="184533"/>
                  </a:moveTo>
                  <a:lnTo>
                    <a:pt x="53561" y="189842"/>
                  </a:lnTo>
                  <a:lnTo>
                    <a:pt x="53561" y="189915"/>
                  </a:lnTo>
                  <a:lnTo>
                    <a:pt x="53561" y="189988"/>
                  </a:lnTo>
                  <a:lnTo>
                    <a:pt x="53561" y="195369"/>
                  </a:lnTo>
                  <a:lnTo>
                    <a:pt x="42798" y="195369"/>
                  </a:lnTo>
                  <a:lnTo>
                    <a:pt x="42798" y="189988"/>
                  </a:lnTo>
                  <a:lnTo>
                    <a:pt x="42798" y="189915"/>
                  </a:lnTo>
                  <a:lnTo>
                    <a:pt x="42798" y="189842"/>
                  </a:lnTo>
                  <a:lnTo>
                    <a:pt x="42798" y="184533"/>
                  </a:lnTo>
                  <a:close/>
                  <a:moveTo>
                    <a:pt x="64469" y="184533"/>
                  </a:moveTo>
                  <a:lnTo>
                    <a:pt x="64469" y="189842"/>
                  </a:lnTo>
                  <a:lnTo>
                    <a:pt x="64469" y="189915"/>
                  </a:lnTo>
                  <a:lnTo>
                    <a:pt x="64469" y="189988"/>
                  </a:lnTo>
                  <a:lnTo>
                    <a:pt x="64469" y="195369"/>
                  </a:lnTo>
                  <a:lnTo>
                    <a:pt x="53706" y="195369"/>
                  </a:lnTo>
                  <a:lnTo>
                    <a:pt x="53706" y="189988"/>
                  </a:lnTo>
                  <a:lnTo>
                    <a:pt x="53706" y="189915"/>
                  </a:lnTo>
                  <a:lnTo>
                    <a:pt x="53706" y="189842"/>
                  </a:lnTo>
                  <a:lnTo>
                    <a:pt x="53706" y="184533"/>
                  </a:lnTo>
                  <a:close/>
                  <a:moveTo>
                    <a:pt x="75378" y="184533"/>
                  </a:moveTo>
                  <a:lnTo>
                    <a:pt x="75378" y="189842"/>
                  </a:lnTo>
                  <a:lnTo>
                    <a:pt x="75378" y="189915"/>
                  </a:lnTo>
                  <a:lnTo>
                    <a:pt x="75378" y="189988"/>
                  </a:lnTo>
                  <a:lnTo>
                    <a:pt x="75378" y="195369"/>
                  </a:lnTo>
                  <a:lnTo>
                    <a:pt x="64615" y="195369"/>
                  </a:lnTo>
                  <a:lnTo>
                    <a:pt x="64615" y="189988"/>
                  </a:lnTo>
                  <a:lnTo>
                    <a:pt x="64615" y="189915"/>
                  </a:lnTo>
                  <a:lnTo>
                    <a:pt x="64615" y="189842"/>
                  </a:lnTo>
                  <a:lnTo>
                    <a:pt x="64615" y="184533"/>
                  </a:lnTo>
                  <a:close/>
                  <a:moveTo>
                    <a:pt x="86286" y="184533"/>
                  </a:moveTo>
                  <a:lnTo>
                    <a:pt x="86286" y="189842"/>
                  </a:lnTo>
                  <a:lnTo>
                    <a:pt x="86286" y="189915"/>
                  </a:lnTo>
                  <a:lnTo>
                    <a:pt x="86286" y="189988"/>
                  </a:lnTo>
                  <a:lnTo>
                    <a:pt x="86286" y="195369"/>
                  </a:lnTo>
                  <a:lnTo>
                    <a:pt x="75523" y="195369"/>
                  </a:lnTo>
                  <a:lnTo>
                    <a:pt x="75523" y="189988"/>
                  </a:lnTo>
                  <a:lnTo>
                    <a:pt x="75523" y="189915"/>
                  </a:lnTo>
                  <a:lnTo>
                    <a:pt x="75523" y="189842"/>
                  </a:lnTo>
                  <a:lnTo>
                    <a:pt x="75523" y="184533"/>
                  </a:lnTo>
                  <a:close/>
                  <a:moveTo>
                    <a:pt x="97194" y="184533"/>
                  </a:moveTo>
                  <a:lnTo>
                    <a:pt x="97194" y="189842"/>
                  </a:lnTo>
                  <a:lnTo>
                    <a:pt x="97194" y="189915"/>
                  </a:lnTo>
                  <a:lnTo>
                    <a:pt x="97194" y="189988"/>
                  </a:lnTo>
                  <a:lnTo>
                    <a:pt x="97194" y="195369"/>
                  </a:lnTo>
                  <a:lnTo>
                    <a:pt x="86431" y="195369"/>
                  </a:lnTo>
                  <a:lnTo>
                    <a:pt x="86431" y="189988"/>
                  </a:lnTo>
                  <a:lnTo>
                    <a:pt x="86431" y="189915"/>
                  </a:lnTo>
                  <a:lnTo>
                    <a:pt x="86431" y="189842"/>
                  </a:lnTo>
                  <a:lnTo>
                    <a:pt x="86431" y="184533"/>
                  </a:lnTo>
                  <a:close/>
                  <a:moveTo>
                    <a:pt x="108103" y="184533"/>
                  </a:moveTo>
                  <a:lnTo>
                    <a:pt x="108103" y="189842"/>
                  </a:lnTo>
                  <a:lnTo>
                    <a:pt x="108103" y="189915"/>
                  </a:lnTo>
                  <a:lnTo>
                    <a:pt x="108103" y="189988"/>
                  </a:lnTo>
                  <a:lnTo>
                    <a:pt x="108103" y="195369"/>
                  </a:lnTo>
                  <a:lnTo>
                    <a:pt x="97340" y="195369"/>
                  </a:lnTo>
                  <a:lnTo>
                    <a:pt x="97340" y="189988"/>
                  </a:lnTo>
                  <a:lnTo>
                    <a:pt x="97340" y="189915"/>
                  </a:lnTo>
                  <a:lnTo>
                    <a:pt x="97340" y="189842"/>
                  </a:lnTo>
                  <a:lnTo>
                    <a:pt x="97340" y="184533"/>
                  </a:lnTo>
                  <a:close/>
                  <a:moveTo>
                    <a:pt x="119011" y="184533"/>
                  </a:moveTo>
                  <a:lnTo>
                    <a:pt x="119011" y="189842"/>
                  </a:lnTo>
                  <a:lnTo>
                    <a:pt x="119011" y="189915"/>
                  </a:lnTo>
                  <a:lnTo>
                    <a:pt x="119011" y="189988"/>
                  </a:lnTo>
                  <a:lnTo>
                    <a:pt x="119011" y="195369"/>
                  </a:lnTo>
                  <a:lnTo>
                    <a:pt x="108248" y="195369"/>
                  </a:lnTo>
                  <a:lnTo>
                    <a:pt x="108248" y="189988"/>
                  </a:lnTo>
                  <a:lnTo>
                    <a:pt x="108248" y="189915"/>
                  </a:lnTo>
                  <a:lnTo>
                    <a:pt x="108248" y="189842"/>
                  </a:lnTo>
                  <a:lnTo>
                    <a:pt x="108248" y="184533"/>
                  </a:lnTo>
                  <a:close/>
                  <a:moveTo>
                    <a:pt x="129919" y="184533"/>
                  </a:moveTo>
                  <a:lnTo>
                    <a:pt x="129919" y="189842"/>
                  </a:lnTo>
                  <a:lnTo>
                    <a:pt x="129919" y="189915"/>
                  </a:lnTo>
                  <a:lnTo>
                    <a:pt x="129919" y="189988"/>
                  </a:lnTo>
                  <a:lnTo>
                    <a:pt x="129919" y="195369"/>
                  </a:lnTo>
                  <a:lnTo>
                    <a:pt x="119156" y="195369"/>
                  </a:lnTo>
                  <a:lnTo>
                    <a:pt x="119156" y="189988"/>
                  </a:lnTo>
                  <a:lnTo>
                    <a:pt x="119156" y="189915"/>
                  </a:lnTo>
                  <a:lnTo>
                    <a:pt x="119156" y="189842"/>
                  </a:lnTo>
                  <a:lnTo>
                    <a:pt x="119156" y="184533"/>
                  </a:lnTo>
                  <a:close/>
                  <a:moveTo>
                    <a:pt x="140828" y="184533"/>
                  </a:moveTo>
                  <a:lnTo>
                    <a:pt x="140828" y="189842"/>
                  </a:lnTo>
                  <a:lnTo>
                    <a:pt x="140828" y="189915"/>
                  </a:lnTo>
                  <a:lnTo>
                    <a:pt x="140828" y="189988"/>
                  </a:lnTo>
                  <a:lnTo>
                    <a:pt x="140828" y="195369"/>
                  </a:lnTo>
                  <a:lnTo>
                    <a:pt x="130065" y="195369"/>
                  </a:lnTo>
                  <a:lnTo>
                    <a:pt x="130065" y="189988"/>
                  </a:lnTo>
                  <a:lnTo>
                    <a:pt x="130065" y="189915"/>
                  </a:lnTo>
                  <a:lnTo>
                    <a:pt x="130065" y="189842"/>
                  </a:lnTo>
                  <a:lnTo>
                    <a:pt x="130065" y="184533"/>
                  </a:lnTo>
                  <a:close/>
                  <a:moveTo>
                    <a:pt x="20836" y="195442"/>
                  </a:moveTo>
                  <a:lnTo>
                    <a:pt x="20836" y="206277"/>
                  </a:lnTo>
                  <a:lnTo>
                    <a:pt x="10073" y="206277"/>
                  </a:lnTo>
                  <a:lnTo>
                    <a:pt x="10073" y="195442"/>
                  </a:lnTo>
                  <a:close/>
                  <a:moveTo>
                    <a:pt x="31744" y="195442"/>
                  </a:moveTo>
                  <a:lnTo>
                    <a:pt x="31744" y="206277"/>
                  </a:lnTo>
                  <a:lnTo>
                    <a:pt x="20981" y="206277"/>
                  </a:lnTo>
                  <a:lnTo>
                    <a:pt x="20981" y="195442"/>
                  </a:lnTo>
                  <a:close/>
                  <a:moveTo>
                    <a:pt x="42652" y="195442"/>
                  </a:moveTo>
                  <a:lnTo>
                    <a:pt x="42652" y="206277"/>
                  </a:lnTo>
                  <a:lnTo>
                    <a:pt x="31890" y="206277"/>
                  </a:lnTo>
                  <a:lnTo>
                    <a:pt x="31890" y="195442"/>
                  </a:lnTo>
                  <a:close/>
                  <a:moveTo>
                    <a:pt x="53561" y="195442"/>
                  </a:moveTo>
                  <a:lnTo>
                    <a:pt x="53561" y="206277"/>
                  </a:lnTo>
                  <a:lnTo>
                    <a:pt x="42798" y="206277"/>
                  </a:lnTo>
                  <a:lnTo>
                    <a:pt x="42798" y="195442"/>
                  </a:lnTo>
                  <a:close/>
                  <a:moveTo>
                    <a:pt x="64469" y="195442"/>
                  </a:moveTo>
                  <a:lnTo>
                    <a:pt x="64469" y="206277"/>
                  </a:lnTo>
                  <a:lnTo>
                    <a:pt x="53706" y="206277"/>
                  </a:lnTo>
                  <a:lnTo>
                    <a:pt x="53706" y="195442"/>
                  </a:lnTo>
                  <a:close/>
                  <a:moveTo>
                    <a:pt x="75378" y="195442"/>
                  </a:moveTo>
                  <a:lnTo>
                    <a:pt x="75378" y="206277"/>
                  </a:lnTo>
                  <a:lnTo>
                    <a:pt x="64615" y="206277"/>
                  </a:lnTo>
                  <a:lnTo>
                    <a:pt x="64615" y="195442"/>
                  </a:lnTo>
                  <a:close/>
                  <a:moveTo>
                    <a:pt x="86286" y="195442"/>
                  </a:moveTo>
                  <a:lnTo>
                    <a:pt x="86286" y="206277"/>
                  </a:lnTo>
                  <a:lnTo>
                    <a:pt x="75523" y="206277"/>
                  </a:lnTo>
                  <a:lnTo>
                    <a:pt x="75523" y="195442"/>
                  </a:lnTo>
                  <a:close/>
                  <a:moveTo>
                    <a:pt x="97194" y="195442"/>
                  </a:moveTo>
                  <a:lnTo>
                    <a:pt x="97194" y="206277"/>
                  </a:lnTo>
                  <a:lnTo>
                    <a:pt x="86431" y="206277"/>
                  </a:lnTo>
                  <a:lnTo>
                    <a:pt x="86431" y="195442"/>
                  </a:lnTo>
                  <a:close/>
                  <a:moveTo>
                    <a:pt x="108103" y="195442"/>
                  </a:moveTo>
                  <a:lnTo>
                    <a:pt x="108103" y="206277"/>
                  </a:lnTo>
                  <a:lnTo>
                    <a:pt x="97340" y="206277"/>
                  </a:lnTo>
                  <a:lnTo>
                    <a:pt x="97340" y="195442"/>
                  </a:lnTo>
                  <a:close/>
                  <a:moveTo>
                    <a:pt x="119011" y="195442"/>
                  </a:moveTo>
                  <a:lnTo>
                    <a:pt x="119011" y="206277"/>
                  </a:lnTo>
                  <a:lnTo>
                    <a:pt x="108248" y="206277"/>
                  </a:lnTo>
                  <a:lnTo>
                    <a:pt x="108248" y="195442"/>
                  </a:lnTo>
                  <a:close/>
                  <a:moveTo>
                    <a:pt x="129919" y="195442"/>
                  </a:moveTo>
                  <a:lnTo>
                    <a:pt x="129919" y="206277"/>
                  </a:lnTo>
                  <a:lnTo>
                    <a:pt x="119156" y="206277"/>
                  </a:lnTo>
                  <a:lnTo>
                    <a:pt x="119156" y="195442"/>
                  </a:lnTo>
                  <a:close/>
                  <a:moveTo>
                    <a:pt x="140828" y="195442"/>
                  </a:moveTo>
                  <a:lnTo>
                    <a:pt x="140828" y="206277"/>
                  </a:lnTo>
                  <a:lnTo>
                    <a:pt x="130065" y="206277"/>
                  </a:lnTo>
                  <a:lnTo>
                    <a:pt x="130065" y="195442"/>
                  </a:lnTo>
                  <a:close/>
                  <a:moveTo>
                    <a:pt x="9927" y="0"/>
                  </a:moveTo>
                  <a:lnTo>
                    <a:pt x="9927" y="9927"/>
                  </a:lnTo>
                  <a:lnTo>
                    <a:pt x="1" y="9927"/>
                  </a:lnTo>
                  <a:lnTo>
                    <a:pt x="1" y="9999"/>
                  </a:lnTo>
                  <a:lnTo>
                    <a:pt x="9927" y="9999"/>
                  </a:lnTo>
                  <a:lnTo>
                    <a:pt x="9927" y="15308"/>
                  </a:lnTo>
                  <a:lnTo>
                    <a:pt x="9927" y="15381"/>
                  </a:lnTo>
                  <a:lnTo>
                    <a:pt x="9927" y="15454"/>
                  </a:lnTo>
                  <a:lnTo>
                    <a:pt x="9927" y="20835"/>
                  </a:lnTo>
                  <a:lnTo>
                    <a:pt x="1" y="20835"/>
                  </a:lnTo>
                  <a:lnTo>
                    <a:pt x="1" y="20908"/>
                  </a:lnTo>
                  <a:lnTo>
                    <a:pt x="9927" y="20908"/>
                  </a:lnTo>
                  <a:lnTo>
                    <a:pt x="9927" y="31743"/>
                  </a:lnTo>
                  <a:lnTo>
                    <a:pt x="1" y="31743"/>
                  </a:lnTo>
                  <a:lnTo>
                    <a:pt x="1" y="31816"/>
                  </a:lnTo>
                  <a:lnTo>
                    <a:pt x="9927" y="31816"/>
                  </a:lnTo>
                  <a:lnTo>
                    <a:pt x="9927" y="37125"/>
                  </a:lnTo>
                  <a:lnTo>
                    <a:pt x="9927" y="37198"/>
                  </a:lnTo>
                  <a:lnTo>
                    <a:pt x="9927" y="37270"/>
                  </a:lnTo>
                  <a:lnTo>
                    <a:pt x="9927" y="42652"/>
                  </a:lnTo>
                  <a:lnTo>
                    <a:pt x="1" y="42652"/>
                  </a:lnTo>
                  <a:lnTo>
                    <a:pt x="1" y="42724"/>
                  </a:lnTo>
                  <a:lnTo>
                    <a:pt x="9927" y="42724"/>
                  </a:lnTo>
                  <a:lnTo>
                    <a:pt x="9927" y="53560"/>
                  </a:lnTo>
                  <a:lnTo>
                    <a:pt x="1" y="53560"/>
                  </a:lnTo>
                  <a:lnTo>
                    <a:pt x="1" y="53633"/>
                  </a:lnTo>
                  <a:lnTo>
                    <a:pt x="9927" y="53633"/>
                  </a:lnTo>
                  <a:lnTo>
                    <a:pt x="9927" y="58942"/>
                  </a:lnTo>
                  <a:lnTo>
                    <a:pt x="9927" y="59014"/>
                  </a:lnTo>
                  <a:lnTo>
                    <a:pt x="9927" y="59087"/>
                  </a:lnTo>
                  <a:lnTo>
                    <a:pt x="9927" y="64469"/>
                  </a:lnTo>
                  <a:lnTo>
                    <a:pt x="1" y="64469"/>
                  </a:lnTo>
                  <a:lnTo>
                    <a:pt x="1" y="64541"/>
                  </a:lnTo>
                  <a:lnTo>
                    <a:pt x="9927" y="64541"/>
                  </a:lnTo>
                  <a:lnTo>
                    <a:pt x="9927" y="75377"/>
                  </a:lnTo>
                  <a:lnTo>
                    <a:pt x="1" y="75377"/>
                  </a:lnTo>
                  <a:lnTo>
                    <a:pt x="1" y="75450"/>
                  </a:lnTo>
                  <a:lnTo>
                    <a:pt x="9927" y="75450"/>
                  </a:lnTo>
                  <a:lnTo>
                    <a:pt x="9927" y="80758"/>
                  </a:lnTo>
                  <a:lnTo>
                    <a:pt x="9927" y="80831"/>
                  </a:lnTo>
                  <a:lnTo>
                    <a:pt x="9927" y="80904"/>
                  </a:lnTo>
                  <a:lnTo>
                    <a:pt x="9927" y="86285"/>
                  </a:lnTo>
                  <a:lnTo>
                    <a:pt x="1" y="86285"/>
                  </a:lnTo>
                  <a:lnTo>
                    <a:pt x="1" y="86358"/>
                  </a:lnTo>
                  <a:lnTo>
                    <a:pt x="9927" y="86358"/>
                  </a:lnTo>
                  <a:lnTo>
                    <a:pt x="9927" y="97194"/>
                  </a:lnTo>
                  <a:lnTo>
                    <a:pt x="1" y="97194"/>
                  </a:lnTo>
                  <a:lnTo>
                    <a:pt x="1" y="97266"/>
                  </a:lnTo>
                  <a:lnTo>
                    <a:pt x="9927" y="97266"/>
                  </a:lnTo>
                  <a:lnTo>
                    <a:pt x="9927" y="102575"/>
                  </a:lnTo>
                  <a:lnTo>
                    <a:pt x="9927" y="102648"/>
                  </a:lnTo>
                  <a:lnTo>
                    <a:pt x="9927" y="102721"/>
                  </a:lnTo>
                  <a:lnTo>
                    <a:pt x="9927" y="108102"/>
                  </a:lnTo>
                  <a:lnTo>
                    <a:pt x="1" y="108102"/>
                  </a:lnTo>
                  <a:lnTo>
                    <a:pt x="1" y="108175"/>
                  </a:lnTo>
                  <a:lnTo>
                    <a:pt x="9927" y="108175"/>
                  </a:lnTo>
                  <a:lnTo>
                    <a:pt x="9927" y="119010"/>
                  </a:lnTo>
                  <a:lnTo>
                    <a:pt x="1" y="119010"/>
                  </a:lnTo>
                  <a:lnTo>
                    <a:pt x="1" y="119083"/>
                  </a:lnTo>
                  <a:lnTo>
                    <a:pt x="9927" y="119083"/>
                  </a:lnTo>
                  <a:lnTo>
                    <a:pt x="9927" y="124392"/>
                  </a:lnTo>
                  <a:lnTo>
                    <a:pt x="9927" y="124465"/>
                  </a:lnTo>
                  <a:lnTo>
                    <a:pt x="9927" y="124537"/>
                  </a:lnTo>
                  <a:lnTo>
                    <a:pt x="9927" y="129919"/>
                  </a:lnTo>
                  <a:lnTo>
                    <a:pt x="1" y="129919"/>
                  </a:lnTo>
                  <a:lnTo>
                    <a:pt x="1" y="129992"/>
                  </a:lnTo>
                  <a:lnTo>
                    <a:pt x="9927" y="129992"/>
                  </a:lnTo>
                  <a:lnTo>
                    <a:pt x="9927" y="140827"/>
                  </a:lnTo>
                  <a:lnTo>
                    <a:pt x="1" y="140827"/>
                  </a:lnTo>
                  <a:lnTo>
                    <a:pt x="1" y="140900"/>
                  </a:lnTo>
                  <a:lnTo>
                    <a:pt x="9927" y="140900"/>
                  </a:lnTo>
                  <a:lnTo>
                    <a:pt x="9927" y="146209"/>
                  </a:lnTo>
                  <a:lnTo>
                    <a:pt x="9927" y="146281"/>
                  </a:lnTo>
                  <a:lnTo>
                    <a:pt x="9927" y="146354"/>
                  </a:lnTo>
                  <a:lnTo>
                    <a:pt x="9927" y="151736"/>
                  </a:lnTo>
                  <a:lnTo>
                    <a:pt x="1" y="151736"/>
                  </a:lnTo>
                  <a:lnTo>
                    <a:pt x="1" y="151808"/>
                  </a:lnTo>
                  <a:lnTo>
                    <a:pt x="9927" y="151808"/>
                  </a:lnTo>
                  <a:lnTo>
                    <a:pt x="9927" y="162644"/>
                  </a:lnTo>
                  <a:lnTo>
                    <a:pt x="1" y="162644"/>
                  </a:lnTo>
                  <a:lnTo>
                    <a:pt x="1" y="162717"/>
                  </a:lnTo>
                  <a:lnTo>
                    <a:pt x="9927" y="162717"/>
                  </a:lnTo>
                  <a:lnTo>
                    <a:pt x="9927" y="168025"/>
                  </a:lnTo>
                  <a:lnTo>
                    <a:pt x="9927" y="168098"/>
                  </a:lnTo>
                  <a:lnTo>
                    <a:pt x="9927" y="168171"/>
                  </a:lnTo>
                  <a:lnTo>
                    <a:pt x="9927" y="173552"/>
                  </a:lnTo>
                  <a:lnTo>
                    <a:pt x="1" y="173552"/>
                  </a:lnTo>
                  <a:lnTo>
                    <a:pt x="1" y="173625"/>
                  </a:lnTo>
                  <a:lnTo>
                    <a:pt x="9927" y="173625"/>
                  </a:lnTo>
                  <a:lnTo>
                    <a:pt x="9927" y="184461"/>
                  </a:lnTo>
                  <a:lnTo>
                    <a:pt x="1" y="184461"/>
                  </a:lnTo>
                  <a:lnTo>
                    <a:pt x="1" y="184533"/>
                  </a:lnTo>
                  <a:lnTo>
                    <a:pt x="9927" y="184533"/>
                  </a:lnTo>
                  <a:lnTo>
                    <a:pt x="9927" y="189842"/>
                  </a:lnTo>
                  <a:lnTo>
                    <a:pt x="9927" y="189915"/>
                  </a:lnTo>
                  <a:lnTo>
                    <a:pt x="9927" y="189988"/>
                  </a:lnTo>
                  <a:lnTo>
                    <a:pt x="9927" y="195369"/>
                  </a:lnTo>
                  <a:lnTo>
                    <a:pt x="1" y="195369"/>
                  </a:lnTo>
                  <a:lnTo>
                    <a:pt x="1" y="195442"/>
                  </a:lnTo>
                  <a:lnTo>
                    <a:pt x="9927" y="195442"/>
                  </a:lnTo>
                  <a:lnTo>
                    <a:pt x="9927" y="206277"/>
                  </a:lnTo>
                  <a:lnTo>
                    <a:pt x="1" y="206277"/>
                  </a:lnTo>
                  <a:lnTo>
                    <a:pt x="1" y="206350"/>
                  </a:lnTo>
                  <a:lnTo>
                    <a:pt x="9927" y="206350"/>
                  </a:lnTo>
                  <a:lnTo>
                    <a:pt x="9927" y="209532"/>
                  </a:lnTo>
                  <a:lnTo>
                    <a:pt x="10073" y="209532"/>
                  </a:lnTo>
                  <a:lnTo>
                    <a:pt x="10073" y="206350"/>
                  </a:lnTo>
                  <a:lnTo>
                    <a:pt x="20836" y="206350"/>
                  </a:lnTo>
                  <a:lnTo>
                    <a:pt x="20836" y="209532"/>
                  </a:lnTo>
                  <a:lnTo>
                    <a:pt x="20981" y="209532"/>
                  </a:lnTo>
                  <a:lnTo>
                    <a:pt x="20981" y="206350"/>
                  </a:lnTo>
                  <a:lnTo>
                    <a:pt x="31744" y="206350"/>
                  </a:lnTo>
                  <a:lnTo>
                    <a:pt x="31744" y="209532"/>
                  </a:lnTo>
                  <a:lnTo>
                    <a:pt x="31890" y="209532"/>
                  </a:lnTo>
                  <a:lnTo>
                    <a:pt x="31890" y="206350"/>
                  </a:lnTo>
                  <a:lnTo>
                    <a:pt x="42652" y="206350"/>
                  </a:lnTo>
                  <a:lnTo>
                    <a:pt x="42652" y="209532"/>
                  </a:lnTo>
                  <a:lnTo>
                    <a:pt x="42798" y="209532"/>
                  </a:lnTo>
                  <a:lnTo>
                    <a:pt x="42798" y="206350"/>
                  </a:lnTo>
                  <a:lnTo>
                    <a:pt x="53561" y="206350"/>
                  </a:lnTo>
                  <a:lnTo>
                    <a:pt x="53561" y="209532"/>
                  </a:lnTo>
                  <a:lnTo>
                    <a:pt x="53706" y="209532"/>
                  </a:lnTo>
                  <a:lnTo>
                    <a:pt x="53706" y="206350"/>
                  </a:lnTo>
                  <a:lnTo>
                    <a:pt x="64469" y="206350"/>
                  </a:lnTo>
                  <a:lnTo>
                    <a:pt x="64469" y="209532"/>
                  </a:lnTo>
                  <a:lnTo>
                    <a:pt x="64615" y="209532"/>
                  </a:lnTo>
                  <a:lnTo>
                    <a:pt x="64615" y="206350"/>
                  </a:lnTo>
                  <a:lnTo>
                    <a:pt x="75378" y="206350"/>
                  </a:lnTo>
                  <a:lnTo>
                    <a:pt x="75378" y="209532"/>
                  </a:lnTo>
                  <a:lnTo>
                    <a:pt x="75523" y="209532"/>
                  </a:lnTo>
                  <a:lnTo>
                    <a:pt x="75523" y="206350"/>
                  </a:lnTo>
                  <a:lnTo>
                    <a:pt x="86286" y="206350"/>
                  </a:lnTo>
                  <a:lnTo>
                    <a:pt x="86286" y="209532"/>
                  </a:lnTo>
                  <a:lnTo>
                    <a:pt x="86431" y="209532"/>
                  </a:lnTo>
                  <a:lnTo>
                    <a:pt x="86431" y="206350"/>
                  </a:lnTo>
                  <a:lnTo>
                    <a:pt x="97194" y="206350"/>
                  </a:lnTo>
                  <a:lnTo>
                    <a:pt x="97194" y="209532"/>
                  </a:lnTo>
                  <a:lnTo>
                    <a:pt x="97340" y="209532"/>
                  </a:lnTo>
                  <a:lnTo>
                    <a:pt x="97340" y="206350"/>
                  </a:lnTo>
                  <a:lnTo>
                    <a:pt x="108103" y="206350"/>
                  </a:lnTo>
                  <a:lnTo>
                    <a:pt x="108103" y="209532"/>
                  </a:lnTo>
                  <a:lnTo>
                    <a:pt x="108248" y="209532"/>
                  </a:lnTo>
                  <a:lnTo>
                    <a:pt x="108248" y="206350"/>
                  </a:lnTo>
                  <a:lnTo>
                    <a:pt x="119011" y="206350"/>
                  </a:lnTo>
                  <a:lnTo>
                    <a:pt x="119011" y="209532"/>
                  </a:lnTo>
                  <a:lnTo>
                    <a:pt x="119156" y="209532"/>
                  </a:lnTo>
                  <a:lnTo>
                    <a:pt x="119156" y="206350"/>
                  </a:lnTo>
                  <a:lnTo>
                    <a:pt x="129919" y="206350"/>
                  </a:lnTo>
                  <a:lnTo>
                    <a:pt x="129919" y="209532"/>
                  </a:lnTo>
                  <a:lnTo>
                    <a:pt x="130065" y="209532"/>
                  </a:lnTo>
                  <a:lnTo>
                    <a:pt x="130065" y="206350"/>
                  </a:lnTo>
                  <a:lnTo>
                    <a:pt x="140828" y="206350"/>
                  </a:lnTo>
                  <a:lnTo>
                    <a:pt x="140828" y="209532"/>
                  </a:lnTo>
                  <a:lnTo>
                    <a:pt x="140973" y="209532"/>
                  </a:lnTo>
                  <a:lnTo>
                    <a:pt x="140973" y="206350"/>
                  </a:lnTo>
                  <a:lnTo>
                    <a:pt x="148100" y="206350"/>
                  </a:lnTo>
                  <a:lnTo>
                    <a:pt x="148100" y="206277"/>
                  </a:lnTo>
                  <a:lnTo>
                    <a:pt x="140973" y="206277"/>
                  </a:lnTo>
                  <a:lnTo>
                    <a:pt x="140973" y="195442"/>
                  </a:lnTo>
                  <a:lnTo>
                    <a:pt x="148100" y="195442"/>
                  </a:lnTo>
                  <a:lnTo>
                    <a:pt x="148100" y="195369"/>
                  </a:lnTo>
                  <a:lnTo>
                    <a:pt x="140973" y="195369"/>
                  </a:lnTo>
                  <a:lnTo>
                    <a:pt x="140973" y="189988"/>
                  </a:lnTo>
                  <a:lnTo>
                    <a:pt x="140973" y="189915"/>
                  </a:lnTo>
                  <a:lnTo>
                    <a:pt x="140973" y="189842"/>
                  </a:lnTo>
                  <a:lnTo>
                    <a:pt x="140973" y="184533"/>
                  </a:lnTo>
                  <a:lnTo>
                    <a:pt x="148100" y="184533"/>
                  </a:lnTo>
                  <a:lnTo>
                    <a:pt x="148100" y="184461"/>
                  </a:lnTo>
                  <a:lnTo>
                    <a:pt x="140973" y="184461"/>
                  </a:lnTo>
                  <a:lnTo>
                    <a:pt x="140973" y="173625"/>
                  </a:lnTo>
                  <a:lnTo>
                    <a:pt x="148100" y="173625"/>
                  </a:lnTo>
                  <a:lnTo>
                    <a:pt x="148100" y="173552"/>
                  </a:lnTo>
                  <a:lnTo>
                    <a:pt x="140973" y="173552"/>
                  </a:lnTo>
                  <a:lnTo>
                    <a:pt x="140973" y="168171"/>
                  </a:lnTo>
                  <a:lnTo>
                    <a:pt x="140973" y="168098"/>
                  </a:lnTo>
                  <a:lnTo>
                    <a:pt x="140973" y="168025"/>
                  </a:lnTo>
                  <a:lnTo>
                    <a:pt x="140973" y="162717"/>
                  </a:lnTo>
                  <a:lnTo>
                    <a:pt x="148100" y="162717"/>
                  </a:lnTo>
                  <a:lnTo>
                    <a:pt x="148100" y="162644"/>
                  </a:lnTo>
                  <a:lnTo>
                    <a:pt x="140973" y="162644"/>
                  </a:lnTo>
                  <a:lnTo>
                    <a:pt x="140973" y="151808"/>
                  </a:lnTo>
                  <a:lnTo>
                    <a:pt x="148100" y="151808"/>
                  </a:lnTo>
                  <a:lnTo>
                    <a:pt x="148100" y="151736"/>
                  </a:lnTo>
                  <a:lnTo>
                    <a:pt x="140973" y="151736"/>
                  </a:lnTo>
                  <a:lnTo>
                    <a:pt x="140973" y="146354"/>
                  </a:lnTo>
                  <a:lnTo>
                    <a:pt x="140973" y="146281"/>
                  </a:lnTo>
                  <a:lnTo>
                    <a:pt x="140973" y="146209"/>
                  </a:lnTo>
                  <a:lnTo>
                    <a:pt x="140973" y="140900"/>
                  </a:lnTo>
                  <a:lnTo>
                    <a:pt x="148100" y="140900"/>
                  </a:lnTo>
                  <a:lnTo>
                    <a:pt x="148100" y="140827"/>
                  </a:lnTo>
                  <a:lnTo>
                    <a:pt x="140973" y="140827"/>
                  </a:lnTo>
                  <a:lnTo>
                    <a:pt x="140973" y="129992"/>
                  </a:lnTo>
                  <a:lnTo>
                    <a:pt x="148100" y="129992"/>
                  </a:lnTo>
                  <a:lnTo>
                    <a:pt x="148100" y="129919"/>
                  </a:lnTo>
                  <a:lnTo>
                    <a:pt x="140973" y="129919"/>
                  </a:lnTo>
                  <a:lnTo>
                    <a:pt x="140973" y="124537"/>
                  </a:lnTo>
                  <a:lnTo>
                    <a:pt x="140973" y="124465"/>
                  </a:lnTo>
                  <a:lnTo>
                    <a:pt x="140973" y="124392"/>
                  </a:lnTo>
                  <a:lnTo>
                    <a:pt x="140973" y="119083"/>
                  </a:lnTo>
                  <a:lnTo>
                    <a:pt x="148100" y="119083"/>
                  </a:lnTo>
                  <a:lnTo>
                    <a:pt x="148100" y="119010"/>
                  </a:lnTo>
                  <a:lnTo>
                    <a:pt x="140973" y="119010"/>
                  </a:lnTo>
                  <a:lnTo>
                    <a:pt x="140973" y="108175"/>
                  </a:lnTo>
                  <a:lnTo>
                    <a:pt x="148100" y="108175"/>
                  </a:lnTo>
                  <a:lnTo>
                    <a:pt x="148100" y="108102"/>
                  </a:lnTo>
                  <a:lnTo>
                    <a:pt x="140973" y="108102"/>
                  </a:lnTo>
                  <a:lnTo>
                    <a:pt x="140973" y="102721"/>
                  </a:lnTo>
                  <a:lnTo>
                    <a:pt x="140973" y="102648"/>
                  </a:lnTo>
                  <a:lnTo>
                    <a:pt x="140973" y="102575"/>
                  </a:lnTo>
                  <a:lnTo>
                    <a:pt x="140973" y="97266"/>
                  </a:lnTo>
                  <a:lnTo>
                    <a:pt x="148100" y="97266"/>
                  </a:lnTo>
                  <a:lnTo>
                    <a:pt x="148100" y="97194"/>
                  </a:lnTo>
                  <a:lnTo>
                    <a:pt x="140973" y="97194"/>
                  </a:lnTo>
                  <a:lnTo>
                    <a:pt x="140973" y="86358"/>
                  </a:lnTo>
                  <a:lnTo>
                    <a:pt x="148100" y="86358"/>
                  </a:lnTo>
                  <a:lnTo>
                    <a:pt x="148100" y="86285"/>
                  </a:lnTo>
                  <a:lnTo>
                    <a:pt x="140973" y="86285"/>
                  </a:lnTo>
                  <a:lnTo>
                    <a:pt x="140973" y="80904"/>
                  </a:lnTo>
                  <a:lnTo>
                    <a:pt x="140973" y="80831"/>
                  </a:lnTo>
                  <a:lnTo>
                    <a:pt x="140973" y="80758"/>
                  </a:lnTo>
                  <a:lnTo>
                    <a:pt x="140973" y="75450"/>
                  </a:lnTo>
                  <a:lnTo>
                    <a:pt x="148100" y="75450"/>
                  </a:lnTo>
                  <a:lnTo>
                    <a:pt x="148100" y="75377"/>
                  </a:lnTo>
                  <a:lnTo>
                    <a:pt x="140973" y="75377"/>
                  </a:lnTo>
                  <a:lnTo>
                    <a:pt x="140973" y="64541"/>
                  </a:lnTo>
                  <a:lnTo>
                    <a:pt x="148100" y="64541"/>
                  </a:lnTo>
                  <a:lnTo>
                    <a:pt x="148100" y="64469"/>
                  </a:lnTo>
                  <a:lnTo>
                    <a:pt x="140973" y="64469"/>
                  </a:lnTo>
                  <a:lnTo>
                    <a:pt x="140973" y="59087"/>
                  </a:lnTo>
                  <a:lnTo>
                    <a:pt x="140973" y="59014"/>
                  </a:lnTo>
                  <a:lnTo>
                    <a:pt x="140973" y="58942"/>
                  </a:lnTo>
                  <a:lnTo>
                    <a:pt x="140973" y="53633"/>
                  </a:lnTo>
                  <a:lnTo>
                    <a:pt x="148100" y="53633"/>
                  </a:lnTo>
                  <a:lnTo>
                    <a:pt x="148100" y="53560"/>
                  </a:lnTo>
                  <a:lnTo>
                    <a:pt x="140973" y="53560"/>
                  </a:lnTo>
                  <a:lnTo>
                    <a:pt x="140973" y="42724"/>
                  </a:lnTo>
                  <a:lnTo>
                    <a:pt x="148100" y="42724"/>
                  </a:lnTo>
                  <a:lnTo>
                    <a:pt x="148100" y="42652"/>
                  </a:lnTo>
                  <a:lnTo>
                    <a:pt x="140973" y="42652"/>
                  </a:lnTo>
                  <a:lnTo>
                    <a:pt x="140973" y="37270"/>
                  </a:lnTo>
                  <a:lnTo>
                    <a:pt x="140973" y="37198"/>
                  </a:lnTo>
                  <a:lnTo>
                    <a:pt x="140973" y="37125"/>
                  </a:lnTo>
                  <a:lnTo>
                    <a:pt x="140973" y="31816"/>
                  </a:lnTo>
                  <a:lnTo>
                    <a:pt x="148100" y="31816"/>
                  </a:lnTo>
                  <a:lnTo>
                    <a:pt x="148100" y="31743"/>
                  </a:lnTo>
                  <a:lnTo>
                    <a:pt x="140973" y="31743"/>
                  </a:lnTo>
                  <a:lnTo>
                    <a:pt x="140973" y="20908"/>
                  </a:lnTo>
                  <a:lnTo>
                    <a:pt x="148100" y="20908"/>
                  </a:lnTo>
                  <a:lnTo>
                    <a:pt x="148100" y="20835"/>
                  </a:lnTo>
                  <a:lnTo>
                    <a:pt x="140973" y="20835"/>
                  </a:lnTo>
                  <a:lnTo>
                    <a:pt x="140973" y="15454"/>
                  </a:lnTo>
                  <a:lnTo>
                    <a:pt x="140973" y="15381"/>
                  </a:lnTo>
                  <a:lnTo>
                    <a:pt x="140973" y="15308"/>
                  </a:lnTo>
                  <a:lnTo>
                    <a:pt x="140973" y="9999"/>
                  </a:lnTo>
                  <a:lnTo>
                    <a:pt x="148100" y="9999"/>
                  </a:lnTo>
                  <a:lnTo>
                    <a:pt x="148100" y="9927"/>
                  </a:lnTo>
                  <a:lnTo>
                    <a:pt x="140973" y="9927"/>
                  </a:lnTo>
                  <a:lnTo>
                    <a:pt x="140973" y="0"/>
                  </a:lnTo>
                  <a:lnTo>
                    <a:pt x="140828" y="0"/>
                  </a:lnTo>
                  <a:lnTo>
                    <a:pt x="140828" y="9927"/>
                  </a:lnTo>
                  <a:lnTo>
                    <a:pt x="130065" y="9927"/>
                  </a:lnTo>
                  <a:lnTo>
                    <a:pt x="130065" y="0"/>
                  </a:lnTo>
                  <a:lnTo>
                    <a:pt x="129919" y="0"/>
                  </a:lnTo>
                  <a:lnTo>
                    <a:pt x="129919" y="9927"/>
                  </a:lnTo>
                  <a:lnTo>
                    <a:pt x="119156" y="9927"/>
                  </a:lnTo>
                  <a:lnTo>
                    <a:pt x="119156" y="0"/>
                  </a:lnTo>
                  <a:lnTo>
                    <a:pt x="119011" y="0"/>
                  </a:lnTo>
                  <a:lnTo>
                    <a:pt x="119011" y="9927"/>
                  </a:lnTo>
                  <a:lnTo>
                    <a:pt x="108248" y="9927"/>
                  </a:lnTo>
                  <a:lnTo>
                    <a:pt x="108248" y="0"/>
                  </a:lnTo>
                  <a:lnTo>
                    <a:pt x="108103" y="0"/>
                  </a:lnTo>
                  <a:lnTo>
                    <a:pt x="108103" y="9927"/>
                  </a:lnTo>
                  <a:lnTo>
                    <a:pt x="97340" y="9927"/>
                  </a:lnTo>
                  <a:lnTo>
                    <a:pt x="97340" y="0"/>
                  </a:lnTo>
                  <a:lnTo>
                    <a:pt x="97194" y="0"/>
                  </a:lnTo>
                  <a:lnTo>
                    <a:pt x="97194" y="9927"/>
                  </a:lnTo>
                  <a:lnTo>
                    <a:pt x="86431" y="9927"/>
                  </a:lnTo>
                  <a:lnTo>
                    <a:pt x="86431" y="0"/>
                  </a:lnTo>
                  <a:lnTo>
                    <a:pt x="86286" y="0"/>
                  </a:lnTo>
                  <a:lnTo>
                    <a:pt x="86286" y="9927"/>
                  </a:lnTo>
                  <a:lnTo>
                    <a:pt x="75523" y="9927"/>
                  </a:lnTo>
                  <a:lnTo>
                    <a:pt x="75523" y="0"/>
                  </a:lnTo>
                  <a:lnTo>
                    <a:pt x="75378" y="0"/>
                  </a:lnTo>
                  <a:lnTo>
                    <a:pt x="75378" y="9927"/>
                  </a:lnTo>
                  <a:lnTo>
                    <a:pt x="64615" y="9927"/>
                  </a:lnTo>
                  <a:lnTo>
                    <a:pt x="64615" y="0"/>
                  </a:lnTo>
                  <a:lnTo>
                    <a:pt x="64469" y="0"/>
                  </a:lnTo>
                  <a:lnTo>
                    <a:pt x="64469" y="9927"/>
                  </a:lnTo>
                  <a:lnTo>
                    <a:pt x="53706" y="9927"/>
                  </a:lnTo>
                  <a:lnTo>
                    <a:pt x="53706" y="0"/>
                  </a:lnTo>
                  <a:lnTo>
                    <a:pt x="53561" y="0"/>
                  </a:lnTo>
                  <a:lnTo>
                    <a:pt x="53561" y="9927"/>
                  </a:lnTo>
                  <a:lnTo>
                    <a:pt x="42798" y="9927"/>
                  </a:lnTo>
                  <a:lnTo>
                    <a:pt x="42798" y="0"/>
                  </a:lnTo>
                  <a:lnTo>
                    <a:pt x="42652" y="0"/>
                  </a:lnTo>
                  <a:lnTo>
                    <a:pt x="42652" y="9927"/>
                  </a:lnTo>
                  <a:lnTo>
                    <a:pt x="31890" y="9927"/>
                  </a:lnTo>
                  <a:lnTo>
                    <a:pt x="31890" y="0"/>
                  </a:lnTo>
                  <a:lnTo>
                    <a:pt x="31744" y="0"/>
                  </a:lnTo>
                  <a:lnTo>
                    <a:pt x="31744" y="9927"/>
                  </a:lnTo>
                  <a:lnTo>
                    <a:pt x="20981" y="9927"/>
                  </a:lnTo>
                  <a:lnTo>
                    <a:pt x="20981" y="0"/>
                  </a:lnTo>
                  <a:lnTo>
                    <a:pt x="20836" y="0"/>
                  </a:lnTo>
                  <a:lnTo>
                    <a:pt x="20836" y="9927"/>
                  </a:lnTo>
                  <a:lnTo>
                    <a:pt x="10073" y="9927"/>
                  </a:lnTo>
                  <a:lnTo>
                    <a:pt x="10073" y="0"/>
                  </a:lnTo>
                  <a:close/>
                </a:path>
              </a:pathLst>
            </a:custGeom>
            <a:solidFill>
              <a:srgbClr val="CAE8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15"/>
          <p:cNvSpPr txBox="1">
            <a:spLocks noGrp="1"/>
          </p:cNvSpPr>
          <p:nvPr>
            <p:ph type="title"/>
          </p:nvPr>
        </p:nvSpPr>
        <p:spPr>
          <a:xfrm>
            <a:off x="1671600" y="768100"/>
            <a:ext cx="5800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0" name="Google Shape;380;p15"/>
          <p:cNvSpPr txBox="1">
            <a:spLocks noGrp="1"/>
          </p:cNvSpPr>
          <p:nvPr>
            <p:ph type="subTitle" idx="1"/>
          </p:nvPr>
        </p:nvSpPr>
        <p:spPr>
          <a:xfrm>
            <a:off x="2391900" y="2225138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500">
                <a:latin typeface="Neucha"/>
                <a:ea typeface="Neucha"/>
                <a:cs typeface="Neucha"/>
                <a:sym typeface="Neucha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15"/>
          <p:cNvSpPr txBox="1">
            <a:spLocks noGrp="1"/>
          </p:cNvSpPr>
          <p:nvPr>
            <p:ph type="subTitle" idx="2"/>
          </p:nvPr>
        </p:nvSpPr>
        <p:spPr>
          <a:xfrm>
            <a:off x="2328900" y="3864950"/>
            <a:ext cx="4486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15"/>
          <p:cNvSpPr txBox="1">
            <a:spLocks noGrp="1"/>
          </p:cNvSpPr>
          <p:nvPr>
            <p:ph type="subTitle" idx="3"/>
          </p:nvPr>
        </p:nvSpPr>
        <p:spPr>
          <a:xfrm>
            <a:off x="1776450" y="1777475"/>
            <a:ext cx="5591100" cy="4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15"/>
          <p:cNvSpPr txBox="1">
            <a:spLocks noGrp="1"/>
          </p:cNvSpPr>
          <p:nvPr>
            <p:ph type="subTitle" idx="4"/>
          </p:nvPr>
        </p:nvSpPr>
        <p:spPr>
          <a:xfrm>
            <a:off x="2391900" y="3215746"/>
            <a:ext cx="4360200" cy="4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Neucha"/>
                <a:ea typeface="Neucha"/>
                <a:cs typeface="Neucha"/>
                <a:sym typeface="Neucha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15"/>
          <p:cNvSpPr txBox="1">
            <a:spLocks noGrp="1"/>
          </p:cNvSpPr>
          <p:nvPr>
            <p:ph type="subTitle" idx="5"/>
          </p:nvPr>
        </p:nvSpPr>
        <p:spPr>
          <a:xfrm>
            <a:off x="3780200" y="2882375"/>
            <a:ext cx="1390500" cy="4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15"/>
          <p:cNvSpPr/>
          <p:nvPr/>
        </p:nvSpPr>
        <p:spPr>
          <a:xfrm>
            <a:off x="214963" y="1662863"/>
            <a:ext cx="530450" cy="598325"/>
          </a:xfrm>
          <a:custGeom>
            <a:avLst/>
            <a:gdLst/>
            <a:ahLst/>
            <a:cxnLst/>
            <a:rect l="l" t="t" r="r" b="b"/>
            <a:pathLst>
              <a:path w="21218" h="23933" extrusionOk="0">
                <a:moveTo>
                  <a:pt x="5455" y="18066"/>
                </a:moveTo>
                <a:cubicBezTo>
                  <a:pt x="5982" y="18447"/>
                  <a:pt x="6436" y="18829"/>
                  <a:pt x="6891" y="19356"/>
                </a:cubicBezTo>
                <a:cubicBezTo>
                  <a:pt x="6745" y="19884"/>
                  <a:pt x="6600" y="20338"/>
                  <a:pt x="6364" y="20865"/>
                </a:cubicBezTo>
                <a:cubicBezTo>
                  <a:pt x="6073" y="20193"/>
                  <a:pt x="5309" y="19575"/>
                  <a:pt x="4782" y="19284"/>
                </a:cubicBezTo>
                <a:cubicBezTo>
                  <a:pt x="5000" y="18829"/>
                  <a:pt x="5236" y="18447"/>
                  <a:pt x="5455" y="18066"/>
                </a:cubicBezTo>
                <a:close/>
                <a:moveTo>
                  <a:pt x="3731" y="17151"/>
                </a:moveTo>
                <a:cubicBezTo>
                  <a:pt x="4277" y="17151"/>
                  <a:pt x="4889" y="17607"/>
                  <a:pt x="5236" y="17829"/>
                </a:cubicBezTo>
                <a:cubicBezTo>
                  <a:pt x="5000" y="18284"/>
                  <a:pt x="4782" y="18738"/>
                  <a:pt x="4473" y="19120"/>
                </a:cubicBezTo>
                <a:cubicBezTo>
                  <a:pt x="4400" y="19120"/>
                  <a:pt x="4327" y="19120"/>
                  <a:pt x="4327" y="19193"/>
                </a:cubicBezTo>
                <a:cubicBezTo>
                  <a:pt x="4164" y="19356"/>
                  <a:pt x="4164" y="19429"/>
                  <a:pt x="4164" y="19575"/>
                </a:cubicBezTo>
                <a:cubicBezTo>
                  <a:pt x="4164" y="19753"/>
                  <a:pt x="4298" y="19838"/>
                  <a:pt x="4426" y="19838"/>
                </a:cubicBezTo>
                <a:cubicBezTo>
                  <a:pt x="4468" y="19838"/>
                  <a:pt x="4510" y="19829"/>
                  <a:pt x="4545" y="19811"/>
                </a:cubicBezTo>
                <a:cubicBezTo>
                  <a:pt x="4618" y="19811"/>
                  <a:pt x="4709" y="19884"/>
                  <a:pt x="4855" y="19884"/>
                </a:cubicBezTo>
                <a:cubicBezTo>
                  <a:pt x="5000" y="20029"/>
                  <a:pt x="5164" y="20193"/>
                  <a:pt x="5309" y="20338"/>
                </a:cubicBezTo>
                <a:cubicBezTo>
                  <a:pt x="5527" y="20556"/>
                  <a:pt x="6527" y="21556"/>
                  <a:pt x="5309" y="21702"/>
                </a:cubicBezTo>
                <a:cubicBezTo>
                  <a:pt x="4855" y="21702"/>
                  <a:pt x="4018" y="20265"/>
                  <a:pt x="3800" y="19811"/>
                </a:cubicBezTo>
                <a:cubicBezTo>
                  <a:pt x="3636" y="19502"/>
                  <a:pt x="2964" y="17684"/>
                  <a:pt x="3255" y="17302"/>
                </a:cubicBezTo>
                <a:cubicBezTo>
                  <a:pt x="3401" y="17195"/>
                  <a:pt x="3563" y="17151"/>
                  <a:pt x="3731" y="17151"/>
                </a:cubicBezTo>
                <a:close/>
                <a:moveTo>
                  <a:pt x="18872" y="649"/>
                </a:moveTo>
                <a:cubicBezTo>
                  <a:pt x="19399" y="649"/>
                  <a:pt x="19999" y="1103"/>
                  <a:pt x="20526" y="1921"/>
                </a:cubicBezTo>
                <a:cubicBezTo>
                  <a:pt x="20454" y="2230"/>
                  <a:pt x="20308" y="2539"/>
                  <a:pt x="20072" y="2757"/>
                </a:cubicBezTo>
                <a:cubicBezTo>
                  <a:pt x="19781" y="3139"/>
                  <a:pt x="19472" y="3448"/>
                  <a:pt x="19254" y="3830"/>
                </a:cubicBezTo>
                <a:cubicBezTo>
                  <a:pt x="18635" y="4503"/>
                  <a:pt x="18181" y="5266"/>
                  <a:pt x="17654" y="6012"/>
                </a:cubicBezTo>
                <a:cubicBezTo>
                  <a:pt x="16363" y="7921"/>
                  <a:pt x="15163" y="9812"/>
                  <a:pt x="14018" y="11702"/>
                </a:cubicBezTo>
                <a:cubicBezTo>
                  <a:pt x="13345" y="12920"/>
                  <a:pt x="12727" y="14120"/>
                  <a:pt x="12200" y="15338"/>
                </a:cubicBezTo>
                <a:lnTo>
                  <a:pt x="11981" y="15338"/>
                </a:lnTo>
                <a:cubicBezTo>
                  <a:pt x="11890" y="15411"/>
                  <a:pt x="11890" y="15557"/>
                  <a:pt x="12054" y="15648"/>
                </a:cubicBezTo>
                <a:cubicBezTo>
                  <a:pt x="11981" y="15720"/>
                  <a:pt x="11981" y="15866"/>
                  <a:pt x="11890" y="15938"/>
                </a:cubicBezTo>
                <a:cubicBezTo>
                  <a:pt x="11818" y="15866"/>
                  <a:pt x="11745" y="15793"/>
                  <a:pt x="11672" y="15793"/>
                </a:cubicBezTo>
                <a:cubicBezTo>
                  <a:pt x="11651" y="15772"/>
                  <a:pt x="11630" y="15763"/>
                  <a:pt x="11610" y="15763"/>
                </a:cubicBezTo>
                <a:cubicBezTo>
                  <a:pt x="11563" y="15763"/>
                  <a:pt x="11527" y="15814"/>
                  <a:pt x="11527" y="15866"/>
                </a:cubicBezTo>
                <a:cubicBezTo>
                  <a:pt x="11600" y="16011"/>
                  <a:pt x="11600" y="16175"/>
                  <a:pt x="11745" y="16248"/>
                </a:cubicBezTo>
                <a:cubicBezTo>
                  <a:pt x="11672" y="16466"/>
                  <a:pt x="11600" y="16629"/>
                  <a:pt x="11527" y="16775"/>
                </a:cubicBezTo>
                <a:cubicBezTo>
                  <a:pt x="11436" y="16702"/>
                  <a:pt x="11363" y="16629"/>
                  <a:pt x="11290" y="16557"/>
                </a:cubicBezTo>
                <a:cubicBezTo>
                  <a:pt x="11269" y="16529"/>
                  <a:pt x="11247" y="16518"/>
                  <a:pt x="11227" y="16518"/>
                </a:cubicBezTo>
                <a:cubicBezTo>
                  <a:pt x="11181" y="16518"/>
                  <a:pt x="11145" y="16578"/>
                  <a:pt x="11145" y="16629"/>
                </a:cubicBezTo>
                <a:cubicBezTo>
                  <a:pt x="11218" y="16775"/>
                  <a:pt x="11290" y="17011"/>
                  <a:pt x="11436" y="17084"/>
                </a:cubicBezTo>
                <a:cubicBezTo>
                  <a:pt x="11363" y="17229"/>
                  <a:pt x="11290" y="17302"/>
                  <a:pt x="11290" y="17466"/>
                </a:cubicBezTo>
                <a:cubicBezTo>
                  <a:pt x="11218" y="17375"/>
                  <a:pt x="11145" y="17302"/>
                  <a:pt x="11145" y="17229"/>
                </a:cubicBezTo>
                <a:cubicBezTo>
                  <a:pt x="10981" y="17084"/>
                  <a:pt x="10909" y="17011"/>
                  <a:pt x="10763" y="16847"/>
                </a:cubicBezTo>
                <a:cubicBezTo>
                  <a:pt x="10691" y="16847"/>
                  <a:pt x="10618" y="16847"/>
                  <a:pt x="10618" y="16920"/>
                </a:cubicBezTo>
                <a:cubicBezTo>
                  <a:pt x="10763" y="17084"/>
                  <a:pt x="10836" y="17302"/>
                  <a:pt x="10909" y="17466"/>
                </a:cubicBezTo>
                <a:cubicBezTo>
                  <a:pt x="10981" y="17611"/>
                  <a:pt x="11072" y="17684"/>
                  <a:pt x="11145" y="17757"/>
                </a:cubicBezTo>
                <a:cubicBezTo>
                  <a:pt x="11072" y="17829"/>
                  <a:pt x="11072" y="17993"/>
                  <a:pt x="10981" y="18066"/>
                </a:cubicBezTo>
                <a:lnTo>
                  <a:pt x="10981" y="17920"/>
                </a:lnTo>
                <a:cubicBezTo>
                  <a:pt x="10836" y="17684"/>
                  <a:pt x="10618" y="17466"/>
                  <a:pt x="10381" y="17375"/>
                </a:cubicBezTo>
                <a:cubicBezTo>
                  <a:pt x="10369" y="17362"/>
                  <a:pt x="10354" y="17357"/>
                  <a:pt x="10338" y="17357"/>
                </a:cubicBezTo>
                <a:cubicBezTo>
                  <a:pt x="10265" y="17357"/>
                  <a:pt x="10176" y="17478"/>
                  <a:pt x="10236" y="17538"/>
                </a:cubicBezTo>
                <a:cubicBezTo>
                  <a:pt x="10454" y="17684"/>
                  <a:pt x="10527" y="17920"/>
                  <a:pt x="10691" y="18138"/>
                </a:cubicBezTo>
                <a:cubicBezTo>
                  <a:pt x="10763" y="18284"/>
                  <a:pt x="10763" y="18375"/>
                  <a:pt x="10836" y="18520"/>
                </a:cubicBezTo>
                <a:cubicBezTo>
                  <a:pt x="10763" y="18666"/>
                  <a:pt x="10763" y="18829"/>
                  <a:pt x="10691" y="18975"/>
                </a:cubicBezTo>
                <a:cubicBezTo>
                  <a:pt x="10618" y="18902"/>
                  <a:pt x="10527" y="18738"/>
                  <a:pt x="10527" y="18666"/>
                </a:cubicBezTo>
                <a:cubicBezTo>
                  <a:pt x="10309" y="18375"/>
                  <a:pt x="10000" y="18066"/>
                  <a:pt x="9709" y="17920"/>
                </a:cubicBezTo>
                <a:cubicBezTo>
                  <a:pt x="9690" y="17901"/>
                  <a:pt x="9672" y="17893"/>
                  <a:pt x="9655" y="17893"/>
                </a:cubicBezTo>
                <a:cubicBezTo>
                  <a:pt x="9591" y="17893"/>
                  <a:pt x="9545" y="18008"/>
                  <a:pt x="9545" y="18066"/>
                </a:cubicBezTo>
                <a:cubicBezTo>
                  <a:pt x="9782" y="18284"/>
                  <a:pt x="10072" y="18593"/>
                  <a:pt x="10236" y="18902"/>
                </a:cubicBezTo>
                <a:cubicBezTo>
                  <a:pt x="10381" y="19047"/>
                  <a:pt x="10454" y="19284"/>
                  <a:pt x="10527" y="19429"/>
                </a:cubicBezTo>
                <a:cubicBezTo>
                  <a:pt x="10454" y="19575"/>
                  <a:pt x="10381" y="19811"/>
                  <a:pt x="10381" y="19956"/>
                </a:cubicBezTo>
                <a:cubicBezTo>
                  <a:pt x="10000" y="19284"/>
                  <a:pt x="9545" y="18738"/>
                  <a:pt x="9018" y="18211"/>
                </a:cubicBezTo>
                <a:cubicBezTo>
                  <a:pt x="8945" y="18211"/>
                  <a:pt x="8872" y="18284"/>
                  <a:pt x="8945" y="18284"/>
                </a:cubicBezTo>
                <a:cubicBezTo>
                  <a:pt x="9472" y="18975"/>
                  <a:pt x="9927" y="19647"/>
                  <a:pt x="10236" y="20411"/>
                </a:cubicBezTo>
                <a:cubicBezTo>
                  <a:pt x="10072" y="20720"/>
                  <a:pt x="10000" y="20938"/>
                  <a:pt x="9927" y="21247"/>
                </a:cubicBezTo>
                <a:cubicBezTo>
                  <a:pt x="9400" y="19811"/>
                  <a:pt x="8418" y="18666"/>
                  <a:pt x="7345" y="17611"/>
                </a:cubicBezTo>
                <a:cubicBezTo>
                  <a:pt x="7273" y="17611"/>
                  <a:pt x="7200" y="17684"/>
                  <a:pt x="7273" y="17684"/>
                </a:cubicBezTo>
                <a:cubicBezTo>
                  <a:pt x="8345" y="18975"/>
                  <a:pt x="9327" y="20102"/>
                  <a:pt x="9782" y="21702"/>
                </a:cubicBezTo>
                <a:cubicBezTo>
                  <a:pt x="9709" y="21920"/>
                  <a:pt x="9618" y="22084"/>
                  <a:pt x="9545" y="22302"/>
                </a:cubicBezTo>
                <a:cubicBezTo>
                  <a:pt x="9472" y="22156"/>
                  <a:pt x="9472" y="22011"/>
                  <a:pt x="9400" y="21920"/>
                </a:cubicBezTo>
                <a:cubicBezTo>
                  <a:pt x="8872" y="20484"/>
                  <a:pt x="7345" y="18902"/>
                  <a:pt x="6218" y="17993"/>
                </a:cubicBezTo>
                <a:cubicBezTo>
                  <a:pt x="5836" y="17611"/>
                  <a:pt x="4927" y="16847"/>
                  <a:pt x="4164" y="16557"/>
                </a:cubicBezTo>
                <a:cubicBezTo>
                  <a:pt x="4782" y="16175"/>
                  <a:pt x="5236" y="15338"/>
                  <a:pt x="5691" y="14957"/>
                </a:cubicBezTo>
                <a:cubicBezTo>
                  <a:pt x="7054" y="13375"/>
                  <a:pt x="8709" y="12011"/>
                  <a:pt x="10163" y="10412"/>
                </a:cubicBezTo>
                <a:cubicBezTo>
                  <a:pt x="11672" y="8739"/>
                  <a:pt x="13345" y="7084"/>
                  <a:pt x="14927" y="5412"/>
                </a:cubicBezTo>
                <a:cubicBezTo>
                  <a:pt x="15527" y="4812"/>
                  <a:pt x="16145" y="4121"/>
                  <a:pt x="16672" y="3448"/>
                </a:cubicBezTo>
                <a:cubicBezTo>
                  <a:pt x="17436" y="2539"/>
                  <a:pt x="17963" y="1394"/>
                  <a:pt x="18872" y="649"/>
                </a:cubicBezTo>
                <a:close/>
                <a:moveTo>
                  <a:pt x="16890" y="2303"/>
                </a:moveTo>
                <a:lnTo>
                  <a:pt x="16890" y="2303"/>
                </a:lnTo>
                <a:cubicBezTo>
                  <a:pt x="16527" y="2830"/>
                  <a:pt x="16145" y="3376"/>
                  <a:pt x="15690" y="3903"/>
                </a:cubicBezTo>
                <a:cubicBezTo>
                  <a:pt x="14254" y="5557"/>
                  <a:pt x="12654" y="7084"/>
                  <a:pt x="11072" y="8666"/>
                </a:cubicBezTo>
                <a:cubicBezTo>
                  <a:pt x="9545" y="10266"/>
                  <a:pt x="8109" y="11848"/>
                  <a:pt x="6527" y="13448"/>
                </a:cubicBezTo>
                <a:cubicBezTo>
                  <a:pt x="5764" y="14120"/>
                  <a:pt x="4618" y="15938"/>
                  <a:pt x="3636" y="16466"/>
                </a:cubicBezTo>
                <a:cubicBezTo>
                  <a:pt x="3491" y="16466"/>
                  <a:pt x="3346" y="16557"/>
                  <a:pt x="3182" y="16557"/>
                </a:cubicBezTo>
                <a:cubicBezTo>
                  <a:pt x="2273" y="17084"/>
                  <a:pt x="2800" y="18902"/>
                  <a:pt x="3109" y="19575"/>
                </a:cubicBezTo>
                <a:cubicBezTo>
                  <a:pt x="3491" y="20484"/>
                  <a:pt x="4164" y="21629"/>
                  <a:pt x="5073" y="22156"/>
                </a:cubicBezTo>
                <a:cubicBezTo>
                  <a:pt x="5258" y="22261"/>
                  <a:pt x="5474" y="22320"/>
                  <a:pt x="5683" y="22320"/>
                </a:cubicBezTo>
                <a:cubicBezTo>
                  <a:pt x="6090" y="22320"/>
                  <a:pt x="6467" y="22097"/>
                  <a:pt x="6527" y="21556"/>
                </a:cubicBezTo>
                <a:lnTo>
                  <a:pt x="6527" y="21320"/>
                </a:lnTo>
                <a:cubicBezTo>
                  <a:pt x="6891" y="20865"/>
                  <a:pt x="7127" y="20338"/>
                  <a:pt x="7273" y="19811"/>
                </a:cubicBezTo>
                <a:cubicBezTo>
                  <a:pt x="7436" y="19956"/>
                  <a:pt x="7509" y="20102"/>
                  <a:pt x="7654" y="20265"/>
                </a:cubicBezTo>
                <a:cubicBezTo>
                  <a:pt x="8254" y="21011"/>
                  <a:pt x="10163" y="23211"/>
                  <a:pt x="8254" y="23593"/>
                </a:cubicBezTo>
                <a:cubicBezTo>
                  <a:pt x="8200" y="23598"/>
                  <a:pt x="8145" y="23600"/>
                  <a:pt x="8089" y="23600"/>
                </a:cubicBezTo>
                <a:cubicBezTo>
                  <a:pt x="7369" y="23600"/>
                  <a:pt x="6482" y="23190"/>
                  <a:pt x="5909" y="22920"/>
                </a:cubicBezTo>
                <a:cubicBezTo>
                  <a:pt x="4400" y="22229"/>
                  <a:pt x="2727" y="20938"/>
                  <a:pt x="1746" y="19647"/>
                </a:cubicBezTo>
                <a:cubicBezTo>
                  <a:pt x="1528" y="19429"/>
                  <a:pt x="528" y="18211"/>
                  <a:pt x="618" y="17920"/>
                </a:cubicBezTo>
                <a:cubicBezTo>
                  <a:pt x="618" y="17920"/>
                  <a:pt x="1291" y="17466"/>
                  <a:pt x="1364" y="17375"/>
                </a:cubicBezTo>
                <a:cubicBezTo>
                  <a:pt x="1818" y="17011"/>
                  <a:pt x="2273" y="16557"/>
                  <a:pt x="2655" y="16102"/>
                </a:cubicBezTo>
                <a:cubicBezTo>
                  <a:pt x="4327" y="14193"/>
                  <a:pt x="5982" y="12375"/>
                  <a:pt x="7727" y="10557"/>
                </a:cubicBezTo>
                <a:cubicBezTo>
                  <a:pt x="10618" y="7612"/>
                  <a:pt x="13872" y="5103"/>
                  <a:pt x="16890" y="2303"/>
                </a:cubicBezTo>
                <a:close/>
                <a:moveTo>
                  <a:pt x="18934" y="0"/>
                </a:moveTo>
                <a:cubicBezTo>
                  <a:pt x="18914" y="0"/>
                  <a:pt x="18893" y="9"/>
                  <a:pt x="18872" y="30"/>
                </a:cubicBezTo>
                <a:cubicBezTo>
                  <a:pt x="18799" y="103"/>
                  <a:pt x="18708" y="194"/>
                  <a:pt x="18563" y="267"/>
                </a:cubicBezTo>
                <a:cubicBezTo>
                  <a:pt x="18345" y="412"/>
                  <a:pt x="18108" y="649"/>
                  <a:pt x="17890" y="867"/>
                </a:cubicBezTo>
                <a:cubicBezTo>
                  <a:pt x="17799" y="867"/>
                  <a:pt x="17890" y="939"/>
                  <a:pt x="17890" y="939"/>
                </a:cubicBezTo>
                <a:cubicBezTo>
                  <a:pt x="14999" y="3448"/>
                  <a:pt x="12054" y="5866"/>
                  <a:pt x="9254" y="8448"/>
                </a:cubicBezTo>
                <a:cubicBezTo>
                  <a:pt x="7727" y="9884"/>
                  <a:pt x="6291" y="11393"/>
                  <a:pt x="4855" y="12993"/>
                </a:cubicBezTo>
                <a:cubicBezTo>
                  <a:pt x="3346" y="14575"/>
                  <a:pt x="1982" y="16393"/>
                  <a:pt x="164" y="17757"/>
                </a:cubicBezTo>
                <a:cubicBezTo>
                  <a:pt x="0" y="17920"/>
                  <a:pt x="0" y="18138"/>
                  <a:pt x="237" y="18138"/>
                </a:cubicBezTo>
                <a:cubicBezTo>
                  <a:pt x="837" y="18375"/>
                  <a:pt x="1146" y="19429"/>
                  <a:pt x="1437" y="19884"/>
                </a:cubicBezTo>
                <a:cubicBezTo>
                  <a:pt x="2127" y="20793"/>
                  <a:pt x="3036" y="21465"/>
                  <a:pt x="3873" y="22156"/>
                </a:cubicBezTo>
                <a:cubicBezTo>
                  <a:pt x="4618" y="22829"/>
                  <a:pt x="5455" y="23283"/>
                  <a:pt x="6436" y="23665"/>
                </a:cubicBezTo>
                <a:cubicBezTo>
                  <a:pt x="6890" y="23827"/>
                  <a:pt x="7435" y="23933"/>
                  <a:pt x="7941" y="23933"/>
                </a:cubicBezTo>
                <a:cubicBezTo>
                  <a:pt x="8632" y="23933"/>
                  <a:pt x="9252" y="23735"/>
                  <a:pt x="9472" y="23211"/>
                </a:cubicBezTo>
                <a:cubicBezTo>
                  <a:pt x="9854" y="22683"/>
                  <a:pt x="10072" y="21920"/>
                  <a:pt x="10309" y="21320"/>
                </a:cubicBezTo>
                <a:cubicBezTo>
                  <a:pt x="10381" y="21174"/>
                  <a:pt x="10454" y="21011"/>
                  <a:pt x="10527" y="20865"/>
                </a:cubicBezTo>
                <a:cubicBezTo>
                  <a:pt x="10618" y="20865"/>
                  <a:pt x="10691" y="20793"/>
                  <a:pt x="10618" y="20647"/>
                </a:cubicBezTo>
                <a:lnTo>
                  <a:pt x="10618" y="20556"/>
                </a:lnTo>
                <a:cubicBezTo>
                  <a:pt x="10691" y="20338"/>
                  <a:pt x="10836" y="20102"/>
                  <a:pt x="10909" y="19884"/>
                </a:cubicBezTo>
                <a:cubicBezTo>
                  <a:pt x="10981" y="19884"/>
                  <a:pt x="11072" y="19811"/>
                  <a:pt x="10981" y="19738"/>
                </a:cubicBezTo>
                <a:lnTo>
                  <a:pt x="10981" y="19575"/>
                </a:lnTo>
                <a:cubicBezTo>
                  <a:pt x="11436" y="18447"/>
                  <a:pt x="11890" y="17302"/>
                  <a:pt x="12436" y="16175"/>
                </a:cubicBezTo>
                <a:cubicBezTo>
                  <a:pt x="13799" y="13066"/>
                  <a:pt x="15617" y="10266"/>
                  <a:pt x="17436" y="7539"/>
                </a:cubicBezTo>
                <a:cubicBezTo>
                  <a:pt x="18345" y="6175"/>
                  <a:pt x="19163" y="4885"/>
                  <a:pt x="20163" y="3594"/>
                </a:cubicBezTo>
                <a:cubicBezTo>
                  <a:pt x="20617" y="2994"/>
                  <a:pt x="21217" y="2303"/>
                  <a:pt x="21144" y="1467"/>
                </a:cubicBezTo>
                <a:cubicBezTo>
                  <a:pt x="21072" y="867"/>
                  <a:pt x="20526" y="339"/>
                  <a:pt x="19999" y="103"/>
                </a:cubicBezTo>
                <a:cubicBezTo>
                  <a:pt x="19808" y="67"/>
                  <a:pt x="19640" y="49"/>
                  <a:pt x="19481" y="49"/>
                </a:cubicBezTo>
                <a:cubicBezTo>
                  <a:pt x="19322" y="49"/>
                  <a:pt x="19172" y="67"/>
                  <a:pt x="19017" y="103"/>
                </a:cubicBezTo>
                <a:cubicBezTo>
                  <a:pt x="19017" y="52"/>
                  <a:pt x="18981" y="0"/>
                  <a:pt x="189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5"/>
          <p:cNvSpPr/>
          <p:nvPr/>
        </p:nvSpPr>
        <p:spPr>
          <a:xfrm>
            <a:off x="213150" y="2781413"/>
            <a:ext cx="534075" cy="593200"/>
          </a:xfrm>
          <a:custGeom>
            <a:avLst/>
            <a:gdLst/>
            <a:ahLst/>
            <a:cxnLst/>
            <a:rect l="l" t="t" r="r" b="b"/>
            <a:pathLst>
              <a:path w="21363" h="23728" extrusionOk="0">
                <a:moveTo>
                  <a:pt x="12182" y="1723"/>
                </a:moveTo>
                <a:cubicBezTo>
                  <a:pt x="12235" y="1723"/>
                  <a:pt x="12290" y="1725"/>
                  <a:pt x="12345" y="1727"/>
                </a:cubicBezTo>
                <a:cubicBezTo>
                  <a:pt x="13854" y="1818"/>
                  <a:pt x="14018" y="3546"/>
                  <a:pt x="13254" y="4618"/>
                </a:cubicBezTo>
                <a:cubicBezTo>
                  <a:pt x="12654" y="5527"/>
                  <a:pt x="11363" y="5909"/>
                  <a:pt x="10309" y="6054"/>
                </a:cubicBezTo>
                <a:lnTo>
                  <a:pt x="10218" y="6127"/>
                </a:lnTo>
                <a:cubicBezTo>
                  <a:pt x="9763" y="5527"/>
                  <a:pt x="9763" y="4618"/>
                  <a:pt x="9854" y="3855"/>
                </a:cubicBezTo>
                <a:cubicBezTo>
                  <a:pt x="9924" y="2546"/>
                  <a:pt x="10898" y="1723"/>
                  <a:pt x="12182" y="1723"/>
                </a:cubicBezTo>
                <a:close/>
                <a:moveTo>
                  <a:pt x="17897" y="5277"/>
                </a:moveTo>
                <a:cubicBezTo>
                  <a:pt x="18481" y="5277"/>
                  <a:pt x="19008" y="5600"/>
                  <a:pt x="19235" y="6364"/>
                </a:cubicBezTo>
                <a:cubicBezTo>
                  <a:pt x="19617" y="7418"/>
                  <a:pt x="19308" y="8545"/>
                  <a:pt x="18254" y="9163"/>
                </a:cubicBezTo>
                <a:cubicBezTo>
                  <a:pt x="17702" y="9477"/>
                  <a:pt x="16929" y="9729"/>
                  <a:pt x="16258" y="9729"/>
                </a:cubicBezTo>
                <a:cubicBezTo>
                  <a:pt x="16111" y="9729"/>
                  <a:pt x="15969" y="9717"/>
                  <a:pt x="15836" y="9691"/>
                </a:cubicBezTo>
                <a:lnTo>
                  <a:pt x="15836" y="9545"/>
                </a:lnTo>
                <a:cubicBezTo>
                  <a:pt x="15599" y="8473"/>
                  <a:pt x="15527" y="6964"/>
                  <a:pt x="16217" y="6127"/>
                </a:cubicBezTo>
                <a:cubicBezTo>
                  <a:pt x="16672" y="5600"/>
                  <a:pt x="17313" y="5277"/>
                  <a:pt x="17897" y="5277"/>
                </a:cubicBezTo>
                <a:close/>
                <a:moveTo>
                  <a:pt x="11869" y="475"/>
                </a:moveTo>
                <a:cubicBezTo>
                  <a:pt x="12279" y="475"/>
                  <a:pt x="12701" y="583"/>
                  <a:pt x="13109" y="818"/>
                </a:cubicBezTo>
                <a:cubicBezTo>
                  <a:pt x="15454" y="2273"/>
                  <a:pt x="14309" y="5527"/>
                  <a:pt x="12272" y="6582"/>
                </a:cubicBezTo>
                <a:cubicBezTo>
                  <a:pt x="11890" y="6727"/>
                  <a:pt x="11672" y="6891"/>
                  <a:pt x="11436" y="7273"/>
                </a:cubicBezTo>
                <a:cubicBezTo>
                  <a:pt x="11235" y="7826"/>
                  <a:pt x="11343" y="10124"/>
                  <a:pt x="10592" y="10124"/>
                </a:cubicBezTo>
                <a:cubicBezTo>
                  <a:pt x="10528" y="10124"/>
                  <a:pt x="10458" y="10108"/>
                  <a:pt x="10382" y="10072"/>
                </a:cubicBezTo>
                <a:cubicBezTo>
                  <a:pt x="9472" y="9691"/>
                  <a:pt x="10000" y="7182"/>
                  <a:pt x="10000" y="6364"/>
                </a:cubicBezTo>
                <a:lnTo>
                  <a:pt x="10000" y="6364"/>
                </a:lnTo>
                <a:cubicBezTo>
                  <a:pt x="10145" y="6436"/>
                  <a:pt x="10309" y="6582"/>
                  <a:pt x="10454" y="6582"/>
                </a:cubicBezTo>
                <a:cubicBezTo>
                  <a:pt x="10527" y="6582"/>
                  <a:pt x="10527" y="6509"/>
                  <a:pt x="10527" y="6509"/>
                </a:cubicBezTo>
                <a:cubicBezTo>
                  <a:pt x="11963" y="6273"/>
                  <a:pt x="13563" y="5527"/>
                  <a:pt x="14018" y="4000"/>
                </a:cubicBezTo>
                <a:cubicBezTo>
                  <a:pt x="14399" y="2727"/>
                  <a:pt x="13854" y="1437"/>
                  <a:pt x="12418" y="1364"/>
                </a:cubicBezTo>
                <a:cubicBezTo>
                  <a:pt x="12311" y="1351"/>
                  <a:pt x="12205" y="1345"/>
                  <a:pt x="12099" y="1345"/>
                </a:cubicBezTo>
                <a:cubicBezTo>
                  <a:pt x="10849" y="1345"/>
                  <a:pt x="9679" y="2216"/>
                  <a:pt x="9545" y="3473"/>
                </a:cubicBezTo>
                <a:cubicBezTo>
                  <a:pt x="9400" y="4091"/>
                  <a:pt x="9400" y="5527"/>
                  <a:pt x="9854" y="6200"/>
                </a:cubicBezTo>
                <a:cubicBezTo>
                  <a:pt x="9763" y="6200"/>
                  <a:pt x="9691" y="6200"/>
                  <a:pt x="9691" y="6273"/>
                </a:cubicBezTo>
                <a:cubicBezTo>
                  <a:pt x="9018" y="4764"/>
                  <a:pt x="8709" y="3327"/>
                  <a:pt x="9618" y="1818"/>
                </a:cubicBezTo>
                <a:cubicBezTo>
                  <a:pt x="10140" y="985"/>
                  <a:pt x="10978" y="475"/>
                  <a:pt x="11869" y="475"/>
                </a:cubicBezTo>
                <a:close/>
                <a:moveTo>
                  <a:pt x="18259" y="4476"/>
                </a:moveTo>
                <a:cubicBezTo>
                  <a:pt x="19083" y="4476"/>
                  <a:pt x="19868" y="4889"/>
                  <a:pt x="20381" y="5909"/>
                </a:cubicBezTo>
                <a:cubicBezTo>
                  <a:pt x="21054" y="7182"/>
                  <a:pt x="20308" y="8545"/>
                  <a:pt x="19308" y="9382"/>
                </a:cubicBezTo>
                <a:cubicBezTo>
                  <a:pt x="18504" y="10067"/>
                  <a:pt x="17553" y="10239"/>
                  <a:pt x="16566" y="10239"/>
                </a:cubicBezTo>
                <a:cubicBezTo>
                  <a:pt x="16348" y="10239"/>
                  <a:pt x="16128" y="10231"/>
                  <a:pt x="15908" y="10218"/>
                </a:cubicBezTo>
                <a:lnTo>
                  <a:pt x="15908" y="10072"/>
                </a:lnTo>
                <a:cubicBezTo>
                  <a:pt x="15998" y="10089"/>
                  <a:pt x="16096" y="10097"/>
                  <a:pt x="16199" y="10097"/>
                </a:cubicBezTo>
                <a:cubicBezTo>
                  <a:pt x="16979" y="10097"/>
                  <a:pt x="18089" y="9654"/>
                  <a:pt x="18490" y="9382"/>
                </a:cubicBezTo>
                <a:cubicBezTo>
                  <a:pt x="19690" y="8782"/>
                  <a:pt x="20072" y="7273"/>
                  <a:pt x="19545" y="6054"/>
                </a:cubicBezTo>
                <a:cubicBezTo>
                  <a:pt x="19193" y="5212"/>
                  <a:pt x="18547" y="4839"/>
                  <a:pt x="17846" y="4839"/>
                </a:cubicBezTo>
                <a:cubicBezTo>
                  <a:pt x="17352" y="4839"/>
                  <a:pt x="16829" y="5025"/>
                  <a:pt x="16363" y="5364"/>
                </a:cubicBezTo>
                <a:cubicBezTo>
                  <a:pt x="15145" y="6364"/>
                  <a:pt x="15072" y="8091"/>
                  <a:pt x="15381" y="9545"/>
                </a:cubicBezTo>
                <a:cubicBezTo>
                  <a:pt x="15308" y="9545"/>
                  <a:pt x="15308" y="9545"/>
                  <a:pt x="15308" y="9618"/>
                </a:cubicBezTo>
                <a:cubicBezTo>
                  <a:pt x="15381" y="9763"/>
                  <a:pt x="15527" y="9909"/>
                  <a:pt x="15672" y="10000"/>
                </a:cubicBezTo>
                <a:cubicBezTo>
                  <a:pt x="15013" y="10234"/>
                  <a:pt x="13597" y="11166"/>
                  <a:pt x="12682" y="11166"/>
                </a:cubicBezTo>
                <a:cubicBezTo>
                  <a:pt x="12462" y="11166"/>
                  <a:pt x="12271" y="11112"/>
                  <a:pt x="12127" y="10981"/>
                </a:cubicBezTo>
                <a:cubicBezTo>
                  <a:pt x="11963" y="10818"/>
                  <a:pt x="11963" y="10745"/>
                  <a:pt x="11963" y="10600"/>
                </a:cubicBezTo>
                <a:lnTo>
                  <a:pt x="11963" y="10454"/>
                </a:lnTo>
                <a:cubicBezTo>
                  <a:pt x="12272" y="9836"/>
                  <a:pt x="13781" y="9382"/>
                  <a:pt x="14163" y="9000"/>
                </a:cubicBezTo>
                <a:cubicBezTo>
                  <a:pt x="14618" y="8636"/>
                  <a:pt x="14618" y="8327"/>
                  <a:pt x="14690" y="7800"/>
                </a:cubicBezTo>
                <a:cubicBezTo>
                  <a:pt x="14847" y="6086"/>
                  <a:pt x="16631" y="4476"/>
                  <a:pt x="18259" y="4476"/>
                </a:cubicBezTo>
                <a:close/>
                <a:moveTo>
                  <a:pt x="9472" y="11272"/>
                </a:moveTo>
                <a:lnTo>
                  <a:pt x="9472" y="11272"/>
                </a:lnTo>
                <a:cubicBezTo>
                  <a:pt x="9400" y="11654"/>
                  <a:pt x="9400" y="12036"/>
                  <a:pt x="9400" y="12490"/>
                </a:cubicBezTo>
                <a:cubicBezTo>
                  <a:pt x="8182" y="13018"/>
                  <a:pt x="6964" y="13636"/>
                  <a:pt x="5836" y="14163"/>
                </a:cubicBezTo>
                <a:cubicBezTo>
                  <a:pt x="4927" y="14618"/>
                  <a:pt x="3946" y="15145"/>
                  <a:pt x="3109" y="15745"/>
                </a:cubicBezTo>
                <a:cubicBezTo>
                  <a:pt x="2273" y="16363"/>
                  <a:pt x="1582" y="17108"/>
                  <a:pt x="673" y="17563"/>
                </a:cubicBezTo>
                <a:cubicBezTo>
                  <a:pt x="909" y="15817"/>
                  <a:pt x="3782" y="14545"/>
                  <a:pt x="5073" y="13781"/>
                </a:cubicBezTo>
                <a:cubicBezTo>
                  <a:pt x="6127" y="13181"/>
                  <a:pt x="7200" y="12563"/>
                  <a:pt x="8254" y="11963"/>
                </a:cubicBezTo>
                <a:cubicBezTo>
                  <a:pt x="8636" y="11727"/>
                  <a:pt x="9018" y="11509"/>
                  <a:pt x="9472" y="11272"/>
                </a:cubicBezTo>
                <a:close/>
                <a:moveTo>
                  <a:pt x="11218" y="10454"/>
                </a:moveTo>
                <a:cubicBezTo>
                  <a:pt x="11672" y="10600"/>
                  <a:pt x="11218" y="11509"/>
                  <a:pt x="11127" y="11963"/>
                </a:cubicBezTo>
                <a:cubicBezTo>
                  <a:pt x="11054" y="12727"/>
                  <a:pt x="10981" y="13472"/>
                  <a:pt x="10836" y="14163"/>
                </a:cubicBezTo>
                <a:cubicBezTo>
                  <a:pt x="10600" y="15363"/>
                  <a:pt x="10454" y="16581"/>
                  <a:pt x="10309" y="17799"/>
                </a:cubicBezTo>
                <a:cubicBezTo>
                  <a:pt x="10072" y="19163"/>
                  <a:pt x="9927" y="22272"/>
                  <a:pt x="8400" y="23090"/>
                </a:cubicBezTo>
                <a:cubicBezTo>
                  <a:pt x="8491" y="22108"/>
                  <a:pt x="8945" y="21199"/>
                  <a:pt x="9163" y="20290"/>
                </a:cubicBezTo>
                <a:cubicBezTo>
                  <a:pt x="9472" y="19163"/>
                  <a:pt x="9618" y="17945"/>
                  <a:pt x="9691" y="16817"/>
                </a:cubicBezTo>
                <a:cubicBezTo>
                  <a:pt x="9763" y="14763"/>
                  <a:pt x="10145" y="12563"/>
                  <a:pt x="9927" y="10454"/>
                </a:cubicBezTo>
                <a:lnTo>
                  <a:pt x="9927" y="10454"/>
                </a:lnTo>
                <a:cubicBezTo>
                  <a:pt x="10072" y="10600"/>
                  <a:pt x="10218" y="10672"/>
                  <a:pt x="10454" y="10672"/>
                </a:cubicBezTo>
                <a:cubicBezTo>
                  <a:pt x="10836" y="10672"/>
                  <a:pt x="11054" y="10600"/>
                  <a:pt x="11218" y="10454"/>
                </a:cubicBezTo>
                <a:close/>
                <a:moveTo>
                  <a:pt x="11890" y="0"/>
                </a:moveTo>
                <a:cubicBezTo>
                  <a:pt x="10600" y="0"/>
                  <a:pt x="9618" y="818"/>
                  <a:pt x="9018" y="1891"/>
                </a:cubicBezTo>
                <a:cubicBezTo>
                  <a:pt x="8182" y="3546"/>
                  <a:pt x="8563" y="5218"/>
                  <a:pt x="9472" y="6818"/>
                </a:cubicBezTo>
                <a:cubicBezTo>
                  <a:pt x="9472" y="6891"/>
                  <a:pt x="9545" y="6891"/>
                  <a:pt x="9545" y="6891"/>
                </a:cubicBezTo>
                <a:cubicBezTo>
                  <a:pt x="9472" y="7727"/>
                  <a:pt x="9309" y="8927"/>
                  <a:pt x="9545" y="9763"/>
                </a:cubicBezTo>
                <a:cubicBezTo>
                  <a:pt x="9472" y="10072"/>
                  <a:pt x="9472" y="10454"/>
                  <a:pt x="9472" y="10745"/>
                </a:cubicBezTo>
                <a:cubicBezTo>
                  <a:pt x="8563" y="11272"/>
                  <a:pt x="7582" y="11818"/>
                  <a:pt x="6582" y="12345"/>
                </a:cubicBezTo>
                <a:cubicBezTo>
                  <a:pt x="5600" y="12945"/>
                  <a:pt x="4618" y="13472"/>
                  <a:pt x="3636" y="14090"/>
                </a:cubicBezTo>
                <a:cubicBezTo>
                  <a:pt x="2346" y="14836"/>
                  <a:pt x="0" y="16127"/>
                  <a:pt x="146" y="17945"/>
                </a:cubicBezTo>
                <a:cubicBezTo>
                  <a:pt x="146" y="18065"/>
                  <a:pt x="259" y="18199"/>
                  <a:pt x="380" y="18199"/>
                </a:cubicBezTo>
                <a:cubicBezTo>
                  <a:pt x="405" y="18199"/>
                  <a:pt x="430" y="18193"/>
                  <a:pt x="455" y="18181"/>
                </a:cubicBezTo>
                <a:cubicBezTo>
                  <a:pt x="1218" y="17945"/>
                  <a:pt x="1818" y="17490"/>
                  <a:pt x="2418" y="16963"/>
                </a:cubicBezTo>
                <a:cubicBezTo>
                  <a:pt x="3400" y="16127"/>
                  <a:pt x="4473" y="15527"/>
                  <a:pt x="5600" y="14908"/>
                </a:cubicBezTo>
                <a:cubicBezTo>
                  <a:pt x="6818" y="14236"/>
                  <a:pt x="8109" y="13709"/>
                  <a:pt x="9400" y="13090"/>
                </a:cubicBezTo>
                <a:lnTo>
                  <a:pt x="9400" y="13090"/>
                </a:lnTo>
                <a:cubicBezTo>
                  <a:pt x="9309" y="14454"/>
                  <a:pt x="9236" y="15745"/>
                  <a:pt x="9163" y="17036"/>
                </a:cubicBezTo>
                <a:cubicBezTo>
                  <a:pt x="9018" y="18326"/>
                  <a:pt x="8854" y="19617"/>
                  <a:pt x="8400" y="20817"/>
                </a:cubicBezTo>
                <a:cubicBezTo>
                  <a:pt x="8182" y="21726"/>
                  <a:pt x="7873" y="22562"/>
                  <a:pt x="7873" y="23472"/>
                </a:cubicBezTo>
                <a:cubicBezTo>
                  <a:pt x="7873" y="23605"/>
                  <a:pt x="7982" y="23727"/>
                  <a:pt x="8141" y="23727"/>
                </a:cubicBezTo>
                <a:cubicBezTo>
                  <a:pt x="8177" y="23727"/>
                  <a:pt x="8215" y="23721"/>
                  <a:pt x="8254" y="23708"/>
                </a:cubicBezTo>
                <a:cubicBezTo>
                  <a:pt x="10000" y="23181"/>
                  <a:pt x="10382" y="20599"/>
                  <a:pt x="10600" y="19090"/>
                </a:cubicBezTo>
                <a:lnTo>
                  <a:pt x="11054" y="15672"/>
                </a:lnTo>
                <a:cubicBezTo>
                  <a:pt x="11291" y="14545"/>
                  <a:pt x="11363" y="13399"/>
                  <a:pt x="11581" y="12272"/>
                </a:cubicBezTo>
                <a:lnTo>
                  <a:pt x="11581" y="12181"/>
                </a:lnTo>
                <a:cubicBezTo>
                  <a:pt x="11636" y="12157"/>
                  <a:pt x="11664" y="12133"/>
                  <a:pt x="11677" y="12107"/>
                </a:cubicBezTo>
                <a:lnTo>
                  <a:pt x="11677" y="12107"/>
                </a:lnTo>
                <a:cubicBezTo>
                  <a:pt x="12039" y="11962"/>
                  <a:pt x="12347" y="11817"/>
                  <a:pt x="12727" y="11654"/>
                </a:cubicBezTo>
                <a:cubicBezTo>
                  <a:pt x="13563" y="11509"/>
                  <a:pt x="14618" y="10909"/>
                  <a:pt x="15308" y="10527"/>
                </a:cubicBezTo>
                <a:cubicBezTo>
                  <a:pt x="15381" y="10600"/>
                  <a:pt x="15454" y="10672"/>
                  <a:pt x="15527" y="10672"/>
                </a:cubicBezTo>
                <a:cubicBezTo>
                  <a:pt x="15889" y="10705"/>
                  <a:pt x="16250" y="10727"/>
                  <a:pt x="16607" y="10727"/>
                </a:cubicBezTo>
                <a:cubicBezTo>
                  <a:pt x="17824" y="10727"/>
                  <a:pt x="18984" y="10473"/>
                  <a:pt x="19926" y="9545"/>
                </a:cubicBezTo>
                <a:cubicBezTo>
                  <a:pt x="20763" y="8709"/>
                  <a:pt x="21363" y="7418"/>
                  <a:pt x="21054" y="6200"/>
                </a:cubicBezTo>
                <a:cubicBezTo>
                  <a:pt x="20622" y="4719"/>
                  <a:pt x="19490" y="4103"/>
                  <a:pt x="18276" y="4103"/>
                </a:cubicBezTo>
                <a:cubicBezTo>
                  <a:pt x="17134" y="4103"/>
                  <a:pt x="15920" y="4647"/>
                  <a:pt x="15145" y="5527"/>
                </a:cubicBezTo>
                <a:cubicBezTo>
                  <a:pt x="14690" y="6054"/>
                  <a:pt x="14399" y="6582"/>
                  <a:pt x="14236" y="7273"/>
                </a:cubicBezTo>
                <a:cubicBezTo>
                  <a:pt x="14090" y="8182"/>
                  <a:pt x="14163" y="8636"/>
                  <a:pt x="13254" y="9091"/>
                </a:cubicBezTo>
                <a:cubicBezTo>
                  <a:pt x="12800" y="9309"/>
                  <a:pt x="12127" y="9545"/>
                  <a:pt x="11745" y="9909"/>
                </a:cubicBezTo>
                <a:cubicBezTo>
                  <a:pt x="11672" y="9836"/>
                  <a:pt x="11672" y="9763"/>
                  <a:pt x="11581" y="9691"/>
                </a:cubicBezTo>
                <a:cubicBezTo>
                  <a:pt x="11672" y="9236"/>
                  <a:pt x="11672" y="8709"/>
                  <a:pt x="11745" y="8327"/>
                </a:cubicBezTo>
                <a:cubicBezTo>
                  <a:pt x="11890" y="6818"/>
                  <a:pt x="13490" y="6654"/>
                  <a:pt x="14163" y="5455"/>
                </a:cubicBezTo>
                <a:cubicBezTo>
                  <a:pt x="15381" y="3327"/>
                  <a:pt x="14854" y="0"/>
                  <a:pt x="118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5"/>
          <p:cNvSpPr/>
          <p:nvPr/>
        </p:nvSpPr>
        <p:spPr>
          <a:xfrm>
            <a:off x="812675" y="3345813"/>
            <a:ext cx="251825" cy="284850"/>
          </a:xfrm>
          <a:custGeom>
            <a:avLst/>
            <a:gdLst/>
            <a:ahLst/>
            <a:cxnLst/>
            <a:rect l="l" t="t" r="r" b="b"/>
            <a:pathLst>
              <a:path w="10073" h="11394" extrusionOk="0">
                <a:moveTo>
                  <a:pt x="4545" y="340"/>
                </a:moveTo>
                <a:cubicBezTo>
                  <a:pt x="4618" y="649"/>
                  <a:pt x="4618" y="940"/>
                  <a:pt x="4709" y="1249"/>
                </a:cubicBezTo>
                <a:cubicBezTo>
                  <a:pt x="4782" y="1703"/>
                  <a:pt x="5000" y="2085"/>
                  <a:pt x="5000" y="2612"/>
                </a:cubicBezTo>
                <a:cubicBezTo>
                  <a:pt x="5000" y="3449"/>
                  <a:pt x="4473" y="4212"/>
                  <a:pt x="3945" y="4812"/>
                </a:cubicBezTo>
                <a:cubicBezTo>
                  <a:pt x="3945" y="4430"/>
                  <a:pt x="3945" y="4049"/>
                  <a:pt x="4018" y="3667"/>
                </a:cubicBezTo>
                <a:cubicBezTo>
                  <a:pt x="4091" y="3303"/>
                  <a:pt x="4254" y="2849"/>
                  <a:pt x="4327" y="2467"/>
                </a:cubicBezTo>
                <a:cubicBezTo>
                  <a:pt x="4327" y="2431"/>
                  <a:pt x="4309" y="2412"/>
                  <a:pt x="4291" y="2412"/>
                </a:cubicBezTo>
                <a:cubicBezTo>
                  <a:pt x="4273" y="2412"/>
                  <a:pt x="4254" y="2431"/>
                  <a:pt x="4254" y="2467"/>
                </a:cubicBezTo>
                <a:cubicBezTo>
                  <a:pt x="3945" y="3140"/>
                  <a:pt x="3564" y="4121"/>
                  <a:pt x="3709" y="4958"/>
                </a:cubicBezTo>
                <a:lnTo>
                  <a:pt x="3709" y="5030"/>
                </a:lnTo>
                <a:cubicBezTo>
                  <a:pt x="3255" y="3303"/>
                  <a:pt x="3418" y="1776"/>
                  <a:pt x="4545" y="340"/>
                </a:cubicBezTo>
                <a:close/>
                <a:moveTo>
                  <a:pt x="6480" y="3999"/>
                </a:moveTo>
                <a:cubicBezTo>
                  <a:pt x="7102" y="3999"/>
                  <a:pt x="7708" y="4261"/>
                  <a:pt x="8181" y="4885"/>
                </a:cubicBezTo>
                <a:cubicBezTo>
                  <a:pt x="9709" y="6848"/>
                  <a:pt x="8036" y="9739"/>
                  <a:pt x="6073" y="10485"/>
                </a:cubicBezTo>
                <a:cubicBezTo>
                  <a:pt x="5435" y="10754"/>
                  <a:pt x="4745" y="10897"/>
                  <a:pt x="4072" y="10897"/>
                </a:cubicBezTo>
                <a:cubicBezTo>
                  <a:pt x="2652" y="10897"/>
                  <a:pt x="1308" y="10261"/>
                  <a:pt x="691" y="8830"/>
                </a:cubicBezTo>
                <a:cubicBezTo>
                  <a:pt x="309" y="7921"/>
                  <a:pt x="309" y="6939"/>
                  <a:pt x="982" y="6103"/>
                </a:cubicBezTo>
                <a:cubicBezTo>
                  <a:pt x="1218" y="5867"/>
                  <a:pt x="1527" y="5576"/>
                  <a:pt x="1891" y="5339"/>
                </a:cubicBezTo>
                <a:cubicBezTo>
                  <a:pt x="2042" y="5299"/>
                  <a:pt x="2208" y="5281"/>
                  <a:pt x="2380" y="5281"/>
                </a:cubicBezTo>
                <a:cubicBezTo>
                  <a:pt x="2832" y="5281"/>
                  <a:pt x="3327" y="5405"/>
                  <a:pt x="3709" y="5576"/>
                </a:cubicBezTo>
                <a:cubicBezTo>
                  <a:pt x="3800" y="5576"/>
                  <a:pt x="3873" y="5576"/>
                  <a:pt x="3945" y="5485"/>
                </a:cubicBezTo>
                <a:cubicBezTo>
                  <a:pt x="4540" y="4615"/>
                  <a:pt x="5527" y="3999"/>
                  <a:pt x="6480" y="3999"/>
                </a:cubicBezTo>
                <a:close/>
                <a:moveTo>
                  <a:pt x="4610" y="1"/>
                </a:moveTo>
                <a:cubicBezTo>
                  <a:pt x="4588" y="1"/>
                  <a:pt x="4566" y="10"/>
                  <a:pt x="4545" y="31"/>
                </a:cubicBezTo>
                <a:cubicBezTo>
                  <a:pt x="3491" y="1249"/>
                  <a:pt x="2891" y="2685"/>
                  <a:pt x="3255" y="4212"/>
                </a:cubicBezTo>
                <a:cubicBezTo>
                  <a:pt x="3109" y="4049"/>
                  <a:pt x="3036" y="3903"/>
                  <a:pt x="2891" y="3758"/>
                </a:cubicBezTo>
                <a:cubicBezTo>
                  <a:pt x="2509" y="3376"/>
                  <a:pt x="2055" y="3303"/>
                  <a:pt x="1527" y="3303"/>
                </a:cubicBezTo>
                <a:cubicBezTo>
                  <a:pt x="1436" y="3303"/>
                  <a:pt x="1436" y="3376"/>
                  <a:pt x="1527" y="3449"/>
                </a:cubicBezTo>
                <a:cubicBezTo>
                  <a:pt x="2055" y="3521"/>
                  <a:pt x="2509" y="3758"/>
                  <a:pt x="2800" y="4212"/>
                </a:cubicBezTo>
                <a:cubicBezTo>
                  <a:pt x="2964" y="4430"/>
                  <a:pt x="3109" y="4812"/>
                  <a:pt x="3255" y="5030"/>
                </a:cubicBezTo>
                <a:lnTo>
                  <a:pt x="3109" y="5030"/>
                </a:lnTo>
                <a:cubicBezTo>
                  <a:pt x="3036" y="5030"/>
                  <a:pt x="3036" y="4958"/>
                  <a:pt x="2964" y="4958"/>
                </a:cubicBezTo>
                <a:cubicBezTo>
                  <a:pt x="2797" y="4906"/>
                  <a:pt x="2602" y="4855"/>
                  <a:pt x="2393" y="4855"/>
                </a:cubicBezTo>
                <a:cubicBezTo>
                  <a:pt x="2307" y="4855"/>
                  <a:pt x="2218" y="4864"/>
                  <a:pt x="2127" y="4885"/>
                </a:cubicBezTo>
                <a:cubicBezTo>
                  <a:pt x="2055" y="4885"/>
                  <a:pt x="1982" y="4958"/>
                  <a:pt x="1982" y="4958"/>
                </a:cubicBezTo>
                <a:cubicBezTo>
                  <a:pt x="1673" y="4958"/>
                  <a:pt x="1436" y="5030"/>
                  <a:pt x="1218" y="5194"/>
                </a:cubicBezTo>
                <a:cubicBezTo>
                  <a:pt x="691" y="5485"/>
                  <a:pt x="382" y="6103"/>
                  <a:pt x="237" y="6703"/>
                </a:cubicBezTo>
                <a:cubicBezTo>
                  <a:pt x="0" y="7303"/>
                  <a:pt x="0" y="7921"/>
                  <a:pt x="237" y="8594"/>
                </a:cubicBezTo>
                <a:cubicBezTo>
                  <a:pt x="237" y="8666"/>
                  <a:pt x="237" y="8757"/>
                  <a:pt x="309" y="8830"/>
                </a:cubicBezTo>
                <a:cubicBezTo>
                  <a:pt x="455" y="9503"/>
                  <a:pt x="909" y="10194"/>
                  <a:pt x="1436" y="10575"/>
                </a:cubicBezTo>
                <a:cubicBezTo>
                  <a:pt x="1818" y="10866"/>
                  <a:pt x="2273" y="11030"/>
                  <a:pt x="2800" y="11103"/>
                </a:cubicBezTo>
                <a:cubicBezTo>
                  <a:pt x="2891" y="11175"/>
                  <a:pt x="3036" y="11175"/>
                  <a:pt x="3182" y="11248"/>
                </a:cubicBezTo>
                <a:cubicBezTo>
                  <a:pt x="3418" y="11248"/>
                  <a:pt x="3564" y="11321"/>
                  <a:pt x="3709" y="11394"/>
                </a:cubicBezTo>
                <a:cubicBezTo>
                  <a:pt x="3800" y="11394"/>
                  <a:pt x="3873" y="11321"/>
                  <a:pt x="3873" y="11321"/>
                </a:cubicBezTo>
                <a:cubicBezTo>
                  <a:pt x="3967" y="11326"/>
                  <a:pt x="4062" y="11328"/>
                  <a:pt x="4156" y="11328"/>
                </a:cubicBezTo>
                <a:cubicBezTo>
                  <a:pt x="5423" y="11328"/>
                  <a:pt x="6668" y="10876"/>
                  <a:pt x="7582" y="10030"/>
                </a:cubicBezTo>
                <a:cubicBezTo>
                  <a:pt x="9327" y="8376"/>
                  <a:pt x="10072" y="4576"/>
                  <a:pt x="7127" y="3667"/>
                </a:cubicBezTo>
                <a:cubicBezTo>
                  <a:pt x="6893" y="3600"/>
                  <a:pt x="6651" y="3567"/>
                  <a:pt x="6410" y="3567"/>
                </a:cubicBezTo>
                <a:cubicBezTo>
                  <a:pt x="5865" y="3567"/>
                  <a:pt x="5321" y="3734"/>
                  <a:pt x="4854" y="4049"/>
                </a:cubicBezTo>
                <a:cubicBezTo>
                  <a:pt x="5000" y="3758"/>
                  <a:pt x="5073" y="3449"/>
                  <a:pt x="5163" y="3212"/>
                </a:cubicBezTo>
                <a:cubicBezTo>
                  <a:pt x="5309" y="2758"/>
                  <a:pt x="5309" y="2303"/>
                  <a:pt x="5163" y="1849"/>
                </a:cubicBezTo>
                <a:cubicBezTo>
                  <a:pt x="5000" y="1321"/>
                  <a:pt x="4854" y="722"/>
                  <a:pt x="4709" y="122"/>
                </a:cubicBezTo>
                <a:cubicBezTo>
                  <a:pt x="4709" y="57"/>
                  <a:pt x="4663" y="1"/>
                  <a:pt x="461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15"/>
          <p:cNvGrpSpPr/>
          <p:nvPr/>
        </p:nvGrpSpPr>
        <p:grpSpPr>
          <a:xfrm>
            <a:off x="729188" y="931213"/>
            <a:ext cx="596800" cy="693150"/>
            <a:chOff x="623263" y="931213"/>
            <a:chExt cx="596800" cy="693150"/>
          </a:xfrm>
        </p:grpSpPr>
        <p:sp>
          <p:nvSpPr>
            <p:cNvPr id="389" name="Google Shape;389;p15"/>
            <p:cNvSpPr/>
            <p:nvPr/>
          </p:nvSpPr>
          <p:spPr>
            <a:xfrm>
              <a:off x="666888" y="1306013"/>
              <a:ext cx="125025" cy="116100"/>
            </a:xfrm>
            <a:custGeom>
              <a:avLst/>
              <a:gdLst/>
              <a:ahLst/>
              <a:cxnLst/>
              <a:rect l="l" t="t" r="r" b="b"/>
              <a:pathLst>
                <a:path w="5001" h="4644" extrusionOk="0">
                  <a:moveTo>
                    <a:pt x="2309" y="331"/>
                  </a:moveTo>
                  <a:cubicBezTo>
                    <a:pt x="2797" y="331"/>
                    <a:pt x="3318" y="851"/>
                    <a:pt x="3710" y="1080"/>
                  </a:cubicBezTo>
                  <a:cubicBezTo>
                    <a:pt x="4092" y="1371"/>
                    <a:pt x="4619" y="1607"/>
                    <a:pt x="4310" y="2207"/>
                  </a:cubicBezTo>
                  <a:cubicBezTo>
                    <a:pt x="4164" y="2589"/>
                    <a:pt x="3782" y="2825"/>
                    <a:pt x="3564" y="3116"/>
                  </a:cubicBezTo>
                  <a:cubicBezTo>
                    <a:pt x="3328" y="3425"/>
                    <a:pt x="3110" y="3734"/>
                    <a:pt x="2873" y="4025"/>
                  </a:cubicBezTo>
                  <a:cubicBezTo>
                    <a:pt x="2750" y="4199"/>
                    <a:pt x="2766" y="4252"/>
                    <a:pt x="2751" y="4252"/>
                  </a:cubicBezTo>
                  <a:cubicBezTo>
                    <a:pt x="2739" y="4252"/>
                    <a:pt x="2709" y="4221"/>
                    <a:pt x="2583" y="4189"/>
                  </a:cubicBezTo>
                  <a:cubicBezTo>
                    <a:pt x="2273" y="4189"/>
                    <a:pt x="1964" y="3953"/>
                    <a:pt x="1746" y="3807"/>
                  </a:cubicBezTo>
                  <a:cubicBezTo>
                    <a:pt x="1219" y="3571"/>
                    <a:pt x="764" y="3280"/>
                    <a:pt x="310" y="2971"/>
                  </a:cubicBezTo>
                  <a:cubicBezTo>
                    <a:pt x="310" y="2971"/>
                    <a:pt x="310" y="2898"/>
                    <a:pt x="383" y="2898"/>
                  </a:cubicBezTo>
                  <a:cubicBezTo>
                    <a:pt x="601" y="2444"/>
                    <a:pt x="910" y="1989"/>
                    <a:pt x="1128" y="1535"/>
                  </a:cubicBezTo>
                  <a:cubicBezTo>
                    <a:pt x="1364" y="1225"/>
                    <a:pt x="1510" y="771"/>
                    <a:pt x="1819" y="553"/>
                  </a:cubicBezTo>
                  <a:cubicBezTo>
                    <a:pt x="1974" y="393"/>
                    <a:pt x="2139" y="331"/>
                    <a:pt x="2309" y="331"/>
                  </a:cubicBezTo>
                  <a:close/>
                  <a:moveTo>
                    <a:pt x="2193" y="1"/>
                  </a:moveTo>
                  <a:cubicBezTo>
                    <a:pt x="2065" y="1"/>
                    <a:pt x="1939" y="30"/>
                    <a:pt x="1819" y="98"/>
                  </a:cubicBezTo>
                  <a:cubicBezTo>
                    <a:pt x="1510" y="316"/>
                    <a:pt x="1364" y="698"/>
                    <a:pt x="1219" y="1007"/>
                  </a:cubicBezTo>
                  <a:cubicBezTo>
                    <a:pt x="837" y="1535"/>
                    <a:pt x="528" y="2134"/>
                    <a:pt x="146" y="2734"/>
                  </a:cubicBezTo>
                  <a:lnTo>
                    <a:pt x="74" y="2825"/>
                  </a:lnTo>
                  <a:cubicBezTo>
                    <a:pt x="1" y="2825"/>
                    <a:pt x="1" y="2971"/>
                    <a:pt x="74" y="3044"/>
                  </a:cubicBezTo>
                  <a:cubicBezTo>
                    <a:pt x="837" y="3734"/>
                    <a:pt x="1819" y="4189"/>
                    <a:pt x="2801" y="4643"/>
                  </a:cubicBezTo>
                  <a:cubicBezTo>
                    <a:pt x="2873" y="4643"/>
                    <a:pt x="2946" y="4643"/>
                    <a:pt x="3037" y="4553"/>
                  </a:cubicBezTo>
                  <a:cubicBezTo>
                    <a:pt x="3255" y="3498"/>
                    <a:pt x="4310" y="2971"/>
                    <a:pt x="4764" y="1989"/>
                  </a:cubicBezTo>
                  <a:cubicBezTo>
                    <a:pt x="5001" y="1371"/>
                    <a:pt x="4237" y="1225"/>
                    <a:pt x="3855" y="916"/>
                  </a:cubicBezTo>
                  <a:cubicBezTo>
                    <a:pt x="3422" y="618"/>
                    <a:pt x="2781" y="1"/>
                    <a:pt x="2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5"/>
            <p:cNvSpPr/>
            <p:nvPr/>
          </p:nvSpPr>
          <p:spPr>
            <a:xfrm>
              <a:off x="748263" y="1240288"/>
              <a:ext cx="74100" cy="47275"/>
            </a:xfrm>
            <a:custGeom>
              <a:avLst/>
              <a:gdLst/>
              <a:ahLst/>
              <a:cxnLst/>
              <a:rect l="l" t="t" r="r" b="b"/>
              <a:pathLst>
                <a:path w="2964" h="1891" extrusionOk="0">
                  <a:moveTo>
                    <a:pt x="2727" y="0"/>
                  </a:moveTo>
                  <a:cubicBezTo>
                    <a:pt x="1673" y="364"/>
                    <a:pt x="982" y="1273"/>
                    <a:pt x="0" y="1818"/>
                  </a:cubicBezTo>
                  <a:cubicBezTo>
                    <a:pt x="0" y="1891"/>
                    <a:pt x="0" y="1891"/>
                    <a:pt x="73" y="1891"/>
                  </a:cubicBezTo>
                  <a:cubicBezTo>
                    <a:pt x="527" y="1727"/>
                    <a:pt x="909" y="1436"/>
                    <a:pt x="1218" y="1200"/>
                  </a:cubicBezTo>
                  <a:cubicBezTo>
                    <a:pt x="1746" y="746"/>
                    <a:pt x="2346" y="527"/>
                    <a:pt x="2873" y="218"/>
                  </a:cubicBezTo>
                  <a:cubicBezTo>
                    <a:pt x="2964" y="146"/>
                    <a:pt x="2873" y="0"/>
                    <a:pt x="27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5"/>
            <p:cNvSpPr/>
            <p:nvPr/>
          </p:nvSpPr>
          <p:spPr>
            <a:xfrm>
              <a:off x="774613" y="1249363"/>
              <a:ext cx="53200" cy="41850"/>
            </a:xfrm>
            <a:custGeom>
              <a:avLst/>
              <a:gdLst/>
              <a:ahLst/>
              <a:cxnLst/>
              <a:rect l="l" t="t" r="r" b="b"/>
              <a:pathLst>
                <a:path w="2128" h="1674" extrusionOk="0">
                  <a:moveTo>
                    <a:pt x="1910" y="1"/>
                  </a:moveTo>
                  <a:cubicBezTo>
                    <a:pt x="1146" y="310"/>
                    <a:pt x="382" y="910"/>
                    <a:pt x="1" y="1601"/>
                  </a:cubicBezTo>
                  <a:lnTo>
                    <a:pt x="1" y="1673"/>
                  </a:lnTo>
                  <a:cubicBezTo>
                    <a:pt x="619" y="1073"/>
                    <a:pt x="1219" y="619"/>
                    <a:pt x="1982" y="237"/>
                  </a:cubicBezTo>
                  <a:cubicBezTo>
                    <a:pt x="2128" y="164"/>
                    <a:pt x="2055" y="1"/>
                    <a:pt x="19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784163" y="1257088"/>
              <a:ext cx="60925" cy="46300"/>
            </a:xfrm>
            <a:custGeom>
              <a:avLst/>
              <a:gdLst/>
              <a:ahLst/>
              <a:cxnLst/>
              <a:rect l="l" t="t" r="r" b="b"/>
              <a:pathLst>
                <a:path w="2437" h="1852" extrusionOk="0">
                  <a:moveTo>
                    <a:pt x="2200" y="1"/>
                  </a:moveTo>
                  <a:cubicBezTo>
                    <a:pt x="1291" y="237"/>
                    <a:pt x="455" y="983"/>
                    <a:pt x="0" y="1819"/>
                  </a:cubicBezTo>
                  <a:cubicBezTo>
                    <a:pt x="0" y="1819"/>
                    <a:pt x="33" y="1851"/>
                    <a:pt x="54" y="1851"/>
                  </a:cubicBezTo>
                  <a:cubicBezTo>
                    <a:pt x="65" y="1851"/>
                    <a:pt x="73" y="1843"/>
                    <a:pt x="73" y="1819"/>
                  </a:cubicBezTo>
                  <a:cubicBezTo>
                    <a:pt x="619" y="1146"/>
                    <a:pt x="1437" y="528"/>
                    <a:pt x="2273" y="237"/>
                  </a:cubicBezTo>
                  <a:cubicBezTo>
                    <a:pt x="2437" y="237"/>
                    <a:pt x="2346" y="1"/>
                    <a:pt x="22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5"/>
            <p:cNvSpPr/>
            <p:nvPr/>
          </p:nvSpPr>
          <p:spPr>
            <a:xfrm>
              <a:off x="801438" y="1260388"/>
              <a:ext cx="60000" cy="53550"/>
            </a:xfrm>
            <a:custGeom>
              <a:avLst/>
              <a:gdLst/>
              <a:ahLst/>
              <a:cxnLst/>
              <a:rect l="l" t="t" r="r" b="b"/>
              <a:pathLst>
                <a:path w="2400" h="2142" extrusionOk="0">
                  <a:moveTo>
                    <a:pt x="2253" y="1"/>
                  </a:moveTo>
                  <a:cubicBezTo>
                    <a:pt x="2237" y="1"/>
                    <a:pt x="2219" y="5"/>
                    <a:pt x="2200" y="14"/>
                  </a:cubicBezTo>
                  <a:cubicBezTo>
                    <a:pt x="1291" y="560"/>
                    <a:pt x="746" y="1378"/>
                    <a:pt x="0" y="2069"/>
                  </a:cubicBezTo>
                  <a:cubicBezTo>
                    <a:pt x="0" y="2069"/>
                    <a:pt x="0" y="2141"/>
                    <a:pt x="73" y="2141"/>
                  </a:cubicBezTo>
                  <a:cubicBezTo>
                    <a:pt x="909" y="1614"/>
                    <a:pt x="1437" y="778"/>
                    <a:pt x="2273" y="251"/>
                  </a:cubicBezTo>
                  <a:cubicBezTo>
                    <a:pt x="2399" y="187"/>
                    <a:pt x="2361" y="1"/>
                    <a:pt x="22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5"/>
            <p:cNvSpPr/>
            <p:nvPr/>
          </p:nvSpPr>
          <p:spPr>
            <a:xfrm>
              <a:off x="769688" y="1289963"/>
              <a:ext cx="127250" cy="140175"/>
            </a:xfrm>
            <a:custGeom>
              <a:avLst/>
              <a:gdLst/>
              <a:ahLst/>
              <a:cxnLst/>
              <a:rect l="l" t="t" r="r" b="b"/>
              <a:pathLst>
                <a:path w="5090" h="5607" extrusionOk="0">
                  <a:moveTo>
                    <a:pt x="4935" y="0"/>
                  </a:moveTo>
                  <a:cubicBezTo>
                    <a:pt x="4904" y="0"/>
                    <a:pt x="4869" y="14"/>
                    <a:pt x="4834" y="49"/>
                  </a:cubicBezTo>
                  <a:cubicBezTo>
                    <a:pt x="2925" y="1558"/>
                    <a:pt x="1416" y="3467"/>
                    <a:pt x="52" y="5504"/>
                  </a:cubicBezTo>
                  <a:cubicBezTo>
                    <a:pt x="1" y="5555"/>
                    <a:pt x="58" y="5606"/>
                    <a:pt x="97" y="5606"/>
                  </a:cubicBezTo>
                  <a:cubicBezTo>
                    <a:pt x="112" y="5606"/>
                    <a:pt x="125" y="5598"/>
                    <a:pt x="125" y="5576"/>
                  </a:cubicBezTo>
                  <a:cubicBezTo>
                    <a:pt x="1561" y="3613"/>
                    <a:pt x="3161" y="1795"/>
                    <a:pt x="4979" y="195"/>
                  </a:cubicBezTo>
                  <a:cubicBezTo>
                    <a:pt x="5090" y="140"/>
                    <a:pt x="5032" y="0"/>
                    <a:pt x="49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791888" y="1294813"/>
              <a:ext cx="132750" cy="140475"/>
            </a:xfrm>
            <a:custGeom>
              <a:avLst/>
              <a:gdLst/>
              <a:ahLst/>
              <a:cxnLst/>
              <a:rect l="l" t="t" r="r" b="b"/>
              <a:pathLst>
                <a:path w="5310" h="5619" extrusionOk="0">
                  <a:moveTo>
                    <a:pt x="5146" y="1"/>
                  </a:moveTo>
                  <a:cubicBezTo>
                    <a:pt x="4764" y="92"/>
                    <a:pt x="4546" y="383"/>
                    <a:pt x="4237" y="619"/>
                  </a:cubicBezTo>
                  <a:cubicBezTo>
                    <a:pt x="3782" y="1146"/>
                    <a:pt x="3182" y="1601"/>
                    <a:pt x="2655" y="2128"/>
                  </a:cubicBezTo>
                  <a:cubicBezTo>
                    <a:pt x="1673" y="3182"/>
                    <a:pt x="837" y="4401"/>
                    <a:pt x="73" y="5546"/>
                  </a:cubicBezTo>
                  <a:cubicBezTo>
                    <a:pt x="1" y="5619"/>
                    <a:pt x="73" y="5619"/>
                    <a:pt x="146" y="5619"/>
                  </a:cubicBezTo>
                  <a:cubicBezTo>
                    <a:pt x="910" y="4473"/>
                    <a:pt x="1673" y="3346"/>
                    <a:pt x="2655" y="2364"/>
                  </a:cubicBezTo>
                  <a:cubicBezTo>
                    <a:pt x="3109" y="1983"/>
                    <a:pt x="3564" y="1601"/>
                    <a:pt x="4018" y="1219"/>
                  </a:cubicBezTo>
                  <a:cubicBezTo>
                    <a:pt x="4400" y="837"/>
                    <a:pt x="4691" y="383"/>
                    <a:pt x="5218" y="237"/>
                  </a:cubicBezTo>
                  <a:cubicBezTo>
                    <a:pt x="5309" y="164"/>
                    <a:pt x="5218" y="1"/>
                    <a:pt x="51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5"/>
            <p:cNvSpPr/>
            <p:nvPr/>
          </p:nvSpPr>
          <p:spPr>
            <a:xfrm>
              <a:off x="820063" y="1303888"/>
              <a:ext cx="126550" cy="144575"/>
            </a:xfrm>
            <a:custGeom>
              <a:avLst/>
              <a:gdLst/>
              <a:ahLst/>
              <a:cxnLst/>
              <a:rect l="l" t="t" r="r" b="b"/>
              <a:pathLst>
                <a:path w="5062" h="5783" extrusionOk="0">
                  <a:moveTo>
                    <a:pt x="4861" y="0"/>
                  </a:moveTo>
                  <a:cubicBezTo>
                    <a:pt x="4836" y="0"/>
                    <a:pt x="4809" y="6"/>
                    <a:pt x="4782" y="20"/>
                  </a:cubicBezTo>
                  <a:cubicBezTo>
                    <a:pt x="2964" y="1765"/>
                    <a:pt x="1364" y="3656"/>
                    <a:pt x="1" y="5710"/>
                  </a:cubicBezTo>
                  <a:cubicBezTo>
                    <a:pt x="1" y="5783"/>
                    <a:pt x="1" y="5783"/>
                    <a:pt x="92" y="5783"/>
                  </a:cubicBezTo>
                  <a:cubicBezTo>
                    <a:pt x="1528" y="3819"/>
                    <a:pt x="3110" y="1910"/>
                    <a:pt x="4928" y="256"/>
                  </a:cubicBezTo>
                  <a:cubicBezTo>
                    <a:pt x="5062" y="122"/>
                    <a:pt x="4976" y="0"/>
                    <a:pt x="48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5"/>
            <p:cNvSpPr/>
            <p:nvPr/>
          </p:nvSpPr>
          <p:spPr>
            <a:xfrm>
              <a:off x="623263" y="931213"/>
              <a:ext cx="596800" cy="693150"/>
            </a:xfrm>
            <a:custGeom>
              <a:avLst/>
              <a:gdLst/>
              <a:ahLst/>
              <a:cxnLst/>
              <a:rect l="l" t="t" r="r" b="b"/>
              <a:pathLst>
                <a:path w="23872" h="27726" extrusionOk="0">
                  <a:moveTo>
                    <a:pt x="15836" y="1291"/>
                  </a:moveTo>
                  <a:lnTo>
                    <a:pt x="15836" y="1291"/>
                  </a:lnTo>
                  <a:cubicBezTo>
                    <a:pt x="16290" y="1673"/>
                    <a:pt x="16818" y="2127"/>
                    <a:pt x="17345" y="2582"/>
                  </a:cubicBezTo>
                  <a:cubicBezTo>
                    <a:pt x="16890" y="2273"/>
                    <a:pt x="16363" y="1982"/>
                    <a:pt x="16054" y="1600"/>
                  </a:cubicBezTo>
                  <a:cubicBezTo>
                    <a:pt x="15981" y="1528"/>
                    <a:pt x="15909" y="1364"/>
                    <a:pt x="15836" y="1291"/>
                  </a:cubicBezTo>
                  <a:close/>
                  <a:moveTo>
                    <a:pt x="20986" y="4930"/>
                  </a:moveTo>
                  <a:cubicBezTo>
                    <a:pt x="21439" y="5238"/>
                    <a:pt x="21892" y="5455"/>
                    <a:pt x="22417" y="5691"/>
                  </a:cubicBezTo>
                  <a:cubicBezTo>
                    <a:pt x="22345" y="5764"/>
                    <a:pt x="22345" y="5764"/>
                    <a:pt x="22272" y="5764"/>
                  </a:cubicBezTo>
                  <a:cubicBezTo>
                    <a:pt x="21891" y="5456"/>
                    <a:pt x="21439" y="5238"/>
                    <a:pt x="20986" y="4930"/>
                  </a:cubicBezTo>
                  <a:close/>
                  <a:moveTo>
                    <a:pt x="6258" y="9033"/>
                  </a:moveTo>
                  <a:cubicBezTo>
                    <a:pt x="6321" y="9033"/>
                    <a:pt x="6427" y="9215"/>
                    <a:pt x="6509" y="9472"/>
                  </a:cubicBezTo>
                  <a:cubicBezTo>
                    <a:pt x="6509" y="9494"/>
                    <a:pt x="6523" y="9503"/>
                    <a:pt x="6543" y="9503"/>
                  </a:cubicBezTo>
                  <a:cubicBezTo>
                    <a:pt x="6591" y="9503"/>
                    <a:pt x="6673" y="9451"/>
                    <a:pt x="6673" y="9400"/>
                  </a:cubicBezTo>
                  <a:cubicBezTo>
                    <a:pt x="6673" y="9226"/>
                    <a:pt x="6697" y="9159"/>
                    <a:pt x="6734" y="9159"/>
                  </a:cubicBezTo>
                  <a:cubicBezTo>
                    <a:pt x="6825" y="9159"/>
                    <a:pt x="6990" y="9562"/>
                    <a:pt x="7055" y="9782"/>
                  </a:cubicBezTo>
                  <a:cubicBezTo>
                    <a:pt x="7200" y="10163"/>
                    <a:pt x="7273" y="10545"/>
                    <a:pt x="7509" y="10836"/>
                  </a:cubicBezTo>
                  <a:cubicBezTo>
                    <a:pt x="7727" y="11145"/>
                    <a:pt x="7964" y="11291"/>
                    <a:pt x="8182" y="11527"/>
                  </a:cubicBezTo>
                  <a:lnTo>
                    <a:pt x="8109" y="11527"/>
                  </a:lnTo>
                  <a:cubicBezTo>
                    <a:pt x="7582" y="11218"/>
                    <a:pt x="7127" y="10836"/>
                    <a:pt x="6746" y="10381"/>
                  </a:cubicBezTo>
                  <a:cubicBezTo>
                    <a:pt x="6600" y="10163"/>
                    <a:pt x="6291" y="9709"/>
                    <a:pt x="6218" y="9400"/>
                  </a:cubicBezTo>
                  <a:cubicBezTo>
                    <a:pt x="6187" y="9140"/>
                    <a:pt x="6210" y="9033"/>
                    <a:pt x="6258" y="9033"/>
                  </a:cubicBezTo>
                  <a:close/>
                  <a:moveTo>
                    <a:pt x="12319" y="342"/>
                  </a:moveTo>
                  <a:cubicBezTo>
                    <a:pt x="12405" y="342"/>
                    <a:pt x="12350" y="410"/>
                    <a:pt x="12509" y="618"/>
                  </a:cubicBezTo>
                  <a:cubicBezTo>
                    <a:pt x="12963" y="1291"/>
                    <a:pt x="13709" y="1746"/>
                    <a:pt x="14327" y="2127"/>
                  </a:cubicBezTo>
                  <a:cubicBezTo>
                    <a:pt x="14927" y="2509"/>
                    <a:pt x="15600" y="2891"/>
                    <a:pt x="16290" y="3273"/>
                  </a:cubicBezTo>
                  <a:cubicBezTo>
                    <a:pt x="17508" y="3946"/>
                    <a:pt x="18636" y="4855"/>
                    <a:pt x="19854" y="5455"/>
                  </a:cubicBezTo>
                  <a:cubicBezTo>
                    <a:pt x="19999" y="5545"/>
                    <a:pt x="20381" y="5618"/>
                    <a:pt x="20526" y="5764"/>
                  </a:cubicBezTo>
                  <a:cubicBezTo>
                    <a:pt x="20908" y="6145"/>
                    <a:pt x="20526" y="6364"/>
                    <a:pt x="20145" y="6673"/>
                  </a:cubicBezTo>
                  <a:cubicBezTo>
                    <a:pt x="19690" y="7054"/>
                    <a:pt x="19163" y="7436"/>
                    <a:pt x="18708" y="7818"/>
                  </a:cubicBezTo>
                  <a:cubicBezTo>
                    <a:pt x="17799" y="8636"/>
                    <a:pt x="17199" y="9709"/>
                    <a:pt x="16745" y="10836"/>
                  </a:cubicBezTo>
                  <a:cubicBezTo>
                    <a:pt x="16672" y="11072"/>
                    <a:pt x="16509" y="11363"/>
                    <a:pt x="16436" y="11672"/>
                  </a:cubicBezTo>
                  <a:cubicBezTo>
                    <a:pt x="16509" y="11291"/>
                    <a:pt x="16599" y="11000"/>
                    <a:pt x="16745" y="10691"/>
                  </a:cubicBezTo>
                  <a:cubicBezTo>
                    <a:pt x="17345" y="9182"/>
                    <a:pt x="18327" y="7654"/>
                    <a:pt x="19617" y="6600"/>
                  </a:cubicBezTo>
                  <a:cubicBezTo>
                    <a:pt x="19690" y="6527"/>
                    <a:pt x="19690" y="6364"/>
                    <a:pt x="19617" y="6291"/>
                  </a:cubicBezTo>
                  <a:cubicBezTo>
                    <a:pt x="18563" y="5618"/>
                    <a:pt x="17345" y="5091"/>
                    <a:pt x="16218" y="4400"/>
                  </a:cubicBezTo>
                  <a:cubicBezTo>
                    <a:pt x="15145" y="3727"/>
                    <a:pt x="14163" y="3109"/>
                    <a:pt x="13109" y="2582"/>
                  </a:cubicBezTo>
                  <a:cubicBezTo>
                    <a:pt x="13036" y="2509"/>
                    <a:pt x="12872" y="2509"/>
                    <a:pt x="12800" y="2437"/>
                  </a:cubicBezTo>
                  <a:cubicBezTo>
                    <a:pt x="12800" y="2364"/>
                    <a:pt x="12800" y="2364"/>
                    <a:pt x="12727" y="2364"/>
                  </a:cubicBezTo>
                  <a:lnTo>
                    <a:pt x="12727" y="2437"/>
                  </a:lnTo>
                  <a:cubicBezTo>
                    <a:pt x="12727" y="2364"/>
                    <a:pt x="12654" y="2364"/>
                    <a:pt x="12582" y="2364"/>
                  </a:cubicBezTo>
                  <a:cubicBezTo>
                    <a:pt x="12654" y="2273"/>
                    <a:pt x="12654" y="2200"/>
                    <a:pt x="12654" y="2200"/>
                  </a:cubicBezTo>
                  <a:cubicBezTo>
                    <a:pt x="12654" y="2149"/>
                    <a:pt x="12618" y="2097"/>
                    <a:pt x="12597" y="2097"/>
                  </a:cubicBezTo>
                  <a:cubicBezTo>
                    <a:pt x="12588" y="2097"/>
                    <a:pt x="12582" y="2106"/>
                    <a:pt x="12582" y="2127"/>
                  </a:cubicBezTo>
                  <a:cubicBezTo>
                    <a:pt x="12509" y="2200"/>
                    <a:pt x="12509" y="2200"/>
                    <a:pt x="12509" y="2273"/>
                  </a:cubicBezTo>
                  <a:cubicBezTo>
                    <a:pt x="12345" y="2200"/>
                    <a:pt x="12272" y="2200"/>
                    <a:pt x="12200" y="2127"/>
                  </a:cubicBezTo>
                  <a:lnTo>
                    <a:pt x="12200" y="2055"/>
                  </a:lnTo>
                  <a:cubicBezTo>
                    <a:pt x="12272" y="1982"/>
                    <a:pt x="12345" y="1982"/>
                    <a:pt x="12345" y="1909"/>
                  </a:cubicBezTo>
                  <a:cubicBezTo>
                    <a:pt x="12418" y="1909"/>
                    <a:pt x="12345" y="1818"/>
                    <a:pt x="12345" y="1818"/>
                  </a:cubicBezTo>
                  <a:cubicBezTo>
                    <a:pt x="12200" y="1909"/>
                    <a:pt x="12127" y="1982"/>
                    <a:pt x="12054" y="2055"/>
                  </a:cubicBezTo>
                  <a:cubicBezTo>
                    <a:pt x="11963" y="2055"/>
                    <a:pt x="11891" y="1982"/>
                    <a:pt x="11818" y="1982"/>
                  </a:cubicBezTo>
                  <a:cubicBezTo>
                    <a:pt x="11818" y="1982"/>
                    <a:pt x="11891" y="1909"/>
                    <a:pt x="11891" y="1818"/>
                  </a:cubicBezTo>
                  <a:cubicBezTo>
                    <a:pt x="11963" y="1818"/>
                    <a:pt x="11963" y="1746"/>
                    <a:pt x="12054" y="1673"/>
                  </a:cubicBezTo>
                  <a:cubicBezTo>
                    <a:pt x="12112" y="1673"/>
                    <a:pt x="12078" y="1580"/>
                    <a:pt x="12015" y="1580"/>
                  </a:cubicBezTo>
                  <a:cubicBezTo>
                    <a:pt x="11999" y="1580"/>
                    <a:pt x="11982" y="1586"/>
                    <a:pt x="11963" y="1600"/>
                  </a:cubicBezTo>
                  <a:cubicBezTo>
                    <a:pt x="11891" y="1673"/>
                    <a:pt x="11745" y="1746"/>
                    <a:pt x="11745" y="1909"/>
                  </a:cubicBezTo>
                  <a:lnTo>
                    <a:pt x="11745" y="1982"/>
                  </a:lnTo>
                  <a:cubicBezTo>
                    <a:pt x="11600" y="1909"/>
                    <a:pt x="11436" y="1818"/>
                    <a:pt x="11363" y="1746"/>
                  </a:cubicBezTo>
                  <a:lnTo>
                    <a:pt x="11436" y="1673"/>
                  </a:lnTo>
                  <a:cubicBezTo>
                    <a:pt x="11600" y="1600"/>
                    <a:pt x="11673" y="1528"/>
                    <a:pt x="11745" y="1455"/>
                  </a:cubicBezTo>
                  <a:cubicBezTo>
                    <a:pt x="11745" y="1390"/>
                    <a:pt x="11745" y="1334"/>
                    <a:pt x="11719" y="1334"/>
                  </a:cubicBezTo>
                  <a:cubicBezTo>
                    <a:pt x="11708" y="1334"/>
                    <a:pt x="11693" y="1343"/>
                    <a:pt x="11673" y="1364"/>
                  </a:cubicBezTo>
                  <a:cubicBezTo>
                    <a:pt x="11600" y="1455"/>
                    <a:pt x="11436" y="1528"/>
                    <a:pt x="11363" y="1600"/>
                  </a:cubicBezTo>
                  <a:cubicBezTo>
                    <a:pt x="11291" y="1600"/>
                    <a:pt x="11218" y="1673"/>
                    <a:pt x="11218" y="1746"/>
                  </a:cubicBezTo>
                  <a:cubicBezTo>
                    <a:pt x="11145" y="1673"/>
                    <a:pt x="10982" y="1600"/>
                    <a:pt x="10909" y="1600"/>
                  </a:cubicBezTo>
                  <a:cubicBezTo>
                    <a:pt x="11145" y="1455"/>
                    <a:pt x="11363" y="1291"/>
                    <a:pt x="11509" y="1000"/>
                  </a:cubicBezTo>
                  <a:cubicBezTo>
                    <a:pt x="11509" y="1000"/>
                    <a:pt x="11477" y="960"/>
                    <a:pt x="11455" y="960"/>
                  </a:cubicBezTo>
                  <a:cubicBezTo>
                    <a:pt x="11444" y="960"/>
                    <a:pt x="11436" y="970"/>
                    <a:pt x="11436" y="1000"/>
                  </a:cubicBezTo>
                  <a:cubicBezTo>
                    <a:pt x="11218" y="1218"/>
                    <a:pt x="10982" y="1291"/>
                    <a:pt x="10763" y="1528"/>
                  </a:cubicBezTo>
                  <a:cubicBezTo>
                    <a:pt x="10763" y="1528"/>
                    <a:pt x="10691" y="1455"/>
                    <a:pt x="10600" y="1455"/>
                  </a:cubicBezTo>
                  <a:cubicBezTo>
                    <a:pt x="10763" y="1364"/>
                    <a:pt x="10909" y="1218"/>
                    <a:pt x="11054" y="1146"/>
                  </a:cubicBezTo>
                  <a:cubicBezTo>
                    <a:pt x="11218" y="1073"/>
                    <a:pt x="11436" y="1000"/>
                    <a:pt x="11600" y="837"/>
                  </a:cubicBezTo>
                  <a:cubicBezTo>
                    <a:pt x="11600" y="837"/>
                    <a:pt x="11600" y="764"/>
                    <a:pt x="11509" y="764"/>
                  </a:cubicBezTo>
                  <a:cubicBezTo>
                    <a:pt x="11291" y="837"/>
                    <a:pt x="11145" y="909"/>
                    <a:pt x="10909" y="1073"/>
                  </a:cubicBezTo>
                  <a:cubicBezTo>
                    <a:pt x="10763" y="1146"/>
                    <a:pt x="10600" y="1218"/>
                    <a:pt x="10454" y="1364"/>
                  </a:cubicBezTo>
                  <a:cubicBezTo>
                    <a:pt x="10382" y="1291"/>
                    <a:pt x="10236" y="1218"/>
                    <a:pt x="10145" y="1146"/>
                  </a:cubicBezTo>
                  <a:cubicBezTo>
                    <a:pt x="10763" y="764"/>
                    <a:pt x="11363" y="546"/>
                    <a:pt x="12054" y="382"/>
                  </a:cubicBezTo>
                  <a:cubicBezTo>
                    <a:pt x="12203" y="358"/>
                    <a:pt x="12278" y="342"/>
                    <a:pt x="12319" y="342"/>
                  </a:cubicBezTo>
                  <a:close/>
                  <a:moveTo>
                    <a:pt x="14391" y="598"/>
                  </a:moveTo>
                  <a:cubicBezTo>
                    <a:pt x="14676" y="598"/>
                    <a:pt x="14939" y="659"/>
                    <a:pt x="15145" y="837"/>
                  </a:cubicBezTo>
                  <a:cubicBezTo>
                    <a:pt x="15454" y="1073"/>
                    <a:pt x="15600" y="1455"/>
                    <a:pt x="15836" y="1746"/>
                  </a:cubicBezTo>
                  <a:cubicBezTo>
                    <a:pt x="16145" y="2055"/>
                    <a:pt x="16363" y="2200"/>
                    <a:pt x="16745" y="2437"/>
                  </a:cubicBezTo>
                  <a:cubicBezTo>
                    <a:pt x="17727" y="3109"/>
                    <a:pt x="18636" y="3873"/>
                    <a:pt x="19690" y="4545"/>
                  </a:cubicBezTo>
                  <a:cubicBezTo>
                    <a:pt x="20454" y="5091"/>
                    <a:pt x="21363" y="5382"/>
                    <a:pt x="22126" y="6000"/>
                  </a:cubicBezTo>
                  <a:cubicBezTo>
                    <a:pt x="20072" y="6982"/>
                    <a:pt x="18254" y="8727"/>
                    <a:pt x="17199" y="10763"/>
                  </a:cubicBezTo>
                  <a:cubicBezTo>
                    <a:pt x="16818" y="11527"/>
                    <a:pt x="16363" y="12509"/>
                    <a:pt x="16145" y="13490"/>
                  </a:cubicBezTo>
                  <a:cubicBezTo>
                    <a:pt x="16145" y="13418"/>
                    <a:pt x="16145" y="13272"/>
                    <a:pt x="16218" y="13181"/>
                  </a:cubicBezTo>
                  <a:cubicBezTo>
                    <a:pt x="16218" y="13036"/>
                    <a:pt x="16290" y="12890"/>
                    <a:pt x="16290" y="12727"/>
                  </a:cubicBezTo>
                  <a:cubicBezTo>
                    <a:pt x="16599" y="11600"/>
                    <a:pt x="16963" y="10454"/>
                    <a:pt x="17581" y="9545"/>
                  </a:cubicBezTo>
                  <a:cubicBezTo>
                    <a:pt x="18327" y="8418"/>
                    <a:pt x="19327" y="7654"/>
                    <a:pt x="20381" y="6818"/>
                  </a:cubicBezTo>
                  <a:cubicBezTo>
                    <a:pt x="20599" y="6600"/>
                    <a:pt x="21145" y="6291"/>
                    <a:pt x="20981" y="5836"/>
                  </a:cubicBezTo>
                  <a:cubicBezTo>
                    <a:pt x="20836" y="5691"/>
                    <a:pt x="20599" y="5545"/>
                    <a:pt x="20454" y="5455"/>
                  </a:cubicBezTo>
                  <a:cubicBezTo>
                    <a:pt x="19927" y="5164"/>
                    <a:pt x="19472" y="4927"/>
                    <a:pt x="18945" y="4636"/>
                  </a:cubicBezTo>
                  <a:cubicBezTo>
                    <a:pt x="17963" y="4018"/>
                    <a:pt x="16963" y="3346"/>
                    <a:pt x="15981" y="2727"/>
                  </a:cubicBezTo>
                  <a:cubicBezTo>
                    <a:pt x="15381" y="2437"/>
                    <a:pt x="14781" y="2055"/>
                    <a:pt x="14236" y="1673"/>
                  </a:cubicBezTo>
                  <a:cubicBezTo>
                    <a:pt x="13945" y="1528"/>
                    <a:pt x="13418" y="1218"/>
                    <a:pt x="13036" y="837"/>
                  </a:cubicBezTo>
                  <a:cubicBezTo>
                    <a:pt x="13446" y="748"/>
                    <a:pt x="13945" y="598"/>
                    <a:pt x="14391" y="598"/>
                  </a:cubicBezTo>
                  <a:close/>
                  <a:moveTo>
                    <a:pt x="12345" y="13945"/>
                  </a:moveTo>
                  <a:cubicBezTo>
                    <a:pt x="12418" y="13945"/>
                    <a:pt x="12509" y="13945"/>
                    <a:pt x="12582" y="14018"/>
                  </a:cubicBezTo>
                  <a:lnTo>
                    <a:pt x="12654" y="14018"/>
                  </a:lnTo>
                  <a:cubicBezTo>
                    <a:pt x="12727" y="14018"/>
                    <a:pt x="12800" y="14090"/>
                    <a:pt x="12872" y="14090"/>
                  </a:cubicBezTo>
                  <a:lnTo>
                    <a:pt x="12872" y="14181"/>
                  </a:lnTo>
                  <a:cubicBezTo>
                    <a:pt x="12727" y="14090"/>
                    <a:pt x="12509" y="14018"/>
                    <a:pt x="12345" y="13945"/>
                  </a:cubicBezTo>
                  <a:close/>
                  <a:moveTo>
                    <a:pt x="21672" y="6454"/>
                  </a:moveTo>
                  <a:lnTo>
                    <a:pt x="21672" y="6454"/>
                  </a:lnTo>
                  <a:cubicBezTo>
                    <a:pt x="20690" y="7727"/>
                    <a:pt x="19854" y="9091"/>
                    <a:pt x="19090" y="10545"/>
                  </a:cubicBezTo>
                  <a:cubicBezTo>
                    <a:pt x="18563" y="11527"/>
                    <a:pt x="18036" y="12581"/>
                    <a:pt x="17418" y="13490"/>
                  </a:cubicBezTo>
                  <a:cubicBezTo>
                    <a:pt x="17127" y="14018"/>
                    <a:pt x="16672" y="14545"/>
                    <a:pt x="16363" y="15090"/>
                  </a:cubicBezTo>
                  <a:cubicBezTo>
                    <a:pt x="16290" y="14854"/>
                    <a:pt x="16218" y="14636"/>
                    <a:pt x="16218" y="14399"/>
                  </a:cubicBezTo>
                  <a:cubicBezTo>
                    <a:pt x="16290" y="13109"/>
                    <a:pt x="16963" y="11600"/>
                    <a:pt x="17508" y="10691"/>
                  </a:cubicBezTo>
                  <a:cubicBezTo>
                    <a:pt x="18490" y="8945"/>
                    <a:pt x="19927" y="7436"/>
                    <a:pt x="21672" y="6454"/>
                  </a:cubicBezTo>
                  <a:close/>
                  <a:moveTo>
                    <a:pt x="9511" y="1243"/>
                  </a:moveTo>
                  <a:cubicBezTo>
                    <a:pt x="9700" y="1243"/>
                    <a:pt x="9849" y="1402"/>
                    <a:pt x="10073" y="1528"/>
                  </a:cubicBezTo>
                  <a:cubicBezTo>
                    <a:pt x="10309" y="1673"/>
                    <a:pt x="10600" y="1818"/>
                    <a:pt x="10836" y="1909"/>
                  </a:cubicBezTo>
                  <a:cubicBezTo>
                    <a:pt x="11891" y="2364"/>
                    <a:pt x="12963" y="2891"/>
                    <a:pt x="13945" y="3418"/>
                  </a:cubicBezTo>
                  <a:cubicBezTo>
                    <a:pt x="14854" y="3946"/>
                    <a:pt x="15763" y="4545"/>
                    <a:pt x="16672" y="5000"/>
                  </a:cubicBezTo>
                  <a:cubicBezTo>
                    <a:pt x="17581" y="5545"/>
                    <a:pt x="18418" y="5909"/>
                    <a:pt x="19236" y="6454"/>
                  </a:cubicBezTo>
                  <a:cubicBezTo>
                    <a:pt x="17963" y="7582"/>
                    <a:pt x="17054" y="9091"/>
                    <a:pt x="16436" y="10618"/>
                  </a:cubicBezTo>
                  <a:cubicBezTo>
                    <a:pt x="16054" y="11454"/>
                    <a:pt x="15909" y="12363"/>
                    <a:pt x="15836" y="13345"/>
                  </a:cubicBezTo>
                  <a:lnTo>
                    <a:pt x="15836" y="13945"/>
                  </a:lnTo>
                  <a:cubicBezTo>
                    <a:pt x="15763" y="14472"/>
                    <a:pt x="15836" y="14999"/>
                    <a:pt x="15981" y="15454"/>
                  </a:cubicBezTo>
                  <a:lnTo>
                    <a:pt x="15909" y="15454"/>
                  </a:lnTo>
                  <a:cubicBezTo>
                    <a:pt x="14781" y="14781"/>
                    <a:pt x="13709" y="13872"/>
                    <a:pt x="12582" y="13272"/>
                  </a:cubicBezTo>
                  <a:cubicBezTo>
                    <a:pt x="11509" y="12727"/>
                    <a:pt x="10454" y="12127"/>
                    <a:pt x="9400" y="11672"/>
                  </a:cubicBezTo>
                  <a:lnTo>
                    <a:pt x="9400" y="11600"/>
                  </a:lnTo>
                  <a:lnTo>
                    <a:pt x="9236" y="11600"/>
                  </a:lnTo>
                  <a:cubicBezTo>
                    <a:pt x="8945" y="11454"/>
                    <a:pt x="8636" y="11291"/>
                    <a:pt x="8327" y="11218"/>
                  </a:cubicBezTo>
                  <a:cubicBezTo>
                    <a:pt x="8291" y="11181"/>
                    <a:pt x="8255" y="11163"/>
                    <a:pt x="8227" y="11163"/>
                  </a:cubicBezTo>
                  <a:cubicBezTo>
                    <a:pt x="8200" y="11163"/>
                    <a:pt x="8182" y="11181"/>
                    <a:pt x="8182" y="11218"/>
                  </a:cubicBezTo>
                  <a:cubicBezTo>
                    <a:pt x="7655" y="9709"/>
                    <a:pt x="7418" y="8182"/>
                    <a:pt x="7727" y="6600"/>
                  </a:cubicBezTo>
                  <a:cubicBezTo>
                    <a:pt x="7873" y="5545"/>
                    <a:pt x="8109" y="4473"/>
                    <a:pt x="8418" y="3491"/>
                  </a:cubicBezTo>
                  <a:cubicBezTo>
                    <a:pt x="8564" y="2964"/>
                    <a:pt x="8873" y="1528"/>
                    <a:pt x="9327" y="1291"/>
                  </a:cubicBezTo>
                  <a:cubicBezTo>
                    <a:pt x="9394" y="1258"/>
                    <a:pt x="9455" y="1243"/>
                    <a:pt x="9511" y="1243"/>
                  </a:cubicBezTo>
                  <a:close/>
                  <a:moveTo>
                    <a:pt x="19690" y="3946"/>
                  </a:moveTo>
                  <a:lnTo>
                    <a:pt x="19690" y="3946"/>
                  </a:lnTo>
                  <a:cubicBezTo>
                    <a:pt x="20981" y="4545"/>
                    <a:pt x="22345" y="4927"/>
                    <a:pt x="23417" y="5836"/>
                  </a:cubicBezTo>
                  <a:cubicBezTo>
                    <a:pt x="21890" y="6745"/>
                    <a:pt x="20836" y="8345"/>
                    <a:pt x="19927" y="9782"/>
                  </a:cubicBezTo>
                  <a:cubicBezTo>
                    <a:pt x="18945" y="11363"/>
                    <a:pt x="18036" y="12963"/>
                    <a:pt x="17345" y="14636"/>
                  </a:cubicBezTo>
                  <a:cubicBezTo>
                    <a:pt x="17199" y="14927"/>
                    <a:pt x="17054" y="15545"/>
                    <a:pt x="16818" y="15617"/>
                  </a:cubicBezTo>
                  <a:cubicBezTo>
                    <a:pt x="16716" y="15664"/>
                    <a:pt x="16641" y="15685"/>
                    <a:pt x="16589" y="15685"/>
                  </a:cubicBezTo>
                  <a:cubicBezTo>
                    <a:pt x="16208" y="15685"/>
                    <a:pt x="16983" y="14607"/>
                    <a:pt x="17127" y="14399"/>
                  </a:cubicBezTo>
                  <a:cubicBezTo>
                    <a:pt x="17799" y="13490"/>
                    <a:pt x="18327" y="12509"/>
                    <a:pt x="18872" y="11527"/>
                  </a:cubicBezTo>
                  <a:cubicBezTo>
                    <a:pt x="19927" y="9545"/>
                    <a:pt x="21054" y="7363"/>
                    <a:pt x="22726" y="5764"/>
                  </a:cubicBezTo>
                  <a:cubicBezTo>
                    <a:pt x="22799" y="5691"/>
                    <a:pt x="22872" y="5618"/>
                    <a:pt x="22726" y="5545"/>
                  </a:cubicBezTo>
                  <a:cubicBezTo>
                    <a:pt x="21745" y="5000"/>
                    <a:pt x="20690" y="4473"/>
                    <a:pt x="19690" y="3946"/>
                  </a:cubicBezTo>
                  <a:close/>
                  <a:moveTo>
                    <a:pt x="16509" y="16145"/>
                  </a:moveTo>
                  <a:cubicBezTo>
                    <a:pt x="16509" y="16217"/>
                    <a:pt x="16599" y="16217"/>
                    <a:pt x="16599" y="16363"/>
                  </a:cubicBezTo>
                  <a:cubicBezTo>
                    <a:pt x="16672" y="16672"/>
                    <a:pt x="16218" y="17126"/>
                    <a:pt x="16054" y="17363"/>
                  </a:cubicBezTo>
                  <a:cubicBezTo>
                    <a:pt x="15552" y="18135"/>
                    <a:pt x="15087" y="18950"/>
                    <a:pt x="14654" y="19783"/>
                  </a:cubicBezTo>
                  <a:lnTo>
                    <a:pt x="14654" y="19783"/>
                  </a:lnTo>
                  <a:cubicBezTo>
                    <a:pt x="15039" y="19016"/>
                    <a:pt x="15438" y="18311"/>
                    <a:pt x="15690" y="17508"/>
                  </a:cubicBezTo>
                  <a:cubicBezTo>
                    <a:pt x="15763" y="17363"/>
                    <a:pt x="16145" y="16290"/>
                    <a:pt x="16363" y="16145"/>
                  </a:cubicBezTo>
                  <a:cubicBezTo>
                    <a:pt x="16387" y="16169"/>
                    <a:pt x="16404" y="16177"/>
                    <a:pt x="16417" y="16177"/>
                  </a:cubicBezTo>
                  <a:cubicBezTo>
                    <a:pt x="16444" y="16177"/>
                    <a:pt x="16460" y="16145"/>
                    <a:pt x="16509" y="16145"/>
                  </a:cubicBezTo>
                  <a:close/>
                  <a:moveTo>
                    <a:pt x="8109" y="11745"/>
                  </a:moveTo>
                  <a:cubicBezTo>
                    <a:pt x="8109" y="11745"/>
                    <a:pt x="8109" y="11818"/>
                    <a:pt x="8182" y="11818"/>
                  </a:cubicBezTo>
                  <a:cubicBezTo>
                    <a:pt x="9473" y="12727"/>
                    <a:pt x="10836" y="13418"/>
                    <a:pt x="12200" y="14181"/>
                  </a:cubicBezTo>
                  <a:cubicBezTo>
                    <a:pt x="12272" y="14254"/>
                    <a:pt x="12345" y="14254"/>
                    <a:pt x="12418" y="14327"/>
                  </a:cubicBezTo>
                  <a:cubicBezTo>
                    <a:pt x="12582" y="14399"/>
                    <a:pt x="12800" y="14545"/>
                    <a:pt x="12963" y="14636"/>
                  </a:cubicBezTo>
                  <a:cubicBezTo>
                    <a:pt x="13872" y="14999"/>
                    <a:pt x="14854" y="15308"/>
                    <a:pt x="15763" y="15690"/>
                  </a:cubicBezTo>
                  <a:cubicBezTo>
                    <a:pt x="15836" y="15763"/>
                    <a:pt x="15909" y="15763"/>
                    <a:pt x="15909" y="15836"/>
                  </a:cubicBezTo>
                  <a:cubicBezTo>
                    <a:pt x="15454" y="15908"/>
                    <a:pt x="15072" y="16217"/>
                    <a:pt x="14690" y="16527"/>
                  </a:cubicBezTo>
                  <a:cubicBezTo>
                    <a:pt x="14472" y="16599"/>
                    <a:pt x="14327" y="16745"/>
                    <a:pt x="14091" y="16908"/>
                  </a:cubicBezTo>
                  <a:cubicBezTo>
                    <a:pt x="13327" y="17436"/>
                    <a:pt x="12727" y="18108"/>
                    <a:pt x="12200" y="18872"/>
                  </a:cubicBezTo>
                  <a:cubicBezTo>
                    <a:pt x="11218" y="20308"/>
                    <a:pt x="10527" y="21908"/>
                    <a:pt x="10309" y="23562"/>
                  </a:cubicBezTo>
                  <a:cubicBezTo>
                    <a:pt x="9400" y="23181"/>
                    <a:pt x="8564" y="22653"/>
                    <a:pt x="7727" y="22199"/>
                  </a:cubicBezTo>
                  <a:cubicBezTo>
                    <a:pt x="6673" y="21672"/>
                    <a:pt x="5600" y="21217"/>
                    <a:pt x="4546" y="20690"/>
                  </a:cubicBezTo>
                  <a:cubicBezTo>
                    <a:pt x="3637" y="20235"/>
                    <a:pt x="2800" y="19708"/>
                    <a:pt x="1964" y="19181"/>
                  </a:cubicBezTo>
                  <a:cubicBezTo>
                    <a:pt x="1746" y="19017"/>
                    <a:pt x="455" y="18490"/>
                    <a:pt x="382" y="18272"/>
                  </a:cubicBezTo>
                  <a:cubicBezTo>
                    <a:pt x="237" y="17963"/>
                    <a:pt x="1291" y="16817"/>
                    <a:pt x="1510" y="16599"/>
                  </a:cubicBezTo>
                  <a:cubicBezTo>
                    <a:pt x="2200" y="15690"/>
                    <a:pt x="2964" y="14854"/>
                    <a:pt x="3782" y="14090"/>
                  </a:cubicBezTo>
                  <a:cubicBezTo>
                    <a:pt x="5000" y="12963"/>
                    <a:pt x="6218" y="12200"/>
                    <a:pt x="7800" y="11818"/>
                  </a:cubicBezTo>
                  <a:lnTo>
                    <a:pt x="7873" y="11818"/>
                  </a:lnTo>
                  <a:lnTo>
                    <a:pt x="7964" y="11745"/>
                  </a:lnTo>
                  <a:close/>
                  <a:moveTo>
                    <a:pt x="4091" y="23562"/>
                  </a:moveTo>
                  <a:cubicBezTo>
                    <a:pt x="4237" y="23562"/>
                    <a:pt x="4400" y="23562"/>
                    <a:pt x="4546" y="23635"/>
                  </a:cubicBezTo>
                  <a:cubicBezTo>
                    <a:pt x="5073" y="23726"/>
                    <a:pt x="5527" y="23944"/>
                    <a:pt x="5982" y="24090"/>
                  </a:cubicBezTo>
                  <a:cubicBezTo>
                    <a:pt x="5382" y="23944"/>
                    <a:pt x="4691" y="23799"/>
                    <a:pt x="4091" y="23562"/>
                  </a:cubicBezTo>
                  <a:close/>
                  <a:moveTo>
                    <a:pt x="12999" y="18393"/>
                  </a:moveTo>
                  <a:lnTo>
                    <a:pt x="12999" y="18393"/>
                  </a:lnTo>
                  <a:cubicBezTo>
                    <a:pt x="12322" y="19288"/>
                    <a:pt x="11667" y="20254"/>
                    <a:pt x="11363" y="21290"/>
                  </a:cubicBezTo>
                  <a:cubicBezTo>
                    <a:pt x="11218" y="21817"/>
                    <a:pt x="11145" y="22363"/>
                    <a:pt x="11054" y="22962"/>
                  </a:cubicBezTo>
                  <a:cubicBezTo>
                    <a:pt x="11054" y="23272"/>
                    <a:pt x="11054" y="24999"/>
                    <a:pt x="10527" y="24999"/>
                  </a:cubicBezTo>
                  <a:cubicBezTo>
                    <a:pt x="10309" y="24999"/>
                    <a:pt x="9782" y="24635"/>
                    <a:pt x="9618" y="24471"/>
                  </a:cubicBezTo>
                  <a:cubicBezTo>
                    <a:pt x="8945" y="24181"/>
                    <a:pt x="8327" y="23872"/>
                    <a:pt x="7655" y="23562"/>
                  </a:cubicBezTo>
                  <a:cubicBezTo>
                    <a:pt x="6746" y="23181"/>
                    <a:pt x="5837" y="22726"/>
                    <a:pt x="4927" y="22363"/>
                  </a:cubicBezTo>
                  <a:cubicBezTo>
                    <a:pt x="4200" y="21967"/>
                    <a:pt x="2839" y="21159"/>
                    <a:pt x="1804" y="21159"/>
                  </a:cubicBezTo>
                  <a:cubicBezTo>
                    <a:pt x="1649" y="21159"/>
                    <a:pt x="1501" y="21177"/>
                    <a:pt x="1364" y="21217"/>
                  </a:cubicBezTo>
                  <a:cubicBezTo>
                    <a:pt x="1146" y="20454"/>
                    <a:pt x="837" y="19708"/>
                    <a:pt x="837" y="18945"/>
                  </a:cubicBezTo>
                  <a:cubicBezTo>
                    <a:pt x="982" y="18945"/>
                    <a:pt x="1055" y="19017"/>
                    <a:pt x="1146" y="19090"/>
                  </a:cubicBezTo>
                  <a:lnTo>
                    <a:pt x="1146" y="19635"/>
                  </a:lnTo>
                  <a:cubicBezTo>
                    <a:pt x="1219" y="19854"/>
                    <a:pt x="1219" y="20090"/>
                    <a:pt x="1291" y="20308"/>
                  </a:cubicBezTo>
                  <a:lnTo>
                    <a:pt x="1364" y="20308"/>
                  </a:lnTo>
                  <a:lnTo>
                    <a:pt x="1364" y="19635"/>
                  </a:lnTo>
                  <a:cubicBezTo>
                    <a:pt x="1291" y="19472"/>
                    <a:pt x="1364" y="19326"/>
                    <a:pt x="1364" y="19181"/>
                  </a:cubicBezTo>
                  <a:cubicBezTo>
                    <a:pt x="1364" y="19181"/>
                    <a:pt x="1437" y="19254"/>
                    <a:pt x="1510" y="19254"/>
                  </a:cubicBezTo>
                  <a:lnTo>
                    <a:pt x="1437" y="19254"/>
                  </a:lnTo>
                  <a:cubicBezTo>
                    <a:pt x="1364" y="19545"/>
                    <a:pt x="1510" y="19781"/>
                    <a:pt x="1364" y="20090"/>
                  </a:cubicBezTo>
                  <a:cubicBezTo>
                    <a:pt x="1364" y="20126"/>
                    <a:pt x="1382" y="20144"/>
                    <a:pt x="1400" y="20144"/>
                  </a:cubicBezTo>
                  <a:cubicBezTo>
                    <a:pt x="1419" y="20144"/>
                    <a:pt x="1437" y="20126"/>
                    <a:pt x="1437" y="20090"/>
                  </a:cubicBezTo>
                  <a:cubicBezTo>
                    <a:pt x="1510" y="19999"/>
                    <a:pt x="1600" y="19854"/>
                    <a:pt x="1600" y="19708"/>
                  </a:cubicBezTo>
                  <a:lnTo>
                    <a:pt x="1600" y="19326"/>
                  </a:lnTo>
                  <a:cubicBezTo>
                    <a:pt x="1673" y="19399"/>
                    <a:pt x="1819" y="19399"/>
                    <a:pt x="1891" y="19472"/>
                  </a:cubicBezTo>
                  <a:cubicBezTo>
                    <a:pt x="1891" y="19545"/>
                    <a:pt x="1891" y="19635"/>
                    <a:pt x="1819" y="19708"/>
                  </a:cubicBezTo>
                  <a:lnTo>
                    <a:pt x="1819" y="20090"/>
                  </a:lnTo>
                  <a:cubicBezTo>
                    <a:pt x="1819" y="20126"/>
                    <a:pt x="1837" y="20144"/>
                    <a:pt x="1855" y="20144"/>
                  </a:cubicBezTo>
                  <a:cubicBezTo>
                    <a:pt x="1873" y="20144"/>
                    <a:pt x="1891" y="20126"/>
                    <a:pt x="1891" y="20090"/>
                  </a:cubicBezTo>
                  <a:cubicBezTo>
                    <a:pt x="1964" y="19999"/>
                    <a:pt x="1964" y="19854"/>
                    <a:pt x="1964" y="19781"/>
                  </a:cubicBezTo>
                  <a:cubicBezTo>
                    <a:pt x="1964" y="19708"/>
                    <a:pt x="1964" y="19635"/>
                    <a:pt x="2055" y="19545"/>
                  </a:cubicBezTo>
                  <a:cubicBezTo>
                    <a:pt x="2128" y="19635"/>
                    <a:pt x="2273" y="19708"/>
                    <a:pt x="2346" y="19781"/>
                  </a:cubicBezTo>
                  <a:lnTo>
                    <a:pt x="2346" y="19854"/>
                  </a:lnTo>
                  <a:cubicBezTo>
                    <a:pt x="2200" y="19854"/>
                    <a:pt x="2200" y="20090"/>
                    <a:pt x="2200" y="20235"/>
                  </a:cubicBezTo>
                  <a:cubicBezTo>
                    <a:pt x="2200" y="20272"/>
                    <a:pt x="2237" y="20290"/>
                    <a:pt x="2273" y="20290"/>
                  </a:cubicBezTo>
                  <a:cubicBezTo>
                    <a:pt x="2309" y="20290"/>
                    <a:pt x="2346" y="20272"/>
                    <a:pt x="2346" y="20235"/>
                  </a:cubicBezTo>
                  <a:cubicBezTo>
                    <a:pt x="2346" y="20163"/>
                    <a:pt x="2346" y="20090"/>
                    <a:pt x="2419" y="19999"/>
                  </a:cubicBezTo>
                  <a:lnTo>
                    <a:pt x="2419" y="19854"/>
                  </a:lnTo>
                  <a:cubicBezTo>
                    <a:pt x="2509" y="19854"/>
                    <a:pt x="2582" y="19926"/>
                    <a:pt x="2655" y="19999"/>
                  </a:cubicBezTo>
                  <a:cubicBezTo>
                    <a:pt x="2582" y="20090"/>
                    <a:pt x="2582" y="20235"/>
                    <a:pt x="2582" y="20381"/>
                  </a:cubicBezTo>
                  <a:cubicBezTo>
                    <a:pt x="2582" y="20417"/>
                    <a:pt x="2600" y="20435"/>
                    <a:pt x="2628" y="20435"/>
                  </a:cubicBezTo>
                  <a:cubicBezTo>
                    <a:pt x="2655" y="20435"/>
                    <a:pt x="2691" y="20417"/>
                    <a:pt x="2728" y="20381"/>
                  </a:cubicBezTo>
                  <a:lnTo>
                    <a:pt x="2728" y="20163"/>
                  </a:lnTo>
                  <a:lnTo>
                    <a:pt x="2800" y="20090"/>
                  </a:lnTo>
                  <a:cubicBezTo>
                    <a:pt x="2873" y="20163"/>
                    <a:pt x="2964" y="20163"/>
                    <a:pt x="3037" y="20235"/>
                  </a:cubicBezTo>
                  <a:cubicBezTo>
                    <a:pt x="3037" y="20308"/>
                    <a:pt x="3037" y="20308"/>
                    <a:pt x="2964" y="20381"/>
                  </a:cubicBezTo>
                  <a:cubicBezTo>
                    <a:pt x="2964" y="20432"/>
                    <a:pt x="3000" y="20492"/>
                    <a:pt x="3046" y="20492"/>
                  </a:cubicBezTo>
                  <a:cubicBezTo>
                    <a:pt x="3066" y="20492"/>
                    <a:pt x="3088" y="20481"/>
                    <a:pt x="3109" y="20454"/>
                  </a:cubicBezTo>
                  <a:cubicBezTo>
                    <a:pt x="3109" y="20381"/>
                    <a:pt x="3182" y="20381"/>
                    <a:pt x="3182" y="20308"/>
                  </a:cubicBezTo>
                  <a:cubicBezTo>
                    <a:pt x="3255" y="20308"/>
                    <a:pt x="3255" y="20381"/>
                    <a:pt x="3328" y="20381"/>
                  </a:cubicBezTo>
                  <a:lnTo>
                    <a:pt x="3255" y="20381"/>
                  </a:lnTo>
                  <a:cubicBezTo>
                    <a:pt x="3255" y="20454"/>
                    <a:pt x="3328" y="20454"/>
                    <a:pt x="3328" y="20454"/>
                  </a:cubicBezTo>
                  <a:lnTo>
                    <a:pt x="3419" y="20454"/>
                  </a:lnTo>
                  <a:cubicBezTo>
                    <a:pt x="3491" y="20454"/>
                    <a:pt x="3564" y="20544"/>
                    <a:pt x="3637" y="20617"/>
                  </a:cubicBezTo>
                  <a:cubicBezTo>
                    <a:pt x="4691" y="21217"/>
                    <a:pt x="5837" y="21672"/>
                    <a:pt x="6891" y="22199"/>
                  </a:cubicBezTo>
                  <a:cubicBezTo>
                    <a:pt x="8109" y="22726"/>
                    <a:pt x="9164" y="23417"/>
                    <a:pt x="10382" y="23944"/>
                  </a:cubicBezTo>
                  <a:cubicBezTo>
                    <a:pt x="10527" y="23944"/>
                    <a:pt x="10600" y="23872"/>
                    <a:pt x="10600" y="23799"/>
                  </a:cubicBezTo>
                  <a:cubicBezTo>
                    <a:pt x="10763" y="22126"/>
                    <a:pt x="11509" y="20454"/>
                    <a:pt x="12418" y="19090"/>
                  </a:cubicBezTo>
                  <a:cubicBezTo>
                    <a:pt x="12633" y="18837"/>
                    <a:pt x="12812" y="18611"/>
                    <a:pt x="12999" y="18393"/>
                  </a:cubicBezTo>
                  <a:close/>
                  <a:moveTo>
                    <a:pt x="15836" y="16363"/>
                  </a:moveTo>
                  <a:lnTo>
                    <a:pt x="15836" y="16363"/>
                  </a:lnTo>
                  <a:cubicBezTo>
                    <a:pt x="15527" y="16908"/>
                    <a:pt x="15381" y="17508"/>
                    <a:pt x="15145" y="18108"/>
                  </a:cubicBezTo>
                  <a:cubicBezTo>
                    <a:pt x="14690" y="19254"/>
                    <a:pt x="14018" y="20235"/>
                    <a:pt x="13491" y="21290"/>
                  </a:cubicBezTo>
                  <a:cubicBezTo>
                    <a:pt x="12800" y="22653"/>
                    <a:pt x="12127" y="24090"/>
                    <a:pt x="11673" y="25617"/>
                  </a:cubicBezTo>
                  <a:cubicBezTo>
                    <a:pt x="11509" y="23562"/>
                    <a:pt x="11963" y="21363"/>
                    <a:pt x="12963" y="19545"/>
                  </a:cubicBezTo>
                  <a:cubicBezTo>
                    <a:pt x="13418" y="18635"/>
                    <a:pt x="14236" y="17363"/>
                    <a:pt x="15236" y="16599"/>
                  </a:cubicBezTo>
                  <a:cubicBezTo>
                    <a:pt x="15381" y="16527"/>
                    <a:pt x="15600" y="16454"/>
                    <a:pt x="15836" y="16363"/>
                  </a:cubicBezTo>
                  <a:close/>
                  <a:moveTo>
                    <a:pt x="14335" y="17126"/>
                  </a:moveTo>
                  <a:cubicBezTo>
                    <a:pt x="13676" y="17874"/>
                    <a:pt x="13167" y="18750"/>
                    <a:pt x="12727" y="19472"/>
                  </a:cubicBezTo>
                  <a:cubicBezTo>
                    <a:pt x="11673" y="21453"/>
                    <a:pt x="11145" y="23944"/>
                    <a:pt x="11509" y="26217"/>
                  </a:cubicBezTo>
                  <a:cubicBezTo>
                    <a:pt x="10600" y="25908"/>
                    <a:pt x="9854" y="25380"/>
                    <a:pt x="8945" y="24999"/>
                  </a:cubicBezTo>
                  <a:cubicBezTo>
                    <a:pt x="7873" y="24471"/>
                    <a:pt x="6746" y="24181"/>
                    <a:pt x="5691" y="23726"/>
                  </a:cubicBezTo>
                  <a:cubicBezTo>
                    <a:pt x="5309" y="23562"/>
                    <a:pt x="5000" y="23417"/>
                    <a:pt x="4618" y="23344"/>
                  </a:cubicBezTo>
                  <a:cubicBezTo>
                    <a:pt x="4237" y="23344"/>
                    <a:pt x="3782" y="23344"/>
                    <a:pt x="3419" y="23272"/>
                  </a:cubicBezTo>
                  <a:cubicBezTo>
                    <a:pt x="2728" y="23108"/>
                    <a:pt x="2419" y="22199"/>
                    <a:pt x="2200" y="21526"/>
                  </a:cubicBezTo>
                  <a:lnTo>
                    <a:pt x="2200" y="21526"/>
                  </a:lnTo>
                  <a:cubicBezTo>
                    <a:pt x="2655" y="21599"/>
                    <a:pt x="3109" y="21817"/>
                    <a:pt x="3491" y="21981"/>
                  </a:cubicBezTo>
                  <a:cubicBezTo>
                    <a:pt x="4091" y="22272"/>
                    <a:pt x="4782" y="22581"/>
                    <a:pt x="5382" y="22890"/>
                  </a:cubicBezTo>
                  <a:cubicBezTo>
                    <a:pt x="6436" y="23417"/>
                    <a:pt x="7509" y="23872"/>
                    <a:pt x="8636" y="24326"/>
                  </a:cubicBezTo>
                  <a:cubicBezTo>
                    <a:pt x="9164" y="24544"/>
                    <a:pt x="9618" y="24853"/>
                    <a:pt x="10145" y="25162"/>
                  </a:cubicBezTo>
                  <a:cubicBezTo>
                    <a:pt x="10278" y="25221"/>
                    <a:pt x="10446" y="25328"/>
                    <a:pt x="10630" y="25328"/>
                  </a:cubicBezTo>
                  <a:cubicBezTo>
                    <a:pt x="10674" y="25328"/>
                    <a:pt x="10718" y="25322"/>
                    <a:pt x="10763" y="25308"/>
                  </a:cubicBezTo>
                  <a:cubicBezTo>
                    <a:pt x="11218" y="25235"/>
                    <a:pt x="11218" y="24471"/>
                    <a:pt x="11291" y="24090"/>
                  </a:cubicBezTo>
                  <a:cubicBezTo>
                    <a:pt x="11363" y="22817"/>
                    <a:pt x="11436" y="21599"/>
                    <a:pt x="11963" y="20381"/>
                  </a:cubicBezTo>
                  <a:cubicBezTo>
                    <a:pt x="12418" y="19399"/>
                    <a:pt x="13109" y="18490"/>
                    <a:pt x="13781" y="17726"/>
                  </a:cubicBezTo>
                  <a:cubicBezTo>
                    <a:pt x="13945" y="17581"/>
                    <a:pt x="14018" y="17436"/>
                    <a:pt x="14163" y="17272"/>
                  </a:cubicBezTo>
                  <a:cubicBezTo>
                    <a:pt x="14236" y="17199"/>
                    <a:pt x="14236" y="17199"/>
                    <a:pt x="14327" y="17126"/>
                  </a:cubicBezTo>
                  <a:cubicBezTo>
                    <a:pt x="14327" y="17126"/>
                    <a:pt x="14330" y="17126"/>
                    <a:pt x="14335" y="17126"/>
                  </a:cubicBezTo>
                  <a:close/>
                  <a:moveTo>
                    <a:pt x="9927" y="25762"/>
                  </a:moveTo>
                  <a:lnTo>
                    <a:pt x="9927" y="25762"/>
                  </a:lnTo>
                  <a:cubicBezTo>
                    <a:pt x="10382" y="25999"/>
                    <a:pt x="10909" y="26290"/>
                    <a:pt x="11436" y="26453"/>
                  </a:cubicBezTo>
                  <a:lnTo>
                    <a:pt x="11436" y="26599"/>
                  </a:lnTo>
                  <a:cubicBezTo>
                    <a:pt x="10909" y="26290"/>
                    <a:pt x="10382" y="26071"/>
                    <a:pt x="9927" y="25762"/>
                  </a:cubicBezTo>
                  <a:close/>
                  <a:moveTo>
                    <a:pt x="14272" y="20538"/>
                  </a:moveTo>
                  <a:cubicBezTo>
                    <a:pt x="14000" y="21089"/>
                    <a:pt x="13740" y="21645"/>
                    <a:pt x="13491" y="22199"/>
                  </a:cubicBezTo>
                  <a:cubicBezTo>
                    <a:pt x="12727" y="23872"/>
                    <a:pt x="12054" y="25544"/>
                    <a:pt x="12127" y="27362"/>
                  </a:cubicBezTo>
                  <a:cubicBezTo>
                    <a:pt x="10763" y="26980"/>
                    <a:pt x="9691" y="25999"/>
                    <a:pt x="8491" y="25380"/>
                  </a:cubicBezTo>
                  <a:lnTo>
                    <a:pt x="8491" y="25380"/>
                  </a:lnTo>
                  <a:cubicBezTo>
                    <a:pt x="9545" y="25835"/>
                    <a:pt x="10454" y="26453"/>
                    <a:pt x="11509" y="26980"/>
                  </a:cubicBezTo>
                  <a:cubicBezTo>
                    <a:pt x="11526" y="26994"/>
                    <a:pt x="11543" y="27000"/>
                    <a:pt x="11558" y="27000"/>
                  </a:cubicBezTo>
                  <a:cubicBezTo>
                    <a:pt x="11625" y="27000"/>
                    <a:pt x="11673" y="26890"/>
                    <a:pt x="11673" y="26817"/>
                  </a:cubicBezTo>
                  <a:cubicBezTo>
                    <a:pt x="12110" y="24629"/>
                    <a:pt x="13171" y="22525"/>
                    <a:pt x="14272" y="20538"/>
                  </a:cubicBezTo>
                  <a:close/>
                  <a:moveTo>
                    <a:pt x="12418" y="0"/>
                  </a:moveTo>
                  <a:cubicBezTo>
                    <a:pt x="11600" y="309"/>
                    <a:pt x="10600" y="455"/>
                    <a:pt x="10000" y="1073"/>
                  </a:cubicBezTo>
                  <a:cubicBezTo>
                    <a:pt x="9749" y="918"/>
                    <a:pt x="9568" y="770"/>
                    <a:pt x="9366" y="770"/>
                  </a:cubicBezTo>
                  <a:cubicBezTo>
                    <a:pt x="9260" y="770"/>
                    <a:pt x="9149" y="810"/>
                    <a:pt x="9018" y="909"/>
                  </a:cubicBezTo>
                  <a:cubicBezTo>
                    <a:pt x="8564" y="1364"/>
                    <a:pt x="8418" y="2364"/>
                    <a:pt x="8255" y="2891"/>
                  </a:cubicBezTo>
                  <a:cubicBezTo>
                    <a:pt x="7873" y="4018"/>
                    <a:pt x="7655" y="5091"/>
                    <a:pt x="7509" y="6218"/>
                  </a:cubicBezTo>
                  <a:cubicBezTo>
                    <a:pt x="7200" y="8036"/>
                    <a:pt x="7418" y="9472"/>
                    <a:pt x="8036" y="11072"/>
                  </a:cubicBezTo>
                  <a:cubicBezTo>
                    <a:pt x="7873" y="10909"/>
                    <a:pt x="7727" y="10763"/>
                    <a:pt x="7582" y="10545"/>
                  </a:cubicBezTo>
                  <a:cubicBezTo>
                    <a:pt x="7273" y="9927"/>
                    <a:pt x="7127" y="9254"/>
                    <a:pt x="6673" y="8636"/>
                  </a:cubicBezTo>
                  <a:cubicBezTo>
                    <a:pt x="6673" y="8612"/>
                    <a:pt x="6665" y="8604"/>
                    <a:pt x="6651" y="8604"/>
                  </a:cubicBezTo>
                  <a:cubicBezTo>
                    <a:pt x="6622" y="8604"/>
                    <a:pt x="6570" y="8636"/>
                    <a:pt x="6509" y="8636"/>
                  </a:cubicBezTo>
                  <a:lnTo>
                    <a:pt x="6509" y="8945"/>
                  </a:lnTo>
                  <a:cubicBezTo>
                    <a:pt x="6509" y="8872"/>
                    <a:pt x="6436" y="8800"/>
                    <a:pt x="6364" y="8800"/>
                  </a:cubicBezTo>
                  <a:cubicBezTo>
                    <a:pt x="6218" y="8636"/>
                    <a:pt x="6146" y="8636"/>
                    <a:pt x="5909" y="8636"/>
                  </a:cubicBezTo>
                  <a:cubicBezTo>
                    <a:pt x="5837" y="8636"/>
                    <a:pt x="5837" y="8636"/>
                    <a:pt x="5837" y="8727"/>
                  </a:cubicBezTo>
                  <a:cubicBezTo>
                    <a:pt x="6146" y="9854"/>
                    <a:pt x="6818" y="11072"/>
                    <a:pt x="7873" y="11600"/>
                  </a:cubicBezTo>
                  <a:lnTo>
                    <a:pt x="7873" y="11672"/>
                  </a:lnTo>
                  <a:cubicBezTo>
                    <a:pt x="6218" y="12054"/>
                    <a:pt x="4855" y="12654"/>
                    <a:pt x="3564" y="13872"/>
                  </a:cubicBezTo>
                  <a:cubicBezTo>
                    <a:pt x="2728" y="14636"/>
                    <a:pt x="1964" y="15454"/>
                    <a:pt x="1219" y="16363"/>
                  </a:cubicBezTo>
                  <a:cubicBezTo>
                    <a:pt x="910" y="16817"/>
                    <a:pt x="1" y="17654"/>
                    <a:pt x="1" y="18272"/>
                  </a:cubicBezTo>
                  <a:cubicBezTo>
                    <a:pt x="1" y="18635"/>
                    <a:pt x="382" y="18726"/>
                    <a:pt x="691" y="18872"/>
                  </a:cubicBezTo>
                  <a:cubicBezTo>
                    <a:pt x="455" y="19708"/>
                    <a:pt x="910" y="20617"/>
                    <a:pt x="1146" y="21453"/>
                  </a:cubicBezTo>
                  <a:cubicBezTo>
                    <a:pt x="1146" y="21505"/>
                    <a:pt x="1219" y="21556"/>
                    <a:pt x="1287" y="21556"/>
                  </a:cubicBezTo>
                  <a:cubicBezTo>
                    <a:pt x="1315" y="21556"/>
                    <a:pt x="1343" y="21548"/>
                    <a:pt x="1364" y="21526"/>
                  </a:cubicBezTo>
                  <a:cubicBezTo>
                    <a:pt x="1437" y="21490"/>
                    <a:pt x="1550" y="21472"/>
                    <a:pt x="1675" y="21472"/>
                  </a:cubicBezTo>
                  <a:cubicBezTo>
                    <a:pt x="1800" y="21472"/>
                    <a:pt x="1937" y="21490"/>
                    <a:pt x="2055" y="21526"/>
                  </a:cubicBezTo>
                  <a:cubicBezTo>
                    <a:pt x="2200" y="22053"/>
                    <a:pt x="2346" y="22726"/>
                    <a:pt x="2728" y="23181"/>
                  </a:cubicBezTo>
                  <a:cubicBezTo>
                    <a:pt x="2964" y="23417"/>
                    <a:pt x="3255" y="23490"/>
                    <a:pt x="3564" y="23562"/>
                  </a:cubicBezTo>
                  <a:lnTo>
                    <a:pt x="3564" y="23635"/>
                  </a:lnTo>
                  <a:lnTo>
                    <a:pt x="3637" y="23635"/>
                  </a:lnTo>
                  <a:cubicBezTo>
                    <a:pt x="3637" y="23726"/>
                    <a:pt x="3709" y="23726"/>
                    <a:pt x="3709" y="23726"/>
                  </a:cubicBezTo>
                  <a:cubicBezTo>
                    <a:pt x="3946" y="23799"/>
                    <a:pt x="4091" y="23872"/>
                    <a:pt x="4237" y="23872"/>
                  </a:cubicBezTo>
                  <a:cubicBezTo>
                    <a:pt x="5764" y="24471"/>
                    <a:pt x="7273" y="24926"/>
                    <a:pt x="8636" y="25762"/>
                  </a:cubicBezTo>
                  <a:cubicBezTo>
                    <a:pt x="9854" y="26453"/>
                    <a:pt x="10836" y="27435"/>
                    <a:pt x="12200" y="27726"/>
                  </a:cubicBezTo>
                  <a:cubicBezTo>
                    <a:pt x="12345" y="27726"/>
                    <a:pt x="12418" y="27653"/>
                    <a:pt x="12418" y="27508"/>
                  </a:cubicBezTo>
                  <a:cubicBezTo>
                    <a:pt x="12345" y="26071"/>
                    <a:pt x="12800" y="24635"/>
                    <a:pt x="13327" y="23272"/>
                  </a:cubicBezTo>
                  <a:cubicBezTo>
                    <a:pt x="13872" y="21981"/>
                    <a:pt x="14472" y="20690"/>
                    <a:pt x="15236" y="19472"/>
                  </a:cubicBezTo>
                  <a:cubicBezTo>
                    <a:pt x="15690" y="18635"/>
                    <a:pt x="16290" y="17817"/>
                    <a:pt x="16745" y="16981"/>
                  </a:cubicBezTo>
                  <a:cubicBezTo>
                    <a:pt x="16890" y="16599"/>
                    <a:pt x="16963" y="16290"/>
                    <a:pt x="16818" y="15999"/>
                  </a:cubicBezTo>
                  <a:cubicBezTo>
                    <a:pt x="17054" y="15908"/>
                    <a:pt x="17199" y="15763"/>
                    <a:pt x="17345" y="15545"/>
                  </a:cubicBezTo>
                  <a:cubicBezTo>
                    <a:pt x="17799" y="14708"/>
                    <a:pt x="18108" y="13727"/>
                    <a:pt x="18563" y="12818"/>
                  </a:cubicBezTo>
                  <a:cubicBezTo>
                    <a:pt x="19236" y="11527"/>
                    <a:pt x="19999" y="10236"/>
                    <a:pt x="20763" y="9091"/>
                  </a:cubicBezTo>
                  <a:cubicBezTo>
                    <a:pt x="21599" y="7891"/>
                    <a:pt x="22508" y="6745"/>
                    <a:pt x="23708" y="6000"/>
                  </a:cubicBezTo>
                  <a:cubicBezTo>
                    <a:pt x="23781" y="6000"/>
                    <a:pt x="23872" y="5836"/>
                    <a:pt x="23781" y="5764"/>
                  </a:cubicBezTo>
                  <a:cubicBezTo>
                    <a:pt x="22799" y="4782"/>
                    <a:pt x="21435" y="4473"/>
                    <a:pt x="20145" y="3873"/>
                  </a:cubicBezTo>
                  <a:cubicBezTo>
                    <a:pt x="18708" y="3182"/>
                    <a:pt x="17508" y="2127"/>
                    <a:pt x="16145" y="1218"/>
                  </a:cubicBezTo>
                  <a:cubicBezTo>
                    <a:pt x="16054" y="1146"/>
                    <a:pt x="15909" y="1000"/>
                    <a:pt x="15763" y="909"/>
                  </a:cubicBezTo>
                  <a:cubicBezTo>
                    <a:pt x="15690" y="837"/>
                    <a:pt x="15690" y="837"/>
                    <a:pt x="15600" y="837"/>
                  </a:cubicBezTo>
                  <a:lnTo>
                    <a:pt x="15527" y="837"/>
                  </a:lnTo>
                  <a:cubicBezTo>
                    <a:pt x="15527" y="812"/>
                    <a:pt x="15519" y="804"/>
                    <a:pt x="15511" y="804"/>
                  </a:cubicBezTo>
                  <a:cubicBezTo>
                    <a:pt x="15507" y="804"/>
                    <a:pt x="15502" y="806"/>
                    <a:pt x="15499" y="810"/>
                  </a:cubicBezTo>
                  <a:lnTo>
                    <a:pt x="15499" y="810"/>
                  </a:lnTo>
                  <a:cubicBezTo>
                    <a:pt x="15289" y="605"/>
                    <a:pt x="15060" y="452"/>
                    <a:pt x="14781" y="382"/>
                  </a:cubicBezTo>
                  <a:cubicBezTo>
                    <a:pt x="14703" y="373"/>
                    <a:pt x="14625" y="369"/>
                    <a:pt x="14545" y="369"/>
                  </a:cubicBezTo>
                  <a:cubicBezTo>
                    <a:pt x="13996" y="369"/>
                    <a:pt x="13424" y="573"/>
                    <a:pt x="12963" y="764"/>
                  </a:cubicBezTo>
                  <a:cubicBezTo>
                    <a:pt x="12800" y="546"/>
                    <a:pt x="12654" y="382"/>
                    <a:pt x="12582" y="91"/>
                  </a:cubicBezTo>
                  <a:cubicBezTo>
                    <a:pt x="12582" y="0"/>
                    <a:pt x="12509" y="0"/>
                    <a:pt x="12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918688" y="1051763"/>
              <a:ext cx="51400" cy="179900"/>
            </a:xfrm>
            <a:custGeom>
              <a:avLst/>
              <a:gdLst/>
              <a:ahLst/>
              <a:cxnLst/>
              <a:rect l="l" t="t" r="r" b="b"/>
              <a:pathLst>
                <a:path w="2056" h="7196" extrusionOk="0">
                  <a:moveTo>
                    <a:pt x="1966" y="0"/>
                  </a:moveTo>
                  <a:cubicBezTo>
                    <a:pt x="1942" y="0"/>
                    <a:pt x="1916" y="8"/>
                    <a:pt x="1892" y="33"/>
                  </a:cubicBezTo>
                  <a:cubicBezTo>
                    <a:pt x="983" y="2305"/>
                    <a:pt x="237" y="4650"/>
                    <a:pt x="1" y="7087"/>
                  </a:cubicBezTo>
                  <a:cubicBezTo>
                    <a:pt x="1" y="7159"/>
                    <a:pt x="60" y="7196"/>
                    <a:pt x="128" y="7196"/>
                  </a:cubicBezTo>
                  <a:cubicBezTo>
                    <a:pt x="196" y="7196"/>
                    <a:pt x="274" y="7159"/>
                    <a:pt x="310" y="7087"/>
                  </a:cubicBezTo>
                  <a:cubicBezTo>
                    <a:pt x="601" y="4723"/>
                    <a:pt x="1219" y="2378"/>
                    <a:pt x="2055" y="33"/>
                  </a:cubicBezTo>
                  <a:cubicBezTo>
                    <a:pt x="2055" y="33"/>
                    <a:pt x="2015" y="0"/>
                    <a:pt x="19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5"/>
            <p:cNvSpPr/>
            <p:nvPr/>
          </p:nvSpPr>
          <p:spPr>
            <a:xfrm>
              <a:off x="894163" y="1046163"/>
              <a:ext cx="50925" cy="181750"/>
            </a:xfrm>
            <a:custGeom>
              <a:avLst/>
              <a:gdLst/>
              <a:ahLst/>
              <a:cxnLst/>
              <a:rect l="l" t="t" r="r" b="b"/>
              <a:pathLst>
                <a:path w="2037" h="7270" extrusionOk="0">
                  <a:moveTo>
                    <a:pt x="1954" y="0"/>
                  </a:moveTo>
                  <a:cubicBezTo>
                    <a:pt x="1935" y="0"/>
                    <a:pt x="1913" y="11"/>
                    <a:pt x="1891" y="38"/>
                  </a:cubicBezTo>
                  <a:cubicBezTo>
                    <a:pt x="982" y="2311"/>
                    <a:pt x="218" y="4656"/>
                    <a:pt x="0" y="7147"/>
                  </a:cubicBezTo>
                  <a:cubicBezTo>
                    <a:pt x="0" y="7229"/>
                    <a:pt x="55" y="7270"/>
                    <a:pt x="109" y="7270"/>
                  </a:cubicBezTo>
                  <a:cubicBezTo>
                    <a:pt x="164" y="7270"/>
                    <a:pt x="218" y="7229"/>
                    <a:pt x="218" y="7147"/>
                  </a:cubicBezTo>
                  <a:cubicBezTo>
                    <a:pt x="600" y="4729"/>
                    <a:pt x="1218" y="2384"/>
                    <a:pt x="2036" y="111"/>
                  </a:cubicBezTo>
                  <a:cubicBezTo>
                    <a:pt x="2036" y="60"/>
                    <a:pt x="2001" y="0"/>
                    <a:pt x="19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5"/>
            <p:cNvSpPr/>
            <p:nvPr/>
          </p:nvSpPr>
          <p:spPr>
            <a:xfrm>
              <a:off x="869613" y="1041663"/>
              <a:ext cx="50025" cy="180450"/>
            </a:xfrm>
            <a:custGeom>
              <a:avLst/>
              <a:gdLst/>
              <a:ahLst/>
              <a:cxnLst/>
              <a:rect l="l" t="t" r="r" b="b"/>
              <a:pathLst>
                <a:path w="2001" h="7218" extrusionOk="0">
                  <a:moveTo>
                    <a:pt x="1955" y="0"/>
                  </a:moveTo>
                  <a:cubicBezTo>
                    <a:pt x="1928" y="0"/>
                    <a:pt x="1891" y="18"/>
                    <a:pt x="1891" y="55"/>
                  </a:cubicBezTo>
                  <a:cubicBezTo>
                    <a:pt x="982" y="2327"/>
                    <a:pt x="219" y="4600"/>
                    <a:pt x="0" y="7109"/>
                  </a:cubicBezTo>
                  <a:cubicBezTo>
                    <a:pt x="0" y="7182"/>
                    <a:pt x="55" y="7218"/>
                    <a:pt x="110" y="7218"/>
                  </a:cubicBezTo>
                  <a:cubicBezTo>
                    <a:pt x="164" y="7218"/>
                    <a:pt x="219" y="7182"/>
                    <a:pt x="219" y="7109"/>
                  </a:cubicBezTo>
                  <a:cubicBezTo>
                    <a:pt x="528" y="4673"/>
                    <a:pt x="1200" y="2327"/>
                    <a:pt x="1964" y="55"/>
                  </a:cubicBezTo>
                  <a:cubicBezTo>
                    <a:pt x="2000" y="18"/>
                    <a:pt x="1982" y="0"/>
                    <a:pt x="19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848713" y="1027263"/>
              <a:ext cx="49100" cy="181675"/>
            </a:xfrm>
            <a:custGeom>
              <a:avLst/>
              <a:gdLst/>
              <a:ahLst/>
              <a:cxnLst/>
              <a:rect l="l" t="t" r="r" b="b"/>
              <a:pathLst>
                <a:path w="1964" h="7267" extrusionOk="0">
                  <a:moveTo>
                    <a:pt x="1906" y="1"/>
                  </a:moveTo>
                  <a:cubicBezTo>
                    <a:pt x="1897" y="1"/>
                    <a:pt x="1891" y="10"/>
                    <a:pt x="1891" y="31"/>
                  </a:cubicBezTo>
                  <a:cubicBezTo>
                    <a:pt x="982" y="2303"/>
                    <a:pt x="218" y="4649"/>
                    <a:pt x="0" y="7158"/>
                  </a:cubicBezTo>
                  <a:cubicBezTo>
                    <a:pt x="0" y="7230"/>
                    <a:pt x="55" y="7267"/>
                    <a:pt x="109" y="7267"/>
                  </a:cubicBezTo>
                  <a:cubicBezTo>
                    <a:pt x="164" y="7267"/>
                    <a:pt x="218" y="7230"/>
                    <a:pt x="218" y="7158"/>
                  </a:cubicBezTo>
                  <a:cubicBezTo>
                    <a:pt x="527" y="4721"/>
                    <a:pt x="1127" y="2376"/>
                    <a:pt x="1964" y="104"/>
                  </a:cubicBezTo>
                  <a:cubicBezTo>
                    <a:pt x="1964" y="52"/>
                    <a:pt x="1927" y="1"/>
                    <a:pt x="19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935963" y="1067563"/>
              <a:ext cx="50950" cy="184850"/>
            </a:xfrm>
            <a:custGeom>
              <a:avLst/>
              <a:gdLst/>
              <a:ahLst/>
              <a:cxnLst/>
              <a:rect l="l" t="t" r="r" b="b"/>
              <a:pathLst>
                <a:path w="2038" h="7394" extrusionOk="0">
                  <a:moveTo>
                    <a:pt x="1892" y="1"/>
                  </a:moveTo>
                  <a:cubicBezTo>
                    <a:pt x="1437" y="1291"/>
                    <a:pt x="819" y="2582"/>
                    <a:pt x="601" y="3946"/>
                  </a:cubicBezTo>
                  <a:cubicBezTo>
                    <a:pt x="455" y="4637"/>
                    <a:pt x="364" y="5309"/>
                    <a:pt x="219" y="6000"/>
                  </a:cubicBezTo>
                  <a:cubicBezTo>
                    <a:pt x="146" y="6455"/>
                    <a:pt x="1" y="6909"/>
                    <a:pt x="146" y="7364"/>
                  </a:cubicBezTo>
                  <a:cubicBezTo>
                    <a:pt x="167" y="7384"/>
                    <a:pt x="194" y="7393"/>
                    <a:pt x="221" y="7393"/>
                  </a:cubicBezTo>
                  <a:cubicBezTo>
                    <a:pt x="290" y="7393"/>
                    <a:pt x="364" y="7338"/>
                    <a:pt x="364" y="7273"/>
                  </a:cubicBezTo>
                  <a:cubicBezTo>
                    <a:pt x="219" y="6746"/>
                    <a:pt x="455" y="6218"/>
                    <a:pt x="528" y="5691"/>
                  </a:cubicBezTo>
                  <a:cubicBezTo>
                    <a:pt x="601" y="5000"/>
                    <a:pt x="673" y="4328"/>
                    <a:pt x="819" y="3728"/>
                  </a:cubicBezTo>
                  <a:cubicBezTo>
                    <a:pt x="1055" y="2437"/>
                    <a:pt x="1583" y="1219"/>
                    <a:pt x="2037" y="91"/>
                  </a:cubicBezTo>
                  <a:cubicBezTo>
                    <a:pt x="2037" y="1"/>
                    <a:pt x="1964" y="1"/>
                    <a:pt x="18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958688" y="1082213"/>
              <a:ext cx="52750" cy="182775"/>
            </a:xfrm>
            <a:custGeom>
              <a:avLst/>
              <a:gdLst/>
              <a:ahLst/>
              <a:cxnLst/>
              <a:rect l="l" t="t" r="r" b="b"/>
              <a:pathLst>
                <a:path w="2110" h="7311" extrusionOk="0">
                  <a:moveTo>
                    <a:pt x="2056" y="0"/>
                  </a:moveTo>
                  <a:cubicBezTo>
                    <a:pt x="2045" y="0"/>
                    <a:pt x="2037" y="8"/>
                    <a:pt x="2037" y="33"/>
                  </a:cubicBezTo>
                  <a:cubicBezTo>
                    <a:pt x="1128" y="2378"/>
                    <a:pt x="364" y="4723"/>
                    <a:pt x="1" y="7141"/>
                  </a:cubicBezTo>
                  <a:cubicBezTo>
                    <a:pt x="1" y="7244"/>
                    <a:pt x="86" y="7310"/>
                    <a:pt x="150" y="7310"/>
                  </a:cubicBezTo>
                  <a:cubicBezTo>
                    <a:pt x="188" y="7310"/>
                    <a:pt x="219" y="7287"/>
                    <a:pt x="219" y="7232"/>
                  </a:cubicBezTo>
                  <a:cubicBezTo>
                    <a:pt x="601" y="4723"/>
                    <a:pt x="1273" y="2378"/>
                    <a:pt x="2110" y="33"/>
                  </a:cubicBezTo>
                  <a:cubicBezTo>
                    <a:pt x="2110" y="33"/>
                    <a:pt x="2077" y="0"/>
                    <a:pt x="20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4" name="Google Shape;404;p15"/>
          <p:cNvSpPr/>
          <p:nvPr/>
        </p:nvSpPr>
        <p:spPr>
          <a:xfrm>
            <a:off x="332700" y="4291713"/>
            <a:ext cx="490450" cy="657425"/>
          </a:xfrm>
          <a:custGeom>
            <a:avLst/>
            <a:gdLst/>
            <a:ahLst/>
            <a:cxnLst/>
            <a:rect l="l" t="t" r="r" b="b"/>
            <a:pathLst>
              <a:path w="19618" h="26297" extrusionOk="0">
                <a:moveTo>
                  <a:pt x="4546" y="1008"/>
                </a:moveTo>
                <a:cubicBezTo>
                  <a:pt x="4691" y="1462"/>
                  <a:pt x="4909" y="1844"/>
                  <a:pt x="5073" y="2299"/>
                </a:cubicBezTo>
                <a:cubicBezTo>
                  <a:pt x="4691" y="2517"/>
                  <a:pt x="4309" y="2753"/>
                  <a:pt x="3855" y="2826"/>
                </a:cubicBezTo>
                <a:cubicBezTo>
                  <a:pt x="3782" y="2589"/>
                  <a:pt x="3782" y="2371"/>
                  <a:pt x="3782" y="2135"/>
                </a:cubicBezTo>
                <a:lnTo>
                  <a:pt x="3782" y="2135"/>
                </a:lnTo>
                <a:cubicBezTo>
                  <a:pt x="3782" y="2208"/>
                  <a:pt x="3855" y="2208"/>
                  <a:pt x="3928" y="2208"/>
                </a:cubicBezTo>
                <a:cubicBezTo>
                  <a:pt x="4091" y="2208"/>
                  <a:pt x="4237" y="2208"/>
                  <a:pt x="4382" y="2135"/>
                </a:cubicBezTo>
                <a:cubicBezTo>
                  <a:pt x="4546" y="2135"/>
                  <a:pt x="4691" y="2062"/>
                  <a:pt x="4837" y="1989"/>
                </a:cubicBezTo>
                <a:cubicBezTo>
                  <a:pt x="4837" y="1917"/>
                  <a:pt x="4837" y="1844"/>
                  <a:pt x="4764" y="1753"/>
                </a:cubicBezTo>
                <a:cubicBezTo>
                  <a:pt x="4618" y="1753"/>
                  <a:pt x="4455" y="1753"/>
                  <a:pt x="4309" y="1844"/>
                </a:cubicBezTo>
                <a:cubicBezTo>
                  <a:pt x="4164" y="1844"/>
                  <a:pt x="4000" y="1917"/>
                  <a:pt x="3855" y="1917"/>
                </a:cubicBezTo>
                <a:cubicBezTo>
                  <a:pt x="3782" y="1989"/>
                  <a:pt x="3782" y="1989"/>
                  <a:pt x="3782" y="2062"/>
                </a:cubicBezTo>
                <a:cubicBezTo>
                  <a:pt x="3782" y="1917"/>
                  <a:pt x="3709" y="1844"/>
                  <a:pt x="3709" y="1753"/>
                </a:cubicBezTo>
                <a:cubicBezTo>
                  <a:pt x="3709" y="1535"/>
                  <a:pt x="3709" y="1299"/>
                  <a:pt x="3782" y="1080"/>
                </a:cubicBezTo>
                <a:cubicBezTo>
                  <a:pt x="3928" y="1080"/>
                  <a:pt x="4000" y="1080"/>
                  <a:pt x="4164" y="1008"/>
                </a:cubicBezTo>
                <a:close/>
                <a:moveTo>
                  <a:pt x="5146" y="2589"/>
                </a:moveTo>
                <a:cubicBezTo>
                  <a:pt x="5218" y="2753"/>
                  <a:pt x="5291" y="2899"/>
                  <a:pt x="5364" y="3044"/>
                </a:cubicBezTo>
                <a:lnTo>
                  <a:pt x="5291" y="3044"/>
                </a:lnTo>
                <a:cubicBezTo>
                  <a:pt x="5146" y="3044"/>
                  <a:pt x="5000" y="3208"/>
                  <a:pt x="4764" y="3280"/>
                </a:cubicBezTo>
                <a:cubicBezTo>
                  <a:pt x="4546" y="3353"/>
                  <a:pt x="4309" y="3426"/>
                  <a:pt x="4000" y="3498"/>
                </a:cubicBezTo>
                <a:lnTo>
                  <a:pt x="3928" y="3498"/>
                </a:lnTo>
                <a:cubicBezTo>
                  <a:pt x="3928" y="3426"/>
                  <a:pt x="3928" y="3280"/>
                  <a:pt x="3855" y="3117"/>
                </a:cubicBezTo>
                <a:cubicBezTo>
                  <a:pt x="4382" y="3117"/>
                  <a:pt x="4909" y="2971"/>
                  <a:pt x="5146" y="2589"/>
                </a:cubicBezTo>
                <a:close/>
                <a:moveTo>
                  <a:pt x="5455" y="3280"/>
                </a:moveTo>
                <a:lnTo>
                  <a:pt x="5455" y="3426"/>
                </a:lnTo>
                <a:cubicBezTo>
                  <a:pt x="5455" y="3498"/>
                  <a:pt x="5364" y="3662"/>
                  <a:pt x="5364" y="3735"/>
                </a:cubicBezTo>
                <a:cubicBezTo>
                  <a:pt x="5146" y="3808"/>
                  <a:pt x="5000" y="3953"/>
                  <a:pt x="4764" y="3953"/>
                </a:cubicBezTo>
                <a:cubicBezTo>
                  <a:pt x="4546" y="4026"/>
                  <a:pt x="4309" y="4026"/>
                  <a:pt x="4091" y="4026"/>
                </a:cubicBezTo>
                <a:cubicBezTo>
                  <a:pt x="4091" y="3953"/>
                  <a:pt x="4000" y="3880"/>
                  <a:pt x="4000" y="3735"/>
                </a:cubicBezTo>
                <a:lnTo>
                  <a:pt x="4000" y="3735"/>
                </a:lnTo>
                <a:cubicBezTo>
                  <a:pt x="4097" y="3750"/>
                  <a:pt x="4205" y="3759"/>
                  <a:pt x="4317" y="3759"/>
                </a:cubicBezTo>
                <a:cubicBezTo>
                  <a:pt x="4732" y="3759"/>
                  <a:pt x="5212" y="3638"/>
                  <a:pt x="5455" y="3280"/>
                </a:cubicBezTo>
                <a:close/>
                <a:moveTo>
                  <a:pt x="5218" y="4262"/>
                </a:moveTo>
                <a:lnTo>
                  <a:pt x="5218" y="4262"/>
                </a:lnTo>
                <a:cubicBezTo>
                  <a:pt x="5146" y="4571"/>
                  <a:pt x="5073" y="4789"/>
                  <a:pt x="5000" y="4935"/>
                </a:cubicBezTo>
                <a:cubicBezTo>
                  <a:pt x="4764" y="5026"/>
                  <a:pt x="4618" y="5098"/>
                  <a:pt x="4382" y="5098"/>
                </a:cubicBezTo>
                <a:cubicBezTo>
                  <a:pt x="4309" y="4935"/>
                  <a:pt x="4237" y="4717"/>
                  <a:pt x="4237" y="4480"/>
                </a:cubicBezTo>
                <a:lnTo>
                  <a:pt x="4164" y="4408"/>
                </a:lnTo>
                <a:cubicBezTo>
                  <a:pt x="4546" y="4408"/>
                  <a:pt x="4909" y="4408"/>
                  <a:pt x="5218" y="4262"/>
                </a:cubicBezTo>
                <a:close/>
                <a:moveTo>
                  <a:pt x="4164" y="5844"/>
                </a:moveTo>
                <a:lnTo>
                  <a:pt x="4164" y="5935"/>
                </a:lnTo>
                <a:lnTo>
                  <a:pt x="4091" y="5935"/>
                </a:lnTo>
                <a:lnTo>
                  <a:pt x="4164" y="5844"/>
                </a:lnTo>
                <a:close/>
                <a:moveTo>
                  <a:pt x="5426" y="5533"/>
                </a:moveTo>
                <a:cubicBezTo>
                  <a:pt x="5245" y="5850"/>
                  <a:pt x="5024" y="5959"/>
                  <a:pt x="4771" y="5959"/>
                </a:cubicBezTo>
                <a:cubicBezTo>
                  <a:pt x="4698" y="5959"/>
                  <a:pt x="4623" y="5950"/>
                  <a:pt x="4546" y="5935"/>
                </a:cubicBezTo>
                <a:lnTo>
                  <a:pt x="4546" y="5771"/>
                </a:lnTo>
                <a:cubicBezTo>
                  <a:pt x="4618" y="5698"/>
                  <a:pt x="4691" y="5698"/>
                  <a:pt x="4837" y="5626"/>
                </a:cubicBezTo>
                <a:cubicBezTo>
                  <a:pt x="4879" y="5711"/>
                  <a:pt x="4953" y="5746"/>
                  <a:pt x="5036" y="5746"/>
                </a:cubicBezTo>
                <a:cubicBezTo>
                  <a:pt x="5095" y="5746"/>
                  <a:pt x="5158" y="5728"/>
                  <a:pt x="5218" y="5698"/>
                </a:cubicBezTo>
                <a:cubicBezTo>
                  <a:pt x="5218" y="5626"/>
                  <a:pt x="5291" y="5553"/>
                  <a:pt x="5291" y="5553"/>
                </a:cubicBezTo>
                <a:cubicBezTo>
                  <a:pt x="5338" y="5553"/>
                  <a:pt x="5393" y="5553"/>
                  <a:pt x="5426" y="5533"/>
                </a:cubicBezTo>
                <a:close/>
                <a:moveTo>
                  <a:pt x="16963" y="21297"/>
                </a:moveTo>
                <a:lnTo>
                  <a:pt x="16963" y="21297"/>
                </a:lnTo>
                <a:cubicBezTo>
                  <a:pt x="15745" y="22297"/>
                  <a:pt x="14236" y="22970"/>
                  <a:pt x="12636" y="23424"/>
                </a:cubicBezTo>
                <a:cubicBezTo>
                  <a:pt x="12563" y="23279"/>
                  <a:pt x="12491" y="23115"/>
                  <a:pt x="12345" y="23043"/>
                </a:cubicBezTo>
                <a:cubicBezTo>
                  <a:pt x="12945" y="22824"/>
                  <a:pt x="13636" y="22588"/>
                  <a:pt x="14236" y="22370"/>
                </a:cubicBezTo>
                <a:cubicBezTo>
                  <a:pt x="14909" y="22134"/>
                  <a:pt x="15981" y="21752"/>
                  <a:pt x="16963" y="21297"/>
                </a:cubicBezTo>
                <a:close/>
                <a:moveTo>
                  <a:pt x="6840" y="5415"/>
                </a:moveTo>
                <a:cubicBezTo>
                  <a:pt x="7595" y="5415"/>
                  <a:pt x="8319" y="5559"/>
                  <a:pt x="8927" y="5771"/>
                </a:cubicBezTo>
                <a:cubicBezTo>
                  <a:pt x="10982" y="6607"/>
                  <a:pt x="12182" y="8807"/>
                  <a:pt x="13091" y="10698"/>
                </a:cubicBezTo>
                <a:cubicBezTo>
                  <a:pt x="14000" y="12662"/>
                  <a:pt x="14618" y="15025"/>
                  <a:pt x="15981" y="16752"/>
                </a:cubicBezTo>
                <a:cubicBezTo>
                  <a:pt x="16363" y="17134"/>
                  <a:pt x="16654" y="17443"/>
                  <a:pt x="17036" y="17661"/>
                </a:cubicBezTo>
                <a:lnTo>
                  <a:pt x="17108" y="17661"/>
                </a:lnTo>
                <a:cubicBezTo>
                  <a:pt x="17272" y="17825"/>
                  <a:pt x="17418" y="17970"/>
                  <a:pt x="17636" y="18116"/>
                </a:cubicBezTo>
                <a:cubicBezTo>
                  <a:pt x="17945" y="18425"/>
                  <a:pt x="18399" y="18570"/>
                  <a:pt x="18636" y="18879"/>
                </a:cubicBezTo>
                <a:lnTo>
                  <a:pt x="18708" y="18879"/>
                </a:lnTo>
                <a:cubicBezTo>
                  <a:pt x="18636" y="19643"/>
                  <a:pt x="17272" y="20316"/>
                  <a:pt x="16654" y="20625"/>
                </a:cubicBezTo>
                <a:cubicBezTo>
                  <a:pt x="14909" y="21534"/>
                  <a:pt x="12945" y="22297"/>
                  <a:pt x="11127" y="22897"/>
                </a:cubicBezTo>
                <a:cubicBezTo>
                  <a:pt x="9454" y="23497"/>
                  <a:pt x="7727" y="23806"/>
                  <a:pt x="5909" y="23806"/>
                </a:cubicBezTo>
                <a:cubicBezTo>
                  <a:pt x="5554" y="23832"/>
                  <a:pt x="4897" y="23888"/>
                  <a:pt x="4180" y="23888"/>
                </a:cubicBezTo>
                <a:cubicBezTo>
                  <a:pt x="2876" y="23888"/>
                  <a:pt x="1374" y="23704"/>
                  <a:pt x="1128" y="22824"/>
                </a:cubicBezTo>
                <a:cubicBezTo>
                  <a:pt x="982" y="22061"/>
                  <a:pt x="1437" y="21152"/>
                  <a:pt x="1819" y="20243"/>
                </a:cubicBezTo>
                <a:cubicBezTo>
                  <a:pt x="2932" y="20939"/>
                  <a:pt x="4307" y="21161"/>
                  <a:pt x="5700" y="21161"/>
                </a:cubicBezTo>
                <a:cubicBezTo>
                  <a:pt x="7036" y="21161"/>
                  <a:pt x="8389" y="20957"/>
                  <a:pt x="9545" y="20770"/>
                </a:cubicBezTo>
                <a:cubicBezTo>
                  <a:pt x="10982" y="20479"/>
                  <a:pt x="12491" y="20097"/>
                  <a:pt x="13781" y="19479"/>
                </a:cubicBezTo>
                <a:cubicBezTo>
                  <a:pt x="14690" y="19025"/>
                  <a:pt x="15909" y="18425"/>
                  <a:pt x="16272" y="17443"/>
                </a:cubicBezTo>
                <a:cubicBezTo>
                  <a:pt x="16338" y="17221"/>
                  <a:pt x="16159" y="17046"/>
                  <a:pt x="15992" y="17046"/>
                </a:cubicBezTo>
                <a:cubicBezTo>
                  <a:pt x="15927" y="17046"/>
                  <a:pt x="15864" y="17073"/>
                  <a:pt x="15818" y="17134"/>
                </a:cubicBezTo>
                <a:cubicBezTo>
                  <a:pt x="14000" y="18952"/>
                  <a:pt x="11818" y="19788"/>
                  <a:pt x="9309" y="20243"/>
                </a:cubicBezTo>
                <a:cubicBezTo>
                  <a:pt x="8060" y="20446"/>
                  <a:pt x="6682" y="20629"/>
                  <a:pt x="5323" y="20629"/>
                </a:cubicBezTo>
                <a:cubicBezTo>
                  <a:pt x="4131" y="20629"/>
                  <a:pt x="2953" y="20488"/>
                  <a:pt x="1891" y="20097"/>
                </a:cubicBezTo>
                <a:cubicBezTo>
                  <a:pt x="2037" y="19716"/>
                  <a:pt x="2182" y="19334"/>
                  <a:pt x="2273" y="19025"/>
                </a:cubicBezTo>
                <a:cubicBezTo>
                  <a:pt x="2419" y="17898"/>
                  <a:pt x="2182" y="16752"/>
                  <a:pt x="1891" y="15698"/>
                </a:cubicBezTo>
                <a:cubicBezTo>
                  <a:pt x="1819" y="14716"/>
                  <a:pt x="1655" y="13661"/>
                  <a:pt x="1582" y="12662"/>
                </a:cubicBezTo>
                <a:cubicBezTo>
                  <a:pt x="1437" y="11462"/>
                  <a:pt x="1273" y="10025"/>
                  <a:pt x="1582" y="8734"/>
                </a:cubicBezTo>
                <a:cubicBezTo>
                  <a:pt x="2037" y="7662"/>
                  <a:pt x="2637" y="6844"/>
                  <a:pt x="3709" y="6462"/>
                </a:cubicBezTo>
                <a:cubicBezTo>
                  <a:pt x="3709" y="6552"/>
                  <a:pt x="3793" y="6614"/>
                  <a:pt x="3856" y="6614"/>
                </a:cubicBezTo>
                <a:cubicBezTo>
                  <a:pt x="3896" y="6614"/>
                  <a:pt x="3928" y="6590"/>
                  <a:pt x="3928" y="6535"/>
                </a:cubicBezTo>
                <a:lnTo>
                  <a:pt x="3928" y="6389"/>
                </a:lnTo>
                <a:cubicBezTo>
                  <a:pt x="4000" y="6298"/>
                  <a:pt x="4164" y="6298"/>
                  <a:pt x="4237" y="6298"/>
                </a:cubicBezTo>
                <a:cubicBezTo>
                  <a:pt x="4418" y="6372"/>
                  <a:pt x="4598" y="6406"/>
                  <a:pt x="4770" y="6406"/>
                </a:cubicBezTo>
                <a:cubicBezTo>
                  <a:pt x="5325" y="6406"/>
                  <a:pt x="5802" y="6049"/>
                  <a:pt x="5982" y="5480"/>
                </a:cubicBezTo>
                <a:cubicBezTo>
                  <a:pt x="6270" y="5436"/>
                  <a:pt x="6557" y="5415"/>
                  <a:pt x="6840" y="5415"/>
                </a:cubicBezTo>
                <a:close/>
                <a:moveTo>
                  <a:pt x="12036" y="23206"/>
                </a:moveTo>
                <a:cubicBezTo>
                  <a:pt x="12109" y="23279"/>
                  <a:pt x="12109" y="23424"/>
                  <a:pt x="12109" y="23570"/>
                </a:cubicBezTo>
                <a:lnTo>
                  <a:pt x="12036" y="23570"/>
                </a:lnTo>
                <a:cubicBezTo>
                  <a:pt x="12007" y="23541"/>
                  <a:pt x="11978" y="23523"/>
                  <a:pt x="11949" y="23523"/>
                </a:cubicBezTo>
                <a:cubicBezTo>
                  <a:pt x="11905" y="23523"/>
                  <a:pt x="11862" y="23563"/>
                  <a:pt x="11818" y="23661"/>
                </a:cubicBezTo>
                <a:cubicBezTo>
                  <a:pt x="11654" y="23661"/>
                  <a:pt x="11509" y="23661"/>
                  <a:pt x="11363" y="23734"/>
                </a:cubicBezTo>
                <a:cubicBezTo>
                  <a:pt x="11333" y="23709"/>
                  <a:pt x="11305" y="23701"/>
                  <a:pt x="11281" y="23701"/>
                </a:cubicBezTo>
                <a:cubicBezTo>
                  <a:pt x="11232" y="23701"/>
                  <a:pt x="11200" y="23734"/>
                  <a:pt x="11200" y="23734"/>
                </a:cubicBezTo>
                <a:cubicBezTo>
                  <a:pt x="10818" y="23806"/>
                  <a:pt x="10363" y="23879"/>
                  <a:pt x="10000" y="23952"/>
                </a:cubicBezTo>
                <a:lnTo>
                  <a:pt x="9909" y="23952"/>
                </a:lnTo>
                <a:cubicBezTo>
                  <a:pt x="9545" y="24024"/>
                  <a:pt x="9164" y="24115"/>
                  <a:pt x="8782" y="24115"/>
                </a:cubicBezTo>
                <a:lnTo>
                  <a:pt x="8771" y="24115"/>
                </a:lnTo>
                <a:cubicBezTo>
                  <a:pt x="9910" y="23878"/>
                  <a:pt x="10936" y="23535"/>
                  <a:pt x="12036" y="23206"/>
                </a:cubicBezTo>
                <a:close/>
                <a:moveTo>
                  <a:pt x="600" y="23115"/>
                </a:moveTo>
                <a:cubicBezTo>
                  <a:pt x="673" y="23352"/>
                  <a:pt x="746" y="23570"/>
                  <a:pt x="982" y="23734"/>
                </a:cubicBezTo>
                <a:cubicBezTo>
                  <a:pt x="1285" y="24036"/>
                  <a:pt x="1770" y="24236"/>
                  <a:pt x="2302" y="24342"/>
                </a:cubicBezTo>
                <a:lnTo>
                  <a:pt x="2302" y="24342"/>
                </a:lnTo>
                <a:cubicBezTo>
                  <a:pt x="2181" y="24333"/>
                  <a:pt x="2070" y="24333"/>
                  <a:pt x="1964" y="24333"/>
                </a:cubicBezTo>
                <a:cubicBezTo>
                  <a:pt x="1055" y="24261"/>
                  <a:pt x="600" y="23952"/>
                  <a:pt x="600" y="23115"/>
                </a:cubicBezTo>
                <a:close/>
                <a:moveTo>
                  <a:pt x="10673" y="24333"/>
                </a:moveTo>
                <a:cubicBezTo>
                  <a:pt x="10673" y="24406"/>
                  <a:pt x="10600" y="24406"/>
                  <a:pt x="10600" y="24406"/>
                </a:cubicBezTo>
                <a:lnTo>
                  <a:pt x="10527" y="24333"/>
                </a:lnTo>
                <a:close/>
                <a:moveTo>
                  <a:pt x="9909" y="24479"/>
                </a:moveTo>
                <a:cubicBezTo>
                  <a:pt x="10000" y="24479"/>
                  <a:pt x="10000" y="24570"/>
                  <a:pt x="10073" y="24643"/>
                </a:cubicBezTo>
                <a:lnTo>
                  <a:pt x="9909" y="24479"/>
                </a:lnTo>
                <a:close/>
                <a:moveTo>
                  <a:pt x="11273" y="24261"/>
                </a:moveTo>
                <a:cubicBezTo>
                  <a:pt x="11363" y="24406"/>
                  <a:pt x="11363" y="24570"/>
                  <a:pt x="11436" y="24643"/>
                </a:cubicBezTo>
                <a:cubicBezTo>
                  <a:pt x="11200" y="24570"/>
                  <a:pt x="11054" y="24406"/>
                  <a:pt x="10909" y="24333"/>
                </a:cubicBezTo>
                <a:lnTo>
                  <a:pt x="10818" y="24333"/>
                </a:lnTo>
                <a:cubicBezTo>
                  <a:pt x="10982" y="24261"/>
                  <a:pt x="11127" y="24261"/>
                  <a:pt x="11273" y="24261"/>
                </a:cubicBezTo>
                <a:close/>
                <a:moveTo>
                  <a:pt x="9382" y="24479"/>
                </a:moveTo>
                <a:cubicBezTo>
                  <a:pt x="9454" y="24643"/>
                  <a:pt x="9454" y="24715"/>
                  <a:pt x="9545" y="24788"/>
                </a:cubicBezTo>
                <a:cubicBezTo>
                  <a:pt x="9454" y="24715"/>
                  <a:pt x="9382" y="24643"/>
                  <a:pt x="9309" y="24570"/>
                </a:cubicBezTo>
                <a:cubicBezTo>
                  <a:pt x="9309" y="24570"/>
                  <a:pt x="9382" y="24570"/>
                  <a:pt x="9382" y="24479"/>
                </a:cubicBezTo>
                <a:close/>
                <a:moveTo>
                  <a:pt x="11654" y="24333"/>
                </a:moveTo>
                <a:cubicBezTo>
                  <a:pt x="11727" y="24406"/>
                  <a:pt x="11891" y="24479"/>
                  <a:pt x="12036" y="24570"/>
                </a:cubicBezTo>
                <a:cubicBezTo>
                  <a:pt x="12036" y="24643"/>
                  <a:pt x="12109" y="24643"/>
                  <a:pt x="12109" y="24643"/>
                </a:cubicBezTo>
                <a:cubicBezTo>
                  <a:pt x="12109" y="24715"/>
                  <a:pt x="12036" y="24788"/>
                  <a:pt x="11963" y="24861"/>
                </a:cubicBezTo>
                <a:cubicBezTo>
                  <a:pt x="11963" y="24933"/>
                  <a:pt x="11891" y="25024"/>
                  <a:pt x="11891" y="25024"/>
                </a:cubicBezTo>
                <a:lnTo>
                  <a:pt x="11654" y="24333"/>
                </a:lnTo>
                <a:close/>
                <a:moveTo>
                  <a:pt x="8782" y="24570"/>
                </a:moveTo>
                <a:cubicBezTo>
                  <a:pt x="8854" y="24788"/>
                  <a:pt x="9000" y="25024"/>
                  <a:pt x="9164" y="25170"/>
                </a:cubicBezTo>
                <a:cubicBezTo>
                  <a:pt x="8927" y="25024"/>
                  <a:pt x="8709" y="24788"/>
                  <a:pt x="8709" y="24570"/>
                </a:cubicBezTo>
                <a:close/>
                <a:moveTo>
                  <a:pt x="10600" y="24788"/>
                </a:moveTo>
                <a:lnTo>
                  <a:pt x="10600" y="24788"/>
                </a:lnTo>
                <a:cubicBezTo>
                  <a:pt x="10818" y="25024"/>
                  <a:pt x="11054" y="25243"/>
                  <a:pt x="11273" y="25388"/>
                </a:cubicBezTo>
                <a:cubicBezTo>
                  <a:pt x="11329" y="25427"/>
                  <a:pt x="11381" y="25443"/>
                  <a:pt x="11424" y="25443"/>
                </a:cubicBezTo>
                <a:cubicBezTo>
                  <a:pt x="11562" y="25443"/>
                  <a:pt x="11619" y="25280"/>
                  <a:pt x="11509" y="25170"/>
                </a:cubicBezTo>
                <a:cubicBezTo>
                  <a:pt x="11509" y="25142"/>
                  <a:pt x="11509" y="25125"/>
                  <a:pt x="11505" y="25114"/>
                </a:cubicBezTo>
                <a:lnTo>
                  <a:pt x="11505" y="25114"/>
                </a:lnTo>
                <a:cubicBezTo>
                  <a:pt x="11555" y="25136"/>
                  <a:pt x="11604" y="25170"/>
                  <a:pt x="11654" y="25170"/>
                </a:cubicBezTo>
                <a:lnTo>
                  <a:pt x="11727" y="25243"/>
                </a:lnTo>
                <a:cubicBezTo>
                  <a:pt x="11582" y="25388"/>
                  <a:pt x="11363" y="25552"/>
                  <a:pt x="11127" y="25697"/>
                </a:cubicBezTo>
                <a:cubicBezTo>
                  <a:pt x="10909" y="25388"/>
                  <a:pt x="10745" y="25097"/>
                  <a:pt x="10600" y="24788"/>
                </a:cubicBezTo>
                <a:close/>
                <a:moveTo>
                  <a:pt x="10291" y="25315"/>
                </a:moveTo>
                <a:lnTo>
                  <a:pt x="10291" y="25315"/>
                </a:lnTo>
                <a:cubicBezTo>
                  <a:pt x="10454" y="25479"/>
                  <a:pt x="10600" y="25624"/>
                  <a:pt x="10745" y="25770"/>
                </a:cubicBezTo>
                <a:cubicBezTo>
                  <a:pt x="10673" y="25842"/>
                  <a:pt x="10600" y="25842"/>
                  <a:pt x="10527" y="25842"/>
                </a:cubicBezTo>
                <a:cubicBezTo>
                  <a:pt x="10363" y="25842"/>
                  <a:pt x="10145" y="25770"/>
                  <a:pt x="9836" y="25624"/>
                </a:cubicBezTo>
                <a:cubicBezTo>
                  <a:pt x="9767" y="25555"/>
                  <a:pt x="9764" y="25405"/>
                  <a:pt x="9702" y="25327"/>
                </a:cubicBezTo>
                <a:lnTo>
                  <a:pt x="9702" y="25327"/>
                </a:lnTo>
                <a:cubicBezTo>
                  <a:pt x="9844" y="25486"/>
                  <a:pt x="10003" y="25626"/>
                  <a:pt x="10145" y="25697"/>
                </a:cubicBezTo>
                <a:cubicBezTo>
                  <a:pt x="10172" y="25710"/>
                  <a:pt x="10202" y="25716"/>
                  <a:pt x="10232" y="25716"/>
                </a:cubicBezTo>
                <a:cubicBezTo>
                  <a:pt x="10364" y="25716"/>
                  <a:pt x="10497" y="25598"/>
                  <a:pt x="10363" y="25479"/>
                </a:cubicBezTo>
                <a:cubicBezTo>
                  <a:pt x="10363" y="25388"/>
                  <a:pt x="10291" y="25388"/>
                  <a:pt x="10291" y="25315"/>
                </a:cubicBezTo>
                <a:close/>
                <a:moveTo>
                  <a:pt x="3763" y="0"/>
                </a:moveTo>
                <a:cubicBezTo>
                  <a:pt x="3671" y="0"/>
                  <a:pt x="3575" y="8"/>
                  <a:pt x="3473" y="26"/>
                </a:cubicBezTo>
                <a:cubicBezTo>
                  <a:pt x="3400" y="99"/>
                  <a:pt x="3328" y="99"/>
                  <a:pt x="3328" y="171"/>
                </a:cubicBezTo>
                <a:lnTo>
                  <a:pt x="3255" y="171"/>
                </a:lnTo>
                <a:cubicBezTo>
                  <a:pt x="3182" y="244"/>
                  <a:pt x="3255" y="317"/>
                  <a:pt x="3255" y="390"/>
                </a:cubicBezTo>
                <a:cubicBezTo>
                  <a:pt x="2873" y="2062"/>
                  <a:pt x="3400" y="3735"/>
                  <a:pt x="3637" y="5389"/>
                </a:cubicBezTo>
                <a:cubicBezTo>
                  <a:pt x="1510" y="6389"/>
                  <a:pt x="910" y="8116"/>
                  <a:pt x="819" y="10243"/>
                </a:cubicBezTo>
                <a:lnTo>
                  <a:pt x="819" y="10316"/>
                </a:lnTo>
                <a:cubicBezTo>
                  <a:pt x="528" y="11752"/>
                  <a:pt x="746" y="13043"/>
                  <a:pt x="1128" y="14407"/>
                </a:cubicBezTo>
                <a:cubicBezTo>
                  <a:pt x="1273" y="15698"/>
                  <a:pt x="1437" y="16989"/>
                  <a:pt x="1364" y="18043"/>
                </a:cubicBezTo>
                <a:cubicBezTo>
                  <a:pt x="1364" y="18161"/>
                  <a:pt x="1455" y="18220"/>
                  <a:pt x="1557" y="18220"/>
                </a:cubicBezTo>
                <a:cubicBezTo>
                  <a:pt x="1660" y="18220"/>
                  <a:pt x="1773" y="18161"/>
                  <a:pt x="1819" y="18043"/>
                </a:cubicBezTo>
                <a:lnTo>
                  <a:pt x="1819" y="18116"/>
                </a:lnTo>
                <a:cubicBezTo>
                  <a:pt x="1819" y="19116"/>
                  <a:pt x="1437" y="19934"/>
                  <a:pt x="1055" y="20770"/>
                </a:cubicBezTo>
                <a:cubicBezTo>
                  <a:pt x="1055" y="20934"/>
                  <a:pt x="982" y="21079"/>
                  <a:pt x="910" y="21225"/>
                </a:cubicBezTo>
                <a:cubicBezTo>
                  <a:pt x="982" y="20934"/>
                  <a:pt x="1055" y="20552"/>
                  <a:pt x="1055" y="20243"/>
                </a:cubicBezTo>
                <a:cubicBezTo>
                  <a:pt x="1128" y="18952"/>
                  <a:pt x="1055" y="17661"/>
                  <a:pt x="1273" y="16389"/>
                </a:cubicBezTo>
                <a:cubicBezTo>
                  <a:pt x="1338" y="16324"/>
                  <a:pt x="1236" y="16268"/>
                  <a:pt x="1172" y="16268"/>
                </a:cubicBezTo>
                <a:cubicBezTo>
                  <a:pt x="1147" y="16268"/>
                  <a:pt x="1128" y="16277"/>
                  <a:pt x="1128" y="16298"/>
                </a:cubicBezTo>
                <a:cubicBezTo>
                  <a:pt x="673" y="17898"/>
                  <a:pt x="819" y="19407"/>
                  <a:pt x="528" y="21006"/>
                </a:cubicBezTo>
                <a:cubicBezTo>
                  <a:pt x="364" y="21843"/>
                  <a:pt x="1" y="22897"/>
                  <a:pt x="219" y="23734"/>
                </a:cubicBezTo>
                <a:cubicBezTo>
                  <a:pt x="482" y="24692"/>
                  <a:pt x="1686" y="24894"/>
                  <a:pt x="2875" y="24894"/>
                </a:cubicBezTo>
                <a:cubicBezTo>
                  <a:pt x="3737" y="24894"/>
                  <a:pt x="4591" y="24788"/>
                  <a:pt x="5073" y="24788"/>
                </a:cubicBezTo>
                <a:cubicBezTo>
                  <a:pt x="6200" y="24715"/>
                  <a:pt x="7273" y="24715"/>
                  <a:pt x="8327" y="24643"/>
                </a:cubicBezTo>
                <a:cubicBezTo>
                  <a:pt x="8327" y="25388"/>
                  <a:pt x="9836" y="26224"/>
                  <a:pt x="10454" y="26297"/>
                </a:cubicBezTo>
                <a:cubicBezTo>
                  <a:pt x="11273" y="26297"/>
                  <a:pt x="12109" y="25697"/>
                  <a:pt x="12491" y="25024"/>
                </a:cubicBezTo>
                <a:cubicBezTo>
                  <a:pt x="12636" y="24715"/>
                  <a:pt x="12727" y="24261"/>
                  <a:pt x="12727" y="23879"/>
                </a:cubicBezTo>
                <a:cubicBezTo>
                  <a:pt x="13327" y="23734"/>
                  <a:pt x="13927" y="23497"/>
                  <a:pt x="14545" y="23279"/>
                </a:cubicBezTo>
                <a:cubicBezTo>
                  <a:pt x="16436" y="22443"/>
                  <a:pt x="18781" y="21006"/>
                  <a:pt x="19545" y="19025"/>
                </a:cubicBezTo>
                <a:cubicBezTo>
                  <a:pt x="19617" y="18879"/>
                  <a:pt x="19545" y="18734"/>
                  <a:pt x="19381" y="18661"/>
                </a:cubicBezTo>
                <a:cubicBezTo>
                  <a:pt x="19308" y="17970"/>
                  <a:pt x="18545" y="17661"/>
                  <a:pt x="17945" y="17370"/>
                </a:cubicBezTo>
                <a:cubicBezTo>
                  <a:pt x="16127" y="16534"/>
                  <a:pt x="15454" y="14861"/>
                  <a:pt x="14690" y="13116"/>
                </a:cubicBezTo>
                <a:cubicBezTo>
                  <a:pt x="13636" y="10843"/>
                  <a:pt x="12800" y="8280"/>
                  <a:pt x="10982" y="6462"/>
                </a:cubicBezTo>
                <a:cubicBezTo>
                  <a:pt x="10073" y="5626"/>
                  <a:pt x="9091" y="5171"/>
                  <a:pt x="7945" y="4935"/>
                </a:cubicBezTo>
                <a:cubicBezTo>
                  <a:pt x="7346" y="4789"/>
                  <a:pt x="6727" y="4717"/>
                  <a:pt x="6127" y="4717"/>
                </a:cubicBezTo>
                <a:cubicBezTo>
                  <a:pt x="6127" y="4335"/>
                  <a:pt x="6127" y="3808"/>
                  <a:pt x="5982" y="3280"/>
                </a:cubicBezTo>
                <a:cubicBezTo>
                  <a:pt x="6055" y="2589"/>
                  <a:pt x="5982" y="1989"/>
                  <a:pt x="5818" y="1462"/>
                </a:cubicBezTo>
                <a:cubicBezTo>
                  <a:pt x="5673" y="1080"/>
                  <a:pt x="5218" y="553"/>
                  <a:pt x="4691" y="317"/>
                </a:cubicBezTo>
                <a:cubicBezTo>
                  <a:pt x="4442" y="141"/>
                  <a:pt x="4145" y="0"/>
                  <a:pt x="376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5" name="Google Shape;405;p15"/>
          <p:cNvGrpSpPr/>
          <p:nvPr/>
        </p:nvGrpSpPr>
        <p:grpSpPr>
          <a:xfrm>
            <a:off x="895763" y="151688"/>
            <a:ext cx="263650" cy="479100"/>
            <a:chOff x="933688" y="361238"/>
            <a:chExt cx="263650" cy="479100"/>
          </a:xfrm>
        </p:grpSpPr>
        <p:sp>
          <p:nvSpPr>
            <p:cNvPr id="406" name="Google Shape;406;p15"/>
            <p:cNvSpPr/>
            <p:nvPr/>
          </p:nvSpPr>
          <p:spPr>
            <a:xfrm>
              <a:off x="967788" y="391288"/>
              <a:ext cx="220000" cy="186075"/>
            </a:xfrm>
            <a:custGeom>
              <a:avLst/>
              <a:gdLst/>
              <a:ahLst/>
              <a:cxnLst/>
              <a:rect l="l" t="t" r="r" b="b"/>
              <a:pathLst>
                <a:path w="8800" h="7443" extrusionOk="0">
                  <a:moveTo>
                    <a:pt x="2055" y="617"/>
                  </a:moveTo>
                  <a:cubicBezTo>
                    <a:pt x="1219" y="999"/>
                    <a:pt x="619" y="1835"/>
                    <a:pt x="382" y="2744"/>
                  </a:cubicBezTo>
                  <a:cubicBezTo>
                    <a:pt x="310" y="2435"/>
                    <a:pt x="382" y="2217"/>
                    <a:pt x="455" y="1980"/>
                  </a:cubicBezTo>
                  <a:cubicBezTo>
                    <a:pt x="691" y="1380"/>
                    <a:pt x="1219" y="999"/>
                    <a:pt x="1819" y="690"/>
                  </a:cubicBezTo>
                  <a:cubicBezTo>
                    <a:pt x="1909" y="690"/>
                    <a:pt x="1982" y="617"/>
                    <a:pt x="2055" y="617"/>
                  </a:cubicBezTo>
                  <a:close/>
                  <a:moveTo>
                    <a:pt x="310" y="2962"/>
                  </a:moveTo>
                  <a:cubicBezTo>
                    <a:pt x="310" y="3053"/>
                    <a:pt x="237" y="3053"/>
                    <a:pt x="237" y="3126"/>
                  </a:cubicBezTo>
                  <a:lnTo>
                    <a:pt x="237" y="2962"/>
                  </a:lnTo>
                  <a:close/>
                  <a:moveTo>
                    <a:pt x="7127" y="1380"/>
                  </a:moveTo>
                  <a:lnTo>
                    <a:pt x="7200" y="1453"/>
                  </a:lnTo>
                  <a:cubicBezTo>
                    <a:pt x="7727" y="1980"/>
                    <a:pt x="8109" y="2744"/>
                    <a:pt x="8036" y="3508"/>
                  </a:cubicBezTo>
                  <a:cubicBezTo>
                    <a:pt x="8036" y="4035"/>
                    <a:pt x="7818" y="4562"/>
                    <a:pt x="7436" y="5017"/>
                  </a:cubicBezTo>
                  <a:cubicBezTo>
                    <a:pt x="7654" y="4562"/>
                    <a:pt x="7727" y="4108"/>
                    <a:pt x="7727" y="3580"/>
                  </a:cubicBezTo>
                  <a:cubicBezTo>
                    <a:pt x="7818" y="2744"/>
                    <a:pt x="7582" y="1980"/>
                    <a:pt x="7127" y="1380"/>
                  </a:cubicBezTo>
                  <a:close/>
                  <a:moveTo>
                    <a:pt x="3800" y="235"/>
                  </a:moveTo>
                  <a:cubicBezTo>
                    <a:pt x="5091" y="235"/>
                    <a:pt x="6673" y="617"/>
                    <a:pt x="7273" y="1980"/>
                  </a:cubicBezTo>
                  <a:cubicBezTo>
                    <a:pt x="7582" y="2817"/>
                    <a:pt x="7654" y="3798"/>
                    <a:pt x="7436" y="4635"/>
                  </a:cubicBezTo>
                  <a:cubicBezTo>
                    <a:pt x="7127" y="5544"/>
                    <a:pt x="6364" y="6071"/>
                    <a:pt x="5618" y="6598"/>
                  </a:cubicBezTo>
                  <a:cubicBezTo>
                    <a:pt x="5382" y="6762"/>
                    <a:pt x="5164" y="6907"/>
                    <a:pt x="5000" y="6980"/>
                  </a:cubicBezTo>
                  <a:lnTo>
                    <a:pt x="4927" y="6980"/>
                  </a:lnTo>
                  <a:cubicBezTo>
                    <a:pt x="4724" y="7029"/>
                    <a:pt x="4523" y="7052"/>
                    <a:pt x="4326" y="7052"/>
                  </a:cubicBezTo>
                  <a:cubicBezTo>
                    <a:pt x="3574" y="7052"/>
                    <a:pt x="2878" y="6725"/>
                    <a:pt x="2273" y="6307"/>
                  </a:cubicBezTo>
                  <a:cubicBezTo>
                    <a:pt x="1528" y="5689"/>
                    <a:pt x="546" y="4562"/>
                    <a:pt x="310" y="3508"/>
                  </a:cubicBezTo>
                  <a:cubicBezTo>
                    <a:pt x="455" y="2217"/>
                    <a:pt x="1219" y="926"/>
                    <a:pt x="2437" y="471"/>
                  </a:cubicBezTo>
                  <a:cubicBezTo>
                    <a:pt x="2728" y="399"/>
                    <a:pt x="3037" y="326"/>
                    <a:pt x="3346" y="326"/>
                  </a:cubicBezTo>
                  <a:cubicBezTo>
                    <a:pt x="3346" y="326"/>
                    <a:pt x="3418" y="326"/>
                    <a:pt x="3491" y="235"/>
                  </a:cubicBezTo>
                  <a:close/>
                  <a:moveTo>
                    <a:pt x="310" y="4035"/>
                  </a:moveTo>
                  <a:lnTo>
                    <a:pt x="310" y="4035"/>
                  </a:lnTo>
                  <a:cubicBezTo>
                    <a:pt x="455" y="4489"/>
                    <a:pt x="764" y="4944"/>
                    <a:pt x="1073" y="5398"/>
                  </a:cubicBezTo>
                  <a:cubicBezTo>
                    <a:pt x="1909" y="6380"/>
                    <a:pt x="2964" y="7144"/>
                    <a:pt x="4182" y="7289"/>
                  </a:cubicBezTo>
                  <a:lnTo>
                    <a:pt x="4091" y="7289"/>
                  </a:lnTo>
                  <a:cubicBezTo>
                    <a:pt x="3637" y="7289"/>
                    <a:pt x="3182" y="7053"/>
                    <a:pt x="2728" y="6907"/>
                  </a:cubicBezTo>
                  <a:cubicBezTo>
                    <a:pt x="1982" y="6689"/>
                    <a:pt x="1146" y="6235"/>
                    <a:pt x="691" y="5471"/>
                  </a:cubicBezTo>
                  <a:cubicBezTo>
                    <a:pt x="382" y="5017"/>
                    <a:pt x="310" y="4562"/>
                    <a:pt x="310" y="4035"/>
                  </a:cubicBezTo>
                  <a:close/>
                  <a:moveTo>
                    <a:pt x="4140" y="0"/>
                  </a:moveTo>
                  <a:cubicBezTo>
                    <a:pt x="4003" y="0"/>
                    <a:pt x="3865" y="6"/>
                    <a:pt x="3727" y="17"/>
                  </a:cubicBezTo>
                  <a:cubicBezTo>
                    <a:pt x="2364" y="90"/>
                    <a:pt x="310" y="690"/>
                    <a:pt x="164" y="2217"/>
                  </a:cubicBezTo>
                  <a:cubicBezTo>
                    <a:pt x="0" y="2744"/>
                    <a:pt x="0" y="3199"/>
                    <a:pt x="164" y="3726"/>
                  </a:cubicBezTo>
                  <a:cubicBezTo>
                    <a:pt x="164" y="4108"/>
                    <a:pt x="164" y="4489"/>
                    <a:pt x="237" y="4871"/>
                  </a:cubicBezTo>
                  <a:cubicBezTo>
                    <a:pt x="455" y="5617"/>
                    <a:pt x="1000" y="6235"/>
                    <a:pt x="1673" y="6598"/>
                  </a:cubicBezTo>
                  <a:cubicBezTo>
                    <a:pt x="2315" y="7020"/>
                    <a:pt x="3207" y="7442"/>
                    <a:pt x="4000" y="7442"/>
                  </a:cubicBezTo>
                  <a:cubicBezTo>
                    <a:pt x="4062" y="7442"/>
                    <a:pt x="4122" y="7440"/>
                    <a:pt x="4182" y="7435"/>
                  </a:cubicBezTo>
                  <a:cubicBezTo>
                    <a:pt x="4473" y="7435"/>
                    <a:pt x="4782" y="7362"/>
                    <a:pt x="5091" y="7216"/>
                  </a:cubicBezTo>
                  <a:cubicBezTo>
                    <a:pt x="5382" y="7144"/>
                    <a:pt x="5691" y="6980"/>
                    <a:pt x="6000" y="6835"/>
                  </a:cubicBezTo>
                  <a:cubicBezTo>
                    <a:pt x="7364" y="5926"/>
                    <a:pt x="8800" y="4108"/>
                    <a:pt x="8109" y="2435"/>
                  </a:cubicBezTo>
                  <a:cubicBezTo>
                    <a:pt x="7487" y="822"/>
                    <a:pt x="5824" y="0"/>
                    <a:pt x="41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933688" y="361238"/>
              <a:ext cx="263650" cy="479100"/>
            </a:xfrm>
            <a:custGeom>
              <a:avLst/>
              <a:gdLst/>
              <a:ahLst/>
              <a:cxnLst/>
              <a:rect l="l" t="t" r="r" b="b"/>
              <a:pathLst>
                <a:path w="10546" h="19164" extrusionOk="0">
                  <a:moveTo>
                    <a:pt x="5666" y="234"/>
                  </a:moveTo>
                  <a:cubicBezTo>
                    <a:pt x="6519" y="234"/>
                    <a:pt x="7370" y="423"/>
                    <a:pt x="8109" y="837"/>
                  </a:cubicBezTo>
                  <a:cubicBezTo>
                    <a:pt x="7450" y="507"/>
                    <a:pt x="6693" y="354"/>
                    <a:pt x="5920" y="354"/>
                  </a:cubicBezTo>
                  <a:cubicBezTo>
                    <a:pt x="4220" y="354"/>
                    <a:pt x="2443" y="1097"/>
                    <a:pt x="1455" y="2346"/>
                  </a:cubicBezTo>
                  <a:cubicBezTo>
                    <a:pt x="1910" y="1601"/>
                    <a:pt x="2655" y="983"/>
                    <a:pt x="3564" y="619"/>
                  </a:cubicBezTo>
                  <a:cubicBezTo>
                    <a:pt x="4222" y="369"/>
                    <a:pt x="4945" y="234"/>
                    <a:pt x="5666" y="234"/>
                  </a:cubicBezTo>
                  <a:close/>
                  <a:moveTo>
                    <a:pt x="546" y="5164"/>
                  </a:moveTo>
                  <a:cubicBezTo>
                    <a:pt x="546" y="6073"/>
                    <a:pt x="764" y="6891"/>
                    <a:pt x="1219" y="7655"/>
                  </a:cubicBezTo>
                  <a:cubicBezTo>
                    <a:pt x="837" y="7128"/>
                    <a:pt x="619" y="6437"/>
                    <a:pt x="546" y="5764"/>
                  </a:cubicBezTo>
                  <a:cubicBezTo>
                    <a:pt x="546" y="5619"/>
                    <a:pt x="455" y="5382"/>
                    <a:pt x="546" y="5164"/>
                  </a:cubicBezTo>
                  <a:close/>
                  <a:moveTo>
                    <a:pt x="5997" y="532"/>
                  </a:moveTo>
                  <a:cubicBezTo>
                    <a:pt x="6660" y="532"/>
                    <a:pt x="7308" y="652"/>
                    <a:pt x="7891" y="910"/>
                  </a:cubicBezTo>
                  <a:cubicBezTo>
                    <a:pt x="8637" y="1292"/>
                    <a:pt x="9182" y="1819"/>
                    <a:pt x="9546" y="2510"/>
                  </a:cubicBezTo>
                  <a:cubicBezTo>
                    <a:pt x="10237" y="3873"/>
                    <a:pt x="10382" y="5619"/>
                    <a:pt x="9855" y="6982"/>
                  </a:cubicBezTo>
                  <a:cubicBezTo>
                    <a:pt x="9782" y="7055"/>
                    <a:pt x="9709" y="7200"/>
                    <a:pt x="9637" y="7346"/>
                  </a:cubicBezTo>
                  <a:cubicBezTo>
                    <a:pt x="9473" y="7655"/>
                    <a:pt x="9328" y="7891"/>
                    <a:pt x="9018" y="8109"/>
                  </a:cubicBezTo>
                  <a:cubicBezTo>
                    <a:pt x="8346" y="8873"/>
                    <a:pt x="7364" y="9327"/>
                    <a:pt x="6291" y="9473"/>
                  </a:cubicBezTo>
                  <a:cubicBezTo>
                    <a:pt x="6291" y="9400"/>
                    <a:pt x="6291" y="9327"/>
                    <a:pt x="6364" y="9327"/>
                  </a:cubicBezTo>
                  <a:lnTo>
                    <a:pt x="6291" y="9255"/>
                  </a:lnTo>
                  <a:cubicBezTo>
                    <a:pt x="6291" y="9327"/>
                    <a:pt x="6219" y="9400"/>
                    <a:pt x="6219" y="9473"/>
                  </a:cubicBezTo>
                  <a:cubicBezTo>
                    <a:pt x="5962" y="9502"/>
                    <a:pt x="5702" y="9516"/>
                    <a:pt x="5442" y="9516"/>
                  </a:cubicBezTo>
                  <a:cubicBezTo>
                    <a:pt x="4395" y="9516"/>
                    <a:pt x="3340" y="9281"/>
                    <a:pt x="2437" y="8800"/>
                  </a:cubicBezTo>
                  <a:cubicBezTo>
                    <a:pt x="2364" y="8709"/>
                    <a:pt x="2201" y="8637"/>
                    <a:pt x="2128" y="8564"/>
                  </a:cubicBezTo>
                  <a:cubicBezTo>
                    <a:pt x="1455" y="7800"/>
                    <a:pt x="1001" y="6891"/>
                    <a:pt x="764" y="5982"/>
                  </a:cubicBezTo>
                  <a:cubicBezTo>
                    <a:pt x="764" y="5837"/>
                    <a:pt x="764" y="5691"/>
                    <a:pt x="692" y="5528"/>
                  </a:cubicBezTo>
                  <a:lnTo>
                    <a:pt x="692" y="5528"/>
                  </a:lnTo>
                  <a:cubicBezTo>
                    <a:pt x="714" y="5555"/>
                    <a:pt x="735" y="5566"/>
                    <a:pt x="755" y="5566"/>
                  </a:cubicBezTo>
                  <a:cubicBezTo>
                    <a:pt x="802" y="5566"/>
                    <a:pt x="837" y="5506"/>
                    <a:pt x="837" y="5455"/>
                  </a:cubicBezTo>
                  <a:cubicBezTo>
                    <a:pt x="619" y="4255"/>
                    <a:pt x="1001" y="3255"/>
                    <a:pt x="1674" y="2437"/>
                  </a:cubicBezTo>
                  <a:lnTo>
                    <a:pt x="1910" y="2201"/>
                  </a:lnTo>
                  <a:cubicBezTo>
                    <a:pt x="1983" y="2201"/>
                    <a:pt x="1983" y="2128"/>
                    <a:pt x="1910" y="2128"/>
                  </a:cubicBezTo>
                  <a:cubicBezTo>
                    <a:pt x="2954" y="1134"/>
                    <a:pt x="4511" y="532"/>
                    <a:pt x="5997" y="532"/>
                  </a:cubicBezTo>
                  <a:close/>
                  <a:moveTo>
                    <a:pt x="8346" y="8946"/>
                  </a:moveTo>
                  <a:lnTo>
                    <a:pt x="8346" y="8946"/>
                  </a:lnTo>
                  <a:cubicBezTo>
                    <a:pt x="8037" y="9255"/>
                    <a:pt x="7655" y="9473"/>
                    <a:pt x="7273" y="9618"/>
                  </a:cubicBezTo>
                  <a:cubicBezTo>
                    <a:pt x="7200" y="9618"/>
                    <a:pt x="7200" y="9546"/>
                    <a:pt x="7128" y="9473"/>
                  </a:cubicBezTo>
                  <a:cubicBezTo>
                    <a:pt x="7364" y="9400"/>
                    <a:pt x="7510" y="9327"/>
                    <a:pt x="7655" y="9255"/>
                  </a:cubicBezTo>
                  <a:cubicBezTo>
                    <a:pt x="7891" y="9164"/>
                    <a:pt x="8109" y="9091"/>
                    <a:pt x="8346" y="8946"/>
                  </a:cubicBezTo>
                  <a:close/>
                  <a:moveTo>
                    <a:pt x="6528" y="9618"/>
                  </a:moveTo>
                  <a:cubicBezTo>
                    <a:pt x="6455" y="9782"/>
                    <a:pt x="6364" y="9855"/>
                    <a:pt x="6291" y="10000"/>
                  </a:cubicBezTo>
                  <a:lnTo>
                    <a:pt x="6146" y="10000"/>
                  </a:lnTo>
                  <a:cubicBezTo>
                    <a:pt x="6146" y="9927"/>
                    <a:pt x="6219" y="9782"/>
                    <a:pt x="6219" y="9709"/>
                  </a:cubicBezTo>
                  <a:cubicBezTo>
                    <a:pt x="6364" y="9618"/>
                    <a:pt x="6455" y="9618"/>
                    <a:pt x="6528" y="9618"/>
                  </a:cubicBezTo>
                  <a:close/>
                  <a:moveTo>
                    <a:pt x="7055" y="9473"/>
                  </a:moveTo>
                  <a:cubicBezTo>
                    <a:pt x="7055" y="9546"/>
                    <a:pt x="7055" y="9546"/>
                    <a:pt x="7128" y="9618"/>
                  </a:cubicBezTo>
                  <a:lnTo>
                    <a:pt x="7128" y="9709"/>
                  </a:lnTo>
                  <a:cubicBezTo>
                    <a:pt x="6982" y="9782"/>
                    <a:pt x="6819" y="9855"/>
                    <a:pt x="6600" y="9927"/>
                  </a:cubicBezTo>
                  <a:cubicBezTo>
                    <a:pt x="6673" y="9855"/>
                    <a:pt x="6673" y="9782"/>
                    <a:pt x="6673" y="9782"/>
                  </a:cubicBezTo>
                  <a:lnTo>
                    <a:pt x="6673" y="9709"/>
                  </a:lnTo>
                  <a:cubicBezTo>
                    <a:pt x="6600" y="9782"/>
                    <a:pt x="6528" y="9855"/>
                    <a:pt x="6528" y="9927"/>
                  </a:cubicBezTo>
                  <a:lnTo>
                    <a:pt x="6455" y="10000"/>
                  </a:lnTo>
                  <a:cubicBezTo>
                    <a:pt x="6528" y="9855"/>
                    <a:pt x="6600" y="9709"/>
                    <a:pt x="6673" y="9618"/>
                  </a:cubicBezTo>
                  <a:cubicBezTo>
                    <a:pt x="6746" y="9546"/>
                    <a:pt x="6910" y="9546"/>
                    <a:pt x="7055" y="9473"/>
                  </a:cubicBezTo>
                  <a:close/>
                  <a:moveTo>
                    <a:pt x="2964" y="9255"/>
                  </a:moveTo>
                  <a:lnTo>
                    <a:pt x="2964" y="9255"/>
                  </a:lnTo>
                  <a:cubicBezTo>
                    <a:pt x="3703" y="9597"/>
                    <a:pt x="4533" y="9764"/>
                    <a:pt x="5348" y="9764"/>
                  </a:cubicBezTo>
                  <a:cubicBezTo>
                    <a:pt x="5440" y="9764"/>
                    <a:pt x="5532" y="9761"/>
                    <a:pt x="5624" y="9757"/>
                  </a:cubicBezTo>
                  <a:lnTo>
                    <a:pt x="5624" y="9757"/>
                  </a:lnTo>
                  <a:cubicBezTo>
                    <a:pt x="5621" y="9762"/>
                    <a:pt x="5619" y="9770"/>
                    <a:pt x="5619" y="9782"/>
                  </a:cubicBezTo>
                  <a:cubicBezTo>
                    <a:pt x="5546" y="9855"/>
                    <a:pt x="5546" y="10000"/>
                    <a:pt x="5546" y="10073"/>
                  </a:cubicBezTo>
                  <a:lnTo>
                    <a:pt x="5237" y="10073"/>
                  </a:lnTo>
                  <a:cubicBezTo>
                    <a:pt x="4401" y="10073"/>
                    <a:pt x="3637" y="9709"/>
                    <a:pt x="2964" y="9255"/>
                  </a:cubicBezTo>
                  <a:close/>
                  <a:moveTo>
                    <a:pt x="6146" y="9709"/>
                  </a:moveTo>
                  <a:cubicBezTo>
                    <a:pt x="6146" y="9782"/>
                    <a:pt x="6073" y="9855"/>
                    <a:pt x="6073" y="9927"/>
                  </a:cubicBezTo>
                  <a:lnTo>
                    <a:pt x="6073" y="9782"/>
                  </a:lnTo>
                  <a:cubicBezTo>
                    <a:pt x="6073" y="9855"/>
                    <a:pt x="6001" y="9927"/>
                    <a:pt x="6001" y="10073"/>
                  </a:cubicBezTo>
                  <a:lnTo>
                    <a:pt x="5691" y="10073"/>
                  </a:lnTo>
                  <a:lnTo>
                    <a:pt x="5691" y="9782"/>
                  </a:lnTo>
                  <a:cubicBezTo>
                    <a:pt x="5691" y="9782"/>
                    <a:pt x="5674" y="9765"/>
                    <a:pt x="5657" y="9756"/>
                  </a:cubicBezTo>
                  <a:lnTo>
                    <a:pt x="5657" y="9756"/>
                  </a:lnTo>
                  <a:cubicBezTo>
                    <a:pt x="5821" y="9747"/>
                    <a:pt x="5985" y="9732"/>
                    <a:pt x="6146" y="9709"/>
                  </a:cubicBezTo>
                  <a:close/>
                  <a:moveTo>
                    <a:pt x="6146" y="10237"/>
                  </a:moveTo>
                  <a:cubicBezTo>
                    <a:pt x="6073" y="10237"/>
                    <a:pt x="6073" y="10309"/>
                    <a:pt x="6001" y="10382"/>
                  </a:cubicBezTo>
                  <a:lnTo>
                    <a:pt x="5910" y="10455"/>
                  </a:lnTo>
                  <a:cubicBezTo>
                    <a:pt x="6001" y="10382"/>
                    <a:pt x="6001" y="10309"/>
                    <a:pt x="6073" y="10237"/>
                  </a:cubicBezTo>
                  <a:close/>
                  <a:moveTo>
                    <a:pt x="5910" y="10237"/>
                  </a:moveTo>
                  <a:cubicBezTo>
                    <a:pt x="5837" y="10309"/>
                    <a:pt x="5837" y="10382"/>
                    <a:pt x="5764" y="10527"/>
                  </a:cubicBezTo>
                  <a:cubicBezTo>
                    <a:pt x="5764" y="10455"/>
                    <a:pt x="5764" y="10309"/>
                    <a:pt x="5691" y="10237"/>
                  </a:cubicBezTo>
                  <a:close/>
                  <a:moveTo>
                    <a:pt x="6762" y="10804"/>
                  </a:moveTo>
                  <a:cubicBezTo>
                    <a:pt x="6754" y="10804"/>
                    <a:pt x="6746" y="10812"/>
                    <a:pt x="6746" y="10836"/>
                  </a:cubicBezTo>
                  <a:cubicBezTo>
                    <a:pt x="6794" y="10836"/>
                    <a:pt x="6778" y="10804"/>
                    <a:pt x="6762" y="10804"/>
                  </a:cubicBezTo>
                  <a:close/>
                  <a:moveTo>
                    <a:pt x="7391" y="13732"/>
                  </a:moveTo>
                  <a:cubicBezTo>
                    <a:pt x="7382" y="13732"/>
                    <a:pt x="7364" y="13754"/>
                    <a:pt x="7364" y="13800"/>
                  </a:cubicBezTo>
                  <a:cubicBezTo>
                    <a:pt x="7400" y="13754"/>
                    <a:pt x="7400" y="13732"/>
                    <a:pt x="7391" y="13732"/>
                  </a:cubicBezTo>
                  <a:close/>
                  <a:moveTo>
                    <a:pt x="7200" y="9855"/>
                  </a:moveTo>
                  <a:cubicBezTo>
                    <a:pt x="7273" y="9927"/>
                    <a:pt x="7273" y="10000"/>
                    <a:pt x="7273" y="10000"/>
                  </a:cubicBezTo>
                  <a:cubicBezTo>
                    <a:pt x="7437" y="10164"/>
                    <a:pt x="7510" y="10382"/>
                    <a:pt x="7582" y="10618"/>
                  </a:cubicBezTo>
                  <a:cubicBezTo>
                    <a:pt x="7728" y="11073"/>
                    <a:pt x="7891" y="11527"/>
                    <a:pt x="8037" y="12055"/>
                  </a:cubicBezTo>
                  <a:lnTo>
                    <a:pt x="8491" y="14782"/>
                  </a:lnTo>
                  <a:cubicBezTo>
                    <a:pt x="8637" y="15691"/>
                    <a:pt x="8800" y="16527"/>
                    <a:pt x="9018" y="17345"/>
                  </a:cubicBezTo>
                  <a:cubicBezTo>
                    <a:pt x="9091" y="17727"/>
                    <a:pt x="9255" y="18109"/>
                    <a:pt x="9018" y="18418"/>
                  </a:cubicBezTo>
                  <a:cubicBezTo>
                    <a:pt x="8946" y="18563"/>
                    <a:pt x="8800" y="18636"/>
                    <a:pt x="8637" y="18709"/>
                  </a:cubicBezTo>
                  <a:lnTo>
                    <a:pt x="8564" y="18709"/>
                  </a:lnTo>
                  <a:cubicBezTo>
                    <a:pt x="8491" y="18800"/>
                    <a:pt x="8419" y="18800"/>
                    <a:pt x="8419" y="18800"/>
                  </a:cubicBezTo>
                  <a:cubicBezTo>
                    <a:pt x="8346" y="18872"/>
                    <a:pt x="8273" y="18872"/>
                    <a:pt x="8273" y="18872"/>
                  </a:cubicBezTo>
                  <a:cubicBezTo>
                    <a:pt x="8182" y="18872"/>
                    <a:pt x="8182" y="18872"/>
                    <a:pt x="8109" y="18800"/>
                  </a:cubicBezTo>
                  <a:cubicBezTo>
                    <a:pt x="8037" y="18709"/>
                    <a:pt x="8037" y="18636"/>
                    <a:pt x="8037" y="18563"/>
                  </a:cubicBezTo>
                  <a:cubicBezTo>
                    <a:pt x="8037" y="18345"/>
                    <a:pt x="8037" y="18181"/>
                    <a:pt x="7964" y="17963"/>
                  </a:cubicBezTo>
                  <a:cubicBezTo>
                    <a:pt x="7964" y="17891"/>
                    <a:pt x="7964" y="17891"/>
                    <a:pt x="7891" y="17891"/>
                  </a:cubicBezTo>
                  <a:cubicBezTo>
                    <a:pt x="7819" y="17963"/>
                    <a:pt x="7728" y="17963"/>
                    <a:pt x="7655" y="18036"/>
                  </a:cubicBezTo>
                  <a:cubicBezTo>
                    <a:pt x="7655" y="18012"/>
                    <a:pt x="7647" y="18004"/>
                    <a:pt x="7636" y="18004"/>
                  </a:cubicBezTo>
                  <a:cubicBezTo>
                    <a:pt x="7615" y="18004"/>
                    <a:pt x="7582" y="18036"/>
                    <a:pt x="7582" y="18036"/>
                  </a:cubicBezTo>
                  <a:lnTo>
                    <a:pt x="7582" y="18109"/>
                  </a:lnTo>
                  <a:lnTo>
                    <a:pt x="7510" y="18109"/>
                  </a:lnTo>
                  <a:cubicBezTo>
                    <a:pt x="7655" y="17727"/>
                    <a:pt x="7728" y="17345"/>
                    <a:pt x="7891" y="16982"/>
                  </a:cubicBezTo>
                  <a:lnTo>
                    <a:pt x="7819" y="16982"/>
                  </a:lnTo>
                  <a:cubicBezTo>
                    <a:pt x="7655" y="17272"/>
                    <a:pt x="7582" y="17654"/>
                    <a:pt x="7437" y="17963"/>
                  </a:cubicBezTo>
                  <a:cubicBezTo>
                    <a:pt x="7437" y="17891"/>
                    <a:pt x="7364" y="17800"/>
                    <a:pt x="7364" y="17727"/>
                  </a:cubicBezTo>
                  <a:cubicBezTo>
                    <a:pt x="7437" y="17654"/>
                    <a:pt x="7437" y="17581"/>
                    <a:pt x="7510" y="17581"/>
                  </a:cubicBezTo>
                  <a:cubicBezTo>
                    <a:pt x="7510" y="17509"/>
                    <a:pt x="7510" y="17509"/>
                    <a:pt x="7437" y="17509"/>
                  </a:cubicBezTo>
                  <a:cubicBezTo>
                    <a:pt x="7655" y="17054"/>
                    <a:pt x="7891" y="16600"/>
                    <a:pt x="8037" y="16072"/>
                  </a:cubicBezTo>
                  <a:cubicBezTo>
                    <a:pt x="8037" y="16072"/>
                    <a:pt x="8004" y="16032"/>
                    <a:pt x="7983" y="16032"/>
                  </a:cubicBezTo>
                  <a:cubicBezTo>
                    <a:pt x="7972" y="16032"/>
                    <a:pt x="7964" y="16042"/>
                    <a:pt x="7964" y="16072"/>
                  </a:cubicBezTo>
                  <a:cubicBezTo>
                    <a:pt x="7819" y="16600"/>
                    <a:pt x="7510" y="17127"/>
                    <a:pt x="7273" y="17654"/>
                  </a:cubicBezTo>
                  <a:cubicBezTo>
                    <a:pt x="7273" y="17509"/>
                    <a:pt x="7200" y="17345"/>
                    <a:pt x="7128" y="17200"/>
                  </a:cubicBezTo>
                  <a:lnTo>
                    <a:pt x="7200" y="17127"/>
                  </a:lnTo>
                  <a:cubicBezTo>
                    <a:pt x="7273" y="17127"/>
                    <a:pt x="7273" y="17054"/>
                    <a:pt x="7200" y="17054"/>
                  </a:cubicBezTo>
                  <a:cubicBezTo>
                    <a:pt x="7437" y="16527"/>
                    <a:pt x="7655" y="15982"/>
                    <a:pt x="7891" y="15454"/>
                  </a:cubicBezTo>
                  <a:cubicBezTo>
                    <a:pt x="7891" y="15382"/>
                    <a:pt x="7819" y="15382"/>
                    <a:pt x="7819" y="15382"/>
                  </a:cubicBezTo>
                  <a:cubicBezTo>
                    <a:pt x="7655" y="15763"/>
                    <a:pt x="7510" y="16072"/>
                    <a:pt x="7364" y="16363"/>
                  </a:cubicBezTo>
                  <a:cubicBezTo>
                    <a:pt x="7364" y="16436"/>
                    <a:pt x="7273" y="16600"/>
                    <a:pt x="7200" y="16745"/>
                  </a:cubicBezTo>
                  <a:cubicBezTo>
                    <a:pt x="7200" y="16745"/>
                    <a:pt x="7128" y="16982"/>
                    <a:pt x="7128" y="17054"/>
                  </a:cubicBezTo>
                  <a:cubicBezTo>
                    <a:pt x="7055" y="16891"/>
                    <a:pt x="7055" y="16818"/>
                    <a:pt x="6982" y="16672"/>
                  </a:cubicBezTo>
                  <a:cubicBezTo>
                    <a:pt x="7273" y="16072"/>
                    <a:pt x="7655" y="15454"/>
                    <a:pt x="7819" y="14854"/>
                  </a:cubicBezTo>
                  <a:cubicBezTo>
                    <a:pt x="7819" y="14818"/>
                    <a:pt x="7819" y="14800"/>
                    <a:pt x="7807" y="14800"/>
                  </a:cubicBezTo>
                  <a:cubicBezTo>
                    <a:pt x="7796" y="14800"/>
                    <a:pt x="7773" y="14818"/>
                    <a:pt x="7728" y="14854"/>
                  </a:cubicBezTo>
                  <a:cubicBezTo>
                    <a:pt x="7582" y="15382"/>
                    <a:pt x="7128" y="15909"/>
                    <a:pt x="6982" y="16527"/>
                  </a:cubicBezTo>
                  <a:cubicBezTo>
                    <a:pt x="6982" y="16363"/>
                    <a:pt x="6910" y="16218"/>
                    <a:pt x="6910" y="16072"/>
                  </a:cubicBezTo>
                  <a:lnTo>
                    <a:pt x="6910" y="15982"/>
                  </a:lnTo>
                  <a:cubicBezTo>
                    <a:pt x="7055" y="15836"/>
                    <a:pt x="7055" y="15618"/>
                    <a:pt x="7128" y="15454"/>
                  </a:cubicBezTo>
                  <a:cubicBezTo>
                    <a:pt x="7273" y="15000"/>
                    <a:pt x="7437" y="14618"/>
                    <a:pt x="7582" y="14164"/>
                  </a:cubicBezTo>
                  <a:cubicBezTo>
                    <a:pt x="7582" y="14164"/>
                    <a:pt x="7550" y="14131"/>
                    <a:pt x="7528" y="14131"/>
                  </a:cubicBezTo>
                  <a:cubicBezTo>
                    <a:pt x="7518" y="14131"/>
                    <a:pt x="7510" y="14139"/>
                    <a:pt x="7510" y="14164"/>
                  </a:cubicBezTo>
                  <a:cubicBezTo>
                    <a:pt x="7364" y="14545"/>
                    <a:pt x="7200" y="15000"/>
                    <a:pt x="7055" y="15382"/>
                  </a:cubicBezTo>
                  <a:cubicBezTo>
                    <a:pt x="6982" y="15527"/>
                    <a:pt x="6910" y="15763"/>
                    <a:pt x="6819" y="15909"/>
                  </a:cubicBezTo>
                  <a:cubicBezTo>
                    <a:pt x="6819" y="15691"/>
                    <a:pt x="6746" y="15382"/>
                    <a:pt x="6746" y="15163"/>
                  </a:cubicBezTo>
                  <a:lnTo>
                    <a:pt x="6819" y="15163"/>
                  </a:lnTo>
                  <a:cubicBezTo>
                    <a:pt x="6982" y="14709"/>
                    <a:pt x="7200" y="14254"/>
                    <a:pt x="7364" y="13800"/>
                  </a:cubicBezTo>
                  <a:lnTo>
                    <a:pt x="7364" y="13800"/>
                  </a:lnTo>
                  <a:cubicBezTo>
                    <a:pt x="7200" y="14018"/>
                    <a:pt x="7128" y="14254"/>
                    <a:pt x="6982" y="14545"/>
                  </a:cubicBezTo>
                  <a:cubicBezTo>
                    <a:pt x="6910" y="14709"/>
                    <a:pt x="6746" y="14927"/>
                    <a:pt x="6746" y="15073"/>
                  </a:cubicBezTo>
                  <a:cubicBezTo>
                    <a:pt x="6746" y="14854"/>
                    <a:pt x="6673" y="14618"/>
                    <a:pt x="6673" y="14473"/>
                  </a:cubicBezTo>
                  <a:cubicBezTo>
                    <a:pt x="6746" y="14254"/>
                    <a:pt x="6819" y="14091"/>
                    <a:pt x="6910" y="13945"/>
                  </a:cubicBezTo>
                  <a:cubicBezTo>
                    <a:pt x="6982" y="13636"/>
                    <a:pt x="7128" y="13345"/>
                    <a:pt x="7200" y="13036"/>
                  </a:cubicBezTo>
                  <a:cubicBezTo>
                    <a:pt x="7249" y="13036"/>
                    <a:pt x="7233" y="13004"/>
                    <a:pt x="7195" y="13004"/>
                  </a:cubicBezTo>
                  <a:cubicBezTo>
                    <a:pt x="7176" y="13004"/>
                    <a:pt x="7152" y="13012"/>
                    <a:pt x="7128" y="13036"/>
                  </a:cubicBezTo>
                  <a:cubicBezTo>
                    <a:pt x="7055" y="13345"/>
                    <a:pt x="6910" y="13636"/>
                    <a:pt x="6746" y="13945"/>
                  </a:cubicBezTo>
                  <a:cubicBezTo>
                    <a:pt x="6746" y="14018"/>
                    <a:pt x="6673" y="14091"/>
                    <a:pt x="6673" y="14164"/>
                  </a:cubicBezTo>
                  <a:cubicBezTo>
                    <a:pt x="6600" y="14018"/>
                    <a:pt x="6600" y="13800"/>
                    <a:pt x="6600" y="13636"/>
                  </a:cubicBezTo>
                  <a:cubicBezTo>
                    <a:pt x="6746" y="13345"/>
                    <a:pt x="6910" y="13036"/>
                    <a:pt x="7055" y="12727"/>
                  </a:cubicBezTo>
                  <a:cubicBezTo>
                    <a:pt x="7055" y="12727"/>
                    <a:pt x="7023" y="12695"/>
                    <a:pt x="7001" y="12695"/>
                  </a:cubicBezTo>
                  <a:cubicBezTo>
                    <a:pt x="6990" y="12695"/>
                    <a:pt x="6982" y="12703"/>
                    <a:pt x="6982" y="12727"/>
                  </a:cubicBezTo>
                  <a:lnTo>
                    <a:pt x="6528" y="13418"/>
                  </a:lnTo>
                  <a:lnTo>
                    <a:pt x="6528" y="13345"/>
                  </a:lnTo>
                  <a:cubicBezTo>
                    <a:pt x="6746" y="12891"/>
                    <a:pt x="6910" y="12509"/>
                    <a:pt x="6982" y="12055"/>
                  </a:cubicBezTo>
                  <a:lnTo>
                    <a:pt x="6982" y="12055"/>
                  </a:lnTo>
                  <a:cubicBezTo>
                    <a:pt x="6819" y="12436"/>
                    <a:pt x="6673" y="12727"/>
                    <a:pt x="6528" y="13109"/>
                  </a:cubicBezTo>
                  <a:cubicBezTo>
                    <a:pt x="6528" y="13036"/>
                    <a:pt x="6455" y="12891"/>
                    <a:pt x="6455" y="12800"/>
                  </a:cubicBezTo>
                  <a:cubicBezTo>
                    <a:pt x="6600" y="12436"/>
                    <a:pt x="6746" y="12055"/>
                    <a:pt x="6910" y="11746"/>
                  </a:cubicBezTo>
                  <a:cubicBezTo>
                    <a:pt x="6910" y="11673"/>
                    <a:pt x="6819" y="11673"/>
                    <a:pt x="6819" y="11673"/>
                  </a:cubicBezTo>
                  <a:cubicBezTo>
                    <a:pt x="6746" y="11982"/>
                    <a:pt x="6528" y="12273"/>
                    <a:pt x="6364" y="12582"/>
                  </a:cubicBezTo>
                  <a:cubicBezTo>
                    <a:pt x="6364" y="12509"/>
                    <a:pt x="6364" y="12345"/>
                    <a:pt x="6291" y="12273"/>
                  </a:cubicBezTo>
                  <a:cubicBezTo>
                    <a:pt x="6455" y="11891"/>
                    <a:pt x="6673" y="11600"/>
                    <a:pt x="6819" y="11291"/>
                  </a:cubicBezTo>
                  <a:cubicBezTo>
                    <a:pt x="6819" y="11218"/>
                    <a:pt x="6746" y="11218"/>
                    <a:pt x="6746" y="11218"/>
                  </a:cubicBezTo>
                  <a:cubicBezTo>
                    <a:pt x="6600" y="11527"/>
                    <a:pt x="6455" y="11746"/>
                    <a:pt x="6291" y="12055"/>
                  </a:cubicBezTo>
                  <a:lnTo>
                    <a:pt x="6219" y="11982"/>
                  </a:lnTo>
                  <a:cubicBezTo>
                    <a:pt x="6455" y="11673"/>
                    <a:pt x="6673" y="11218"/>
                    <a:pt x="6746" y="10836"/>
                  </a:cubicBezTo>
                  <a:lnTo>
                    <a:pt x="6746" y="10836"/>
                  </a:lnTo>
                  <a:cubicBezTo>
                    <a:pt x="6600" y="11146"/>
                    <a:pt x="6364" y="11527"/>
                    <a:pt x="6219" y="11818"/>
                  </a:cubicBezTo>
                  <a:cubicBezTo>
                    <a:pt x="6146" y="11746"/>
                    <a:pt x="6146" y="11600"/>
                    <a:pt x="6073" y="11436"/>
                  </a:cubicBezTo>
                  <a:cubicBezTo>
                    <a:pt x="6073" y="11218"/>
                    <a:pt x="5910" y="10982"/>
                    <a:pt x="5837" y="10691"/>
                  </a:cubicBezTo>
                  <a:cubicBezTo>
                    <a:pt x="6001" y="10527"/>
                    <a:pt x="6146" y="10382"/>
                    <a:pt x="6291" y="10164"/>
                  </a:cubicBezTo>
                  <a:lnTo>
                    <a:pt x="6364" y="10164"/>
                  </a:lnTo>
                  <a:cubicBezTo>
                    <a:pt x="6291" y="10309"/>
                    <a:pt x="6219" y="10382"/>
                    <a:pt x="6146" y="10527"/>
                  </a:cubicBezTo>
                  <a:lnTo>
                    <a:pt x="6219" y="10618"/>
                  </a:lnTo>
                  <a:cubicBezTo>
                    <a:pt x="6364" y="10455"/>
                    <a:pt x="6455" y="10309"/>
                    <a:pt x="6528" y="10073"/>
                  </a:cubicBezTo>
                  <a:lnTo>
                    <a:pt x="6673" y="10073"/>
                  </a:lnTo>
                  <a:cubicBezTo>
                    <a:pt x="6600" y="10309"/>
                    <a:pt x="6455" y="10455"/>
                    <a:pt x="6291" y="10691"/>
                  </a:cubicBezTo>
                  <a:cubicBezTo>
                    <a:pt x="6219" y="10836"/>
                    <a:pt x="6146" y="10909"/>
                    <a:pt x="6073" y="11073"/>
                  </a:cubicBezTo>
                  <a:lnTo>
                    <a:pt x="6073" y="11146"/>
                  </a:lnTo>
                  <a:cubicBezTo>
                    <a:pt x="6219" y="11073"/>
                    <a:pt x="6364" y="10836"/>
                    <a:pt x="6455" y="10691"/>
                  </a:cubicBezTo>
                  <a:cubicBezTo>
                    <a:pt x="6528" y="10527"/>
                    <a:pt x="6673" y="10309"/>
                    <a:pt x="6746" y="10073"/>
                  </a:cubicBezTo>
                  <a:cubicBezTo>
                    <a:pt x="6910" y="10000"/>
                    <a:pt x="7055" y="9927"/>
                    <a:pt x="7200" y="9855"/>
                  </a:cubicBezTo>
                  <a:close/>
                  <a:moveTo>
                    <a:pt x="5546" y="1"/>
                  </a:moveTo>
                  <a:cubicBezTo>
                    <a:pt x="3273" y="74"/>
                    <a:pt x="1292" y="1364"/>
                    <a:pt x="692" y="3491"/>
                  </a:cubicBezTo>
                  <a:cubicBezTo>
                    <a:pt x="1" y="5000"/>
                    <a:pt x="310" y="6982"/>
                    <a:pt x="1364" y="8182"/>
                  </a:cubicBezTo>
                  <a:cubicBezTo>
                    <a:pt x="1601" y="8418"/>
                    <a:pt x="1819" y="8637"/>
                    <a:pt x="2128" y="8800"/>
                  </a:cubicBezTo>
                  <a:cubicBezTo>
                    <a:pt x="2510" y="9164"/>
                    <a:pt x="2892" y="9473"/>
                    <a:pt x="3419" y="9709"/>
                  </a:cubicBezTo>
                  <a:cubicBezTo>
                    <a:pt x="4092" y="10073"/>
                    <a:pt x="4855" y="10309"/>
                    <a:pt x="5619" y="10309"/>
                  </a:cubicBezTo>
                  <a:cubicBezTo>
                    <a:pt x="5619" y="10382"/>
                    <a:pt x="5619" y="10527"/>
                    <a:pt x="5691" y="10691"/>
                  </a:cubicBezTo>
                  <a:cubicBezTo>
                    <a:pt x="5691" y="10764"/>
                    <a:pt x="5691" y="10764"/>
                    <a:pt x="5619" y="10836"/>
                  </a:cubicBezTo>
                  <a:cubicBezTo>
                    <a:pt x="5619" y="10836"/>
                    <a:pt x="5651" y="10869"/>
                    <a:pt x="5673" y="10869"/>
                  </a:cubicBezTo>
                  <a:cubicBezTo>
                    <a:pt x="5683" y="10869"/>
                    <a:pt x="5691" y="10861"/>
                    <a:pt x="5691" y="10836"/>
                  </a:cubicBezTo>
                  <a:lnTo>
                    <a:pt x="5764" y="10836"/>
                  </a:lnTo>
                  <a:cubicBezTo>
                    <a:pt x="5764" y="10909"/>
                    <a:pt x="5764" y="10982"/>
                    <a:pt x="5837" y="11073"/>
                  </a:cubicBezTo>
                  <a:cubicBezTo>
                    <a:pt x="5910" y="11527"/>
                    <a:pt x="6073" y="11982"/>
                    <a:pt x="6146" y="12345"/>
                  </a:cubicBezTo>
                  <a:cubicBezTo>
                    <a:pt x="6146" y="12436"/>
                    <a:pt x="6073" y="12582"/>
                    <a:pt x="6073" y="12655"/>
                  </a:cubicBezTo>
                  <a:cubicBezTo>
                    <a:pt x="6073" y="12691"/>
                    <a:pt x="6091" y="12709"/>
                    <a:pt x="6110" y="12709"/>
                  </a:cubicBezTo>
                  <a:cubicBezTo>
                    <a:pt x="6128" y="12709"/>
                    <a:pt x="6146" y="12691"/>
                    <a:pt x="6146" y="12655"/>
                  </a:cubicBezTo>
                  <a:cubicBezTo>
                    <a:pt x="6146" y="12655"/>
                    <a:pt x="6146" y="12582"/>
                    <a:pt x="6219" y="12582"/>
                  </a:cubicBezTo>
                  <a:cubicBezTo>
                    <a:pt x="6219" y="12655"/>
                    <a:pt x="6219" y="12800"/>
                    <a:pt x="6291" y="12964"/>
                  </a:cubicBezTo>
                  <a:cubicBezTo>
                    <a:pt x="6219" y="13036"/>
                    <a:pt x="6219" y="13109"/>
                    <a:pt x="6219" y="13182"/>
                  </a:cubicBezTo>
                  <a:cubicBezTo>
                    <a:pt x="6219" y="13218"/>
                    <a:pt x="6219" y="13236"/>
                    <a:pt x="6228" y="13236"/>
                  </a:cubicBezTo>
                  <a:cubicBezTo>
                    <a:pt x="6237" y="13236"/>
                    <a:pt x="6255" y="13218"/>
                    <a:pt x="6291" y="13182"/>
                  </a:cubicBezTo>
                  <a:cubicBezTo>
                    <a:pt x="6291" y="13254"/>
                    <a:pt x="6291" y="13418"/>
                    <a:pt x="6364" y="13491"/>
                  </a:cubicBezTo>
                  <a:lnTo>
                    <a:pt x="6364" y="13564"/>
                  </a:lnTo>
                  <a:lnTo>
                    <a:pt x="6364" y="13800"/>
                  </a:lnTo>
                  <a:cubicBezTo>
                    <a:pt x="6364" y="13873"/>
                    <a:pt x="6291" y="13945"/>
                    <a:pt x="6291" y="14091"/>
                  </a:cubicBezTo>
                  <a:lnTo>
                    <a:pt x="6364" y="14091"/>
                  </a:lnTo>
                  <a:lnTo>
                    <a:pt x="6364" y="14018"/>
                  </a:lnTo>
                  <a:cubicBezTo>
                    <a:pt x="6528" y="15618"/>
                    <a:pt x="6600" y="17345"/>
                    <a:pt x="7582" y="18636"/>
                  </a:cubicBezTo>
                  <a:cubicBezTo>
                    <a:pt x="7605" y="18687"/>
                    <a:pt x="7637" y="18706"/>
                    <a:pt x="7669" y="18706"/>
                  </a:cubicBezTo>
                  <a:cubicBezTo>
                    <a:pt x="7741" y="18706"/>
                    <a:pt x="7819" y="18613"/>
                    <a:pt x="7819" y="18563"/>
                  </a:cubicBezTo>
                  <a:cubicBezTo>
                    <a:pt x="7728" y="18418"/>
                    <a:pt x="7728" y="18254"/>
                    <a:pt x="7728" y="18109"/>
                  </a:cubicBezTo>
                  <a:cubicBezTo>
                    <a:pt x="7728" y="18109"/>
                    <a:pt x="7819" y="18036"/>
                    <a:pt x="7891" y="18036"/>
                  </a:cubicBezTo>
                  <a:cubicBezTo>
                    <a:pt x="7964" y="18254"/>
                    <a:pt x="7891" y="18491"/>
                    <a:pt x="7891" y="18636"/>
                  </a:cubicBezTo>
                  <a:cubicBezTo>
                    <a:pt x="7891" y="18709"/>
                    <a:pt x="7964" y="18800"/>
                    <a:pt x="8037" y="18872"/>
                  </a:cubicBezTo>
                  <a:lnTo>
                    <a:pt x="7964" y="18945"/>
                  </a:lnTo>
                  <a:cubicBezTo>
                    <a:pt x="7891" y="18945"/>
                    <a:pt x="7891" y="19018"/>
                    <a:pt x="7964" y="19090"/>
                  </a:cubicBezTo>
                  <a:cubicBezTo>
                    <a:pt x="8037" y="19163"/>
                    <a:pt x="8037" y="19163"/>
                    <a:pt x="8109" y="19163"/>
                  </a:cubicBezTo>
                  <a:cubicBezTo>
                    <a:pt x="8182" y="19163"/>
                    <a:pt x="8273" y="19090"/>
                    <a:pt x="8346" y="19090"/>
                  </a:cubicBezTo>
                  <a:lnTo>
                    <a:pt x="8419" y="19163"/>
                  </a:lnTo>
                  <a:lnTo>
                    <a:pt x="8564" y="19163"/>
                  </a:lnTo>
                  <a:cubicBezTo>
                    <a:pt x="8564" y="19090"/>
                    <a:pt x="8637" y="19018"/>
                    <a:pt x="8637" y="18945"/>
                  </a:cubicBezTo>
                  <a:cubicBezTo>
                    <a:pt x="9018" y="18800"/>
                    <a:pt x="9400" y="18491"/>
                    <a:pt x="9400" y="17963"/>
                  </a:cubicBezTo>
                  <a:cubicBezTo>
                    <a:pt x="9400" y="17581"/>
                    <a:pt x="9255" y="17200"/>
                    <a:pt x="9091" y="16818"/>
                  </a:cubicBezTo>
                  <a:cubicBezTo>
                    <a:pt x="9018" y="16291"/>
                    <a:pt x="8873" y="15763"/>
                    <a:pt x="8800" y="15309"/>
                  </a:cubicBezTo>
                  <a:cubicBezTo>
                    <a:pt x="8491" y="13491"/>
                    <a:pt x="8346" y="11364"/>
                    <a:pt x="7364" y="9782"/>
                  </a:cubicBezTo>
                  <a:cubicBezTo>
                    <a:pt x="8109" y="9400"/>
                    <a:pt x="8728" y="8873"/>
                    <a:pt x="9255" y="8255"/>
                  </a:cubicBezTo>
                  <a:cubicBezTo>
                    <a:pt x="9328" y="8182"/>
                    <a:pt x="9328" y="8109"/>
                    <a:pt x="9400" y="8109"/>
                  </a:cubicBezTo>
                  <a:cubicBezTo>
                    <a:pt x="9637" y="7800"/>
                    <a:pt x="9855" y="7509"/>
                    <a:pt x="10000" y="7200"/>
                  </a:cubicBezTo>
                  <a:cubicBezTo>
                    <a:pt x="10237" y="6673"/>
                    <a:pt x="10382" y="6073"/>
                    <a:pt x="10382" y="5528"/>
                  </a:cubicBezTo>
                  <a:cubicBezTo>
                    <a:pt x="10546" y="4401"/>
                    <a:pt x="10309" y="3346"/>
                    <a:pt x="9782" y="2346"/>
                  </a:cubicBezTo>
                  <a:cubicBezTo>
                    <a:pt x="9546" y="1892"/>
                    <a:pt x="9255" y="1364"/>
                    <a:pt x="8800" y="983"/>
                  </a:cubicBezTo>
                  <a:cubicBezTo>
                    <a:pt x="7891" y="237"/>
                    <a:pt x="6673" y="1"/>
                    <a:pt x="55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1087313" y="619963"/>
              <a:ext cx="19125" cy="31300"/>
            </a:xfrm>
            <a:custGeom>
              <a:avLst/>
              <a:gdLst/>
              <a:ahLst/>
              <a:cxnLst/>
              <a:rect l="l" t="t" r="r" b="b"/>
              <a:pathLst>
                <a:path w="765" h="1252" extrusionOk="0">
                  <a:moveTo>
                    <a:pt x="697" y="1"/>
                  </a:moveTo>
                  <a:cubicBezTo>
                    <a:pt x="684" y="1"/>
                    <a:pt x="674" y="9"/>
                    <a:pt x="674" y="33"/>
                  </a:cubicBezTo>
                  <a:cubicBezTo>
                    <a:pt x="455" y="415"/>
                    <a:pt x="146" y="797"/>
                    <a:pt x="1" y="1178"/>
                  </a:cubicBezTo>
                  <a:cubicBezTo>
                    <a:pt x="1" y="1251"/>
                    <a:pt x="74" y="1251"/>
                    <a:pt x="74" y="1251"/>
                  </a:cubicBezTo>
                  <a:cubicBezTo>
                    <a:pt x="310" y="869"/>
                    <a:pt x="528" y="415"/>
                    <a:pt x="765" y="33"/>
                  </a:cubicBezTo>
                  <a:cubicBezTo>
                    <a:pt x="765" y="33"/>
                    <a:pt x="724" y="1"/>
                    <a:pt x="6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1038238" y="411238"/>
              <a:ext cx="18650" cy="18575"/>
            </a:xfrm>
            <a:custGeom>
              <a:avLst/>
              <a:gdLst/>
              <a:ahLst/>
              <a:cxnLst/>
              <a:rect l="l" t="t" r="r" b="b"/>
              <a:pathLst>
                <a:path w="746" h="743" extrusionOk="0">
                  <a:moveTo>
                    <a:pt x="291" y="128"/>
                  </a:moveTo>
                  <a:cubicBezTo>
                    <a:pt x="219" y="128"/>
                    <a:pt x="146" y="273"/>
                    <a:pt x="146" y="346"/>
                  </a:cubicBezTo>
                  <a:cubicBezTo>
                    <a:pt x="73" y="273"/>
                    <a:pt x="73" y="273"/>
                    <a:pt x="146" y="201"/>
                  </a:cubicBezTo>
                  <a:cubicBezTo>
                    <a:pt x="146" y="128"/>
                    <a:pt x="219" y="128"/>
                    <a:pt x="291" y="128"/>
                  </a:cubicBezTo>
                  <a:close/>
                  <a:moveTo>
                    <a:pt x="364" y="201"/>
                  </a:moveTo>
                  <a:cubicBezTo>
                    <a:pt x="455" y="201"/>
                    <a:pt x="528" y="273"/>
                    <a:pt x="600" y="346"/>
                  </a:cubicBezTo>
                  <a:cubicBezTo>
                    <a:pt x="528" y="437"/>
                    <a:pt x="455" y="582"/>
                    <a:pt x="364" y="582"/>
                  </a:cubicBezTo>
                  <a:cubicBezTo>
                    <a:pt x="291" y="582"/>
                    <a:pt x="219" y="510"/>
                    <a:pt x="146" y="437"/>
                  </a:cubicBezTo>
                  <a:lnTo>
                    <a:pt x="219" y="437"/>
                  </a:lnTo>
                  <a:cubicBezTo>
                    <a:pt x="291" y="346"/>
                    <a:pt x="291" y="273"/>
                    <a:pt x="364" y="201"/>
                  </a:cubicBezTo>
                  <a:close/>
                  <a:moveTo>
                    <a:pt x="285" y="1"/>
                  </a:moveTo>
                  <a:cubicBezTo>
                    <a:pt x="219" y="1"/>
                    <a:pt x="146" y="19"/>
                    <a:pt x="73" y="55"/>
                  </a:cubicBezTo>
                  <a:cubicBezTo>
                    <a:pt x="0" y="128"/>
                    <a:pt x="0" y="201"/>
                    <a:pt x="0" y="346"/>
                  </a:cubicBezTo>
                  <a:cubicBezTo>
                    <a:pt x="0" y="551"/>
                    <a:pt x="110" y="742"/>
                    <a:pt x="281" y="742"/>
                  </a:cubicBezTo>
                  <a:cubicBezTo>
                    <a:pt x="307" y="742"/>
                    <a:pt x="335" y="738"/>
                    <a:pt x="364" y="728"/>
                  </a:cubicBezTo>
                  <a:cubicBezTo>
                    <a:pt x="600" y="655"/>
                    <a:pt x="673" y="510"/>
                    <a:pt x="746" y="346"/>
                  </a:cubicBezTo>
                  <a:lnTo>
                    <a:pt x="746" y="273"/>
                  </a:lnTo>
                  <a:cubicBezTo>
                    <a:pt x="673" y="201"/>
                    <a:pt x="600" y="128"/>
                    <a:pt x="455" y="55"/>
                  </a:cubicBezTo>
                  <a:cubicBezTo>
                    <a:pt x="410" y="19"/>
                    <a:pt x="350" y="1"/>
                    <a:pt x="2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992788" y="423963"/>
              <a:ext cx="31850" cy="83200"/>
            </a:xfrm>
            <a:custGeom>
              <a:avLst/>
              <a:gdLst/>
              <a:ahLst/>
              <a:cxnLst/>
              <a:rect l="l" t="t" r="r" b="b"/>
              <a:pathLst>
                <a:path w="1274" h="3328" extrusionOk="0">
                  <a:moveTo>
                    <a:pt x="1055" y="1"/>
                  </a:moveTo>
                  <a:lnTo>
                    <a:pt x="982" y="73"/>
                  </a:lnTo>
                  <a:lnTo>
                    <a:pt x="1055" y="73"/>
                  </a:lnTo>
                  <a:lnTo>
                    <a:pt x="1055" y="1"/>
                  </a:lnTo>
                  <a:close/>
                  <a:moveTo>
                    <a:pt x="909" y="292"/>
                  </a:moveTo>
                  <a:lnTo>
                    <a:pt x="909" y="292"/>
                  </a:lnTo>
                  <a:cubicBezTo>
                    <a:pt x="819" y="383"/>
                    <a:pt x="819" y="455"/>
                    <a:pt x="746" y="455"/>
                  </a:cubicBezTo>
                  <a:cubicBezTo>
                    <a:pt x="746" y="455"/>
                    <a:pt x="746" y="383"/>
                    <a:pt x="819" y="383"/>
                  </a:cubicBezTo>
                  <a:lnTo>
                    <a:pt x="909" y="292"/>
                  </a:lnTo>
                  <a:close/>
                  <a:moveTo>
                    <a:pt x="982" y="383"/>
                  </a:moveTo>
                  <a:cubicBezTo>
                    <a:pt x="982" y="455"/>
                    <a:pt x="746" y="746"/>
                    <a:pt x="746" y="837"/>
                  </a:cubicBezTo>
                  <a:lnTo>
                    <a:pt x="528" y="1292"/>
                  </a:lnTo>
                  <a:cubicBezTo>
                    <a:pt x="455" y="1819"/>
                    <a:pt x="673" y="2201"/>
                    <a:pt x="673" y="2655"/>
                  </a:cubicBezTo>
                  <a:lnTo>
                    <a:pt x="673" y="2946"/>
                  </a:lnTo>
                  <a:cubicBezTo>
                    <a:pt x="364" y="2346"/>
                    <a:pt x="291" y="1746"/>
                    <a:pt x="455" y="1055"/>
                  </a:cubicBezTo>
                  <a:cubicBezTo>
                    <a:pt x="600" y="837"/>
                    <a:pt x="746" y="528"/>
                    <a:pt x="982" y="383"/>
                  </a:cubicBezTo>
                  <a:close/>
                  <a:moveTo>
                    <a:pt x="982" y="73"/>
                  </a:moveTo>
                  <a:lnTo>
                    <a:pt x="909" y="146"/>
                  </a:lnTo>
                  <a:cubicBezTo>
                    <a:pt x="909" y="146"/>
                    <a:pt x="819" y="146"/>
                    <a:pt x="746" y="219"/>
                  </a:cubicBezTo>
                  <a:cubicBezTo>
                    <a:pt x="673" y="219"/>
                    <a:pt x="673" y="292"/>
                    <a:pt x="746" y="383"/>
                  </a:cubicBezTo>
                  <a:cubicBezTo>
                    <a:pt x="673" y="455"/>
                    <a:pt x="600" y="601"/>
                    <a:pt x="528" y="746"/>
                  </a:cubicBezTo>
                  <a:cubicBezTo>
                    <a:pt x="0" y="1510"/>
                    <a:pt x="0" y="2655"/>
                    <a:pt x="528" y="3328"/>
                  </a:cubicBezTo>
                  <a:lnTo>
                    <a:pt x="673" y="3328"/>
                  </a:lnTo>
                  <a:lnTo>
                    <a:pt x="746" y="3255"/>
                  </a:lnTo>
                  <a:cubicBezTo>
                    <a:pt x="767" y="3276"/>
                    <a:pt x="782" y="3285"/>
                    <a:pt x="793" y="3285"/>
                  </a:cubicBezTo>
                  <a:cubicBezTo>
                    <a:pt x="819" y="3285"/>
                    <a:pt x="819" y="3234"/>
                    <a:pt x="819" y="3182"/>
                  </a:cubicBezTo>
                  <a:cubicBezTo>
                    <a:pt x="982" y="2946"/>
                    <a:pt x="909" y="2655"/>
                    <a:pt x="819" y="2419"/>
                  </a:cubicBezTo>
                  <a:cubicBezTo>
                    <a:pt x="746" y="2110"/>
                    <a:pt x="673" y="1819"/>
                    <a:pt x="673" y="1510"/>
                  </a:cubicBezTo>
                  <a:cubicBezTo>
                    <a:pt x="746" y="1055"/>
                    <a:pt x="982" y="673"/>
                    <a:pt x="1273" y="292"/>
                  </a:cubicBezTo>
                  <a:cubicBezTo>
                    <a:pt x="1273" y="292"/>
                    <a:pt x="1273" y="219"/>
                    <a:pt x="1200" y="219"/>
                  </a:cubicBezTo>
                  <a:cubicBezTo>
                    <a:pt x="1128" y="146"/>
                    <a:pt x="1055" y="73"/>
                    <a:pt x="982" y="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15"/>
          <p:cNvGrpSpPr/>
          <p:nvPr/>
        </p:nvGrpSpPr>
        <p:grpSpPr>
          <a:xfrm>
            <a:off x="705413" y="2197288"/>
            <a:ext cx="373175" cy="487475"/>
            <a:chOff x="751888" y="2197288"/>
            <a:chExt cx="373175" cy="487475"/>
          </a:xfrm>
        </p:grpSpPr>
        <p:sp>
          <p:nvSpPr>
            <p:cNvPr id="412" name="Google Shape;412;p15"/>
            <p:cNvSpPr/>
            <p:nvPr/>
          </p:nvSpPr>
          <p:spPr>
            <a:xfrm>
              <a:off x="751888" y="2197288"/>
              <a:ext cx="373175" cy="487475"/>
            </a:xfrm>
            <a:custGeom>
              <a:avLst/>
              <a:gdLst/>
              <a:ahLst/>
              <a:cxnLst/>
              <a:rect l="l" t="t" r="r" b="b"/>
              <a:pathLst>
                <a:path w="14927" h="19499" extrusionOk="0">
                  <a:moveTo>
                    <a:pt x="9457" y="205"/>
                  </a:moveTo>
                  <a:cubicBezTo>
                    <a:pt x="9696" y="205"/>
                    <a:pt x="9933" y="223"/>
                    <a:pt x="10164" y="263"/>
                  </a:cubicBezTo>
                  <a:cubicBezTo>
                    <a:pt x="10909" y="354"/>
                    <a:pt x="11600" y="572"/>
                    <a:pt x="12200" y="881"/>
                  </a:cubicBezTo>
                  <a:cubicBezTo>
                    <a:pt x="11745" y="718"/>
                    <a:pt x="11291" y="645"/>
                    <a:pt x="10836" y="572"/>
                  </a:cubicBezTo>
                  <a:cubicBezTo>
                    <a:pt x="10109" y="522"/>
                    <a:pt x="9338" y="437"/>
                    <a:pt x="8584" y="437"/>
                  </a:cubicBezTo>
                  <a:cubicBezTo>
                    <a:pt x="8245" y="437"/>
                    <a:pt x="7909" y="454"/>
                    <a:pt x="7582" y="499"/>
                  </a:cubicBezTo>
                  <a:cubicBezTo>
                    <a:pt x="8187" y="328"/>
                    <a:pt x="8831" y="205"/>
                    <a:pt x="9457" y="205"/>
                  </a:cubicBezTo>
                  <a:close/>
                  <a:moveTo>
                    <a:pt x="13988" y="2749"/>
                  </a:moveTo>
                  <a:cubicBezTo>
                    <a:pt x="14424" y="3603"/>
                    <a:pt x="14605" y="4634"/>
                    <a:pt x="14344" y="5655"/>
                  </a:cubicBezTo>
                  <a:lnTo>
                    <a:pt x="14344" y="5655"/>
                  </a:lnTo>
                  <a:cubicBezTo>
                    <a:pt x="14384" y="4698"/>
                    <a:pt x="14298" y="3741"/>
                    <a:pt x="14018" y="2917"/>
                  </a:cubicBezTo>
                  <a:cubicBezTo>
                    <a:pt x="14018" y="2860"/>
                    <a:pt x="14007" y="2803"/>
                    <a:pt x="13988" y="2749"/>
                  </a:cubicBezTo>
                  <a:close/>
                  <a:moveTo>
                    <a:pt x="5155" y="6916"/>
                  </a:moveTo>
                  <a:cubicBezTo>
                    <a:pt x="5169" y="6916"/>
                    <a:pt x="5193" y="6942"/>
                    <a:pt x="5237" y="7008"/>
                  </a:cubicBezTo>
                  <a:lnTo>
                    <a:pt x="5237" y="7390"/>
                  </a:lnTo>
                  <a:cubicBezTo>
                    <a:pt x="5237" y="7699"/>
                    <a:pt x="5164" y="7990"/>
                    <a:pt x="5091" y="8372"/>
                  </a:cubicBezTo>
                  <a:cubicBezTo>
                    <a:pt x="5091" y="8299"/>
                    <a:pt x="5000" y="8226"/>
                    <a:pt x="5000" y="8226"/>
                  </a:cubicBezTo>
                  <a:cubicBezTo>
                    <a:pt x="4782" y="7844"/>
                    <a:pt x="4855" y="7535"/>
                    <a:pt x="5091" y="7172"/>
                  </a:cubicBezTo>
                  <a:cubicBezTo>
                    <a:pt x="5142" y="7057"/>
                    <a:pt x="5122" y="6916"/>
                    <a:pt x="5155" y="6916"/>
                  </a:cubicBezTo>
                  <a:close/>
                  <a:moveTo>
                    <a:pt x="9803" y="10221"/>
                  </a:moveTo>
                  <a:cubicBezTo>
                    <a:pt x="9859" y="10221"/>
                    <a:pt x="9905" y="10257"/>
                    <a:pt x="9927" y="10353"/>
                  </a:cubicBezTo>
                  <a:cubicBezTo>
                    <a:pt x="9981" y="10621"/>
                    <a:pt x="9670" y="10780"/>
                    <a:pt x="9415" y="10780"/>
                  </a:cubicBezTo>
                  <a:cubicBezTo>
                    <a:pt x="9323" y="10780"/>
                    <a:pt x="9239" y="10760"/>
                    <a:pt x="9182" y="10717"/>
                  </a:cubicBezTo>
                  <a:lnTo>
                    <a:pt x="9091" y="10717"/>
                  </a:lnTo>
                  <a:cubicBezTo>
                    <a:pt x="9182" y="10644"/>
                    <a:pt x="9327" y="10572"/>
                    <a:pt x="9400" y="10499"/>
                  </a:cubicBezTo>
                  <a:cubicBezTo>
                    <a:pt x="9500" y="10399"/>
                    <a:pt x="9678" y="10221"/>
                    <a:pt x="9803" y="10221"/>
                  </a:cubicBezTo>
                  <a:close/>
                  <a:moveTo>
                    <a:pt x="2128" y="9735"/>
                  </a:moveTo>
                  <a:lnTo>
                    <a:pt x="2128" y="10881"/>
                  </a:lnTo>
                  <a:cubicBezTo>
                    <a:pt x="2128" y="11626"/>
                    <a:pt x="2055" y="12317"/>
                    <a:pt x="1910" y="12990"/>
                  </a:cubicBezTo>
                  <a:cubicBezTo>
                    <a:pt x="1746" y="11935"/>
                    <a:pt x="1982" y="10717"/>
                    <a:pt x="2128" y="9735"/>
                  </a:cubicBezTo>
                  <a:close/>
                  <a:moveTo>
                    <a:pt x="10691" y="12244"/>
                  </a:moveTo>
                  <a:cubicBezTo>
                    <a:pt x="10309" y="12626"/>
                    <a:pt x="9927" y="12917"/>
                    <a:pt x="9545" y="13226"/>
                  </a:cubicBezTo>
                  <a:cubicBezTo>
                    <a:pt x="9467" y="13305"/>
                    <a:pt x="9388" y="13362"/>
                    <a:pt x="9306" y="13424"/>
                  </a:cubicBezTo>
                  <a:lnTo>
                    <a:pt x="9306" y="13424"/>
                  </a:lnTo>
                  <a:lnTo>
                    <a:pt x="10691" y="12244"/>
                  </a:lnTo>
                  <a:close/>
                  <a:moveTo>
                    <a:pt x="6856" y="14931"/>
                  </a:moveTo>
                  <a:cubicBezTo>
                    <a:pt x="6806" y="14970"/>
                    <a:pt x="6746" y="15007"/>
                    <a:pt x="6673" y="15044"/>
                  </a:cubicBezTo>
                  <a:cubicBezTo>
                    <a:pt x="6715" y="15002"/>
                    <a:pt x="6788" y="14959"/>
                    <a:pt x="6856" y="14931"/>
                  </a:cubicBezTo>
                  <a:close/>
                  <a:moveTo>
                    <a:pt x="6000" y="8753"/>
                  </a:moveTo>
                  <a:cubicBezTo>
                    <a:pt x="6000" y="8899"/>
                    <a:pt x="6073" y="9135"/>
                    <a:pt x="6218" y="9281"/>
                  </a:cubicBezTo>
                  <a:cubicBezTo>
                    <a:pt x="6337" y="9363"/>
                    <a:pt x="6450" y="9403"/>
                    <a:pt x="6564" y="9403"/>
                  </a:cubicBezTo>
                  <a:cubicBezTo>
                    <a:pt x="6677" y="9403"/>
                    <a:pt x="6791" y="9363"/>
                    <a:pt x="6909" y="9281"/>
                  </a:cubicBezTo>
                  <a:cubicBezTo>
                    <a:pt x="6909" y="9353"/>
                    <a:pt x="6982" y="9517"/>
                    <a:pt x="7127" y="9590"/>
                  </a:cubicBezTo>
                  <a:cubicBezTo>
                    <a:pt x="7267" y="9688"/>
                    <a:pt x="7403" y="9727"/>
                    <a:pt x="7532" y="9727"/>
                  </a:cubicBezTo>
                  <a:cubicBezTo>
                    <a:pt x="7688" y="9727"/>
                    <a:pt x="7834" y="9670"/>
                    <a:pt x="7964" y="9590"/>
                  </a:cubicBezTo>
                  <a:lnTo>
                    <a:pt x="7964" y="9590"/>
                  </a:lnTo>
                  <a:cubicBezTo>
                    <a:pt x="7891" y="9899"/>
                    <a:pt x="8036" y="10262"/>
                    <a:pt x="8491" y="10353"/>
                  </a:cubicBezTo>
                  <a:lnTo>
                    <a:pt x="8727" y="10353"/>
                  </a:lnTo>
                  <a:cubicBezTo>
                    <a:pt x="8727" y="10426"/>
                    <a:pt x="8727" y="10499"/>
                    <a:pt x="8800" y="10644"/>
                  </a:cubicBezTo>
                  <a:cubicBezTo>
                    <a:pt x="8491" y="10881"/>
                    <a:pt x="8273" y="11171"/>
                    <a:pt x="8109" y="11335"/>
                  </a:cubicBezTo>
                  <a:cubicBezTo>
                    <a:pt x="7509" y="11935"/>
                    <a:pt x="6982" y="12626"/>
                    <a:pt x="6364" y="13299"/>
                  </a:cubicBezTo>
                  <a:cubicBezTo>
                    <a:pt x="5764" y="14062"/>
                    <a:pt x="5091" y="14662"/>
                    <a:pt x="4637" y="15426"/>
                  </a:cubicBezTo>
                  <a:cubicBezTo>
                    <a:pt x="4328" y="15353"/>
                    <a:pt x="4091" y="15262"/>
                    <a:pt x="3873" y="15117"/>
                  </a:cubicBezTo>
                  <a:cubicBezTo>
                    <a:pt x="3491" y="15044"/>
                    <a:pt x="3182" y="14808"/>
                    <a:pt x="2891" y="14662"/>
                  </a:cubicBezTo>
                  <a:cubicBezTo>
                    <a:pt x="3637" y="13153"/>
                    <a:pt x="4328" y="11553"/>
                    <a:pt x="4855" y="9972"/>
                  </a:cubicBezTo>
                  <a:cubicBezTo>
                    <a:pt x="4928" y="9808"/>
                    <a:pt x="5164" y="9281"/>
                    <a:pt x="5309" y="8753"/>
                  </a:cubicBezTo>
                  <a:cubicBezTo>
                    <a:pt x="5428" y="8790"/>
                    <a:pt x="5541" y="8808"/>
                    <a:pt x="5655" y="8808"/>
                  </a:cubicBezTo>
                  <a:cubicBezTo>
                    <a:pt x="5768" y="8808"/>
                    <a:pt x="5882" y="8790"/>
                    <a:pt x="6000" y="8753"/>
                  </a:cubicBezTo>
                  <a:close/>
                  <a:moveTo>
                    <a:pt x="9473" y="645"/>
                  </a:moveTo>
                  <a:cubicBezTo>
                    <a:pt x="10836" y="718"/>
                    <a:pt x="12654" y="718"/>
                    <a:pt x="13491" y="2008"/>
                  </a:cubicBezTo>
                  <a:cubicBezTo>
                    <a:pt x="14327" y="3299"/>
                    <a:pt x="14182" y="5190"/>
                    <a:pt x="14018" y="6626"/>
                  </a:cubicBezTo>
                  <a:cubicBezTo>
                    <a:pt x="13945" y="6863"/>
                    <a:pt x="13945" y="7008"/>
                    <a:pt x="13872" y="7244"/>
                  </a:cubicBezTo>
                  <a:cubicBezTo>
                    <a:pt x="13563" y="8081"/>
                    <a:pt x="13109" y="8826"/>
                    <a:pt x="12654" y="9590"/>
                  </a:cubicBezTo>
                  <a:cubicBezTo>
                    <a:pt x="12436" y="9972"/>
                    <a:pt x="12127" y="10353"/>
                    <a:pt x="11909" y="10717"/>
                  </a:cubicBezTo>
                  <a:cubicBezTo>
                    <a:pt x="10836" y="11862"/>
                    <a:pt x="9545" y="12771"/>
                    <a:pt x="8346" y="13680"/>
                  </a:cubicBezTo>
                  <a:cubicBezTo>
                    <a:pt x="8109" y="13899"/>
                    <a:pt x="7891" y="14135"/>
                    <a:pt x="7655" y="14280"/>
                  </a:cubicBezTo>
                  <a:cubicBezTo>
                    <a:pt x="7509" y="14353"/>
                    <a:pt x="7364" y="14444"/>
                    <a:pt x="7200" y="14517"/>
                  </a:cubicBezTo>
                  <a:cubicBezTo>
                    <a:pt x="6982" y="14662"/>
                    <a:pt x="6600" y="14808"/>
                    <a:pt x="6364" y="15044"/>
                  </a:cubicBezTo>
                  <a:cubicBezTo>
                    <a:pt x="6291" y="15117"/>
                    <a:pt x="6146" y="15262"/>
                    <a:pt x="6073" y="15426"/>
                  </a:cubicBezTo>
                  <a:cubicBezTo>
                    <a:pt x="5764" y="15498"/>
                    <a:pt x="5455" y="15571"/>
                    <a:pt x="5164" y="15571"/>
                  </a:cubicBezTo>
                  <a:cubicBezTo>
                    <a:pt x="5000" y="15571"/>
                    <a:pt x="4928" y="15498"/>
                    <a:pt x="4855" y="15498"/>
                  </a:cubicBezTo>
                  <a:cubicBezTo>
                    <a:pt x="5455" y="14589"/>
                    <a:pt x="6364" y="13753"/>
                    <a:pt x="7055" y="12917"/>
                  </a:cubicBezTo>
                  <a:cubicBezTo>
                    <a:pt x="7582" y="12317"/>
                    <a:pt x="8036" y="11717"/>
                    <a:pt x="8636" y="11171"/>
                  </a:cubicBezTo>
                  <a:cubicBezTo>
                    <a:pt x="8727" y="11026"/>
                    <a:pt x="8800" y="10953"/>
                    <a:pt x="8946" y="10881"/>
                  </a:cubicBezTo>
                  <a:cubicBezTo>
                    <a:pt x="9018" y="11026"/>
                    <a:pt x="9255" y="11099"/>
                    <a:pt x="9473" y="11099"/>
                  </a:cubicBezTo>
                  <a:cubicBezTo>
                    <a:pt x="9927" y="11026"/>
                    <a:pt x="10618" y="10117"/>
                    <a:pt x="10000" y="9899"/>
                  </a:cubicBezTo>
                  <a:cubicBezTo>
                    <a:pt x="9974" y="9888"/>
                    <a:pt x="9944" y="9883"/>
                    <a:pt x="9911" y="9883"/>
                  </a:cubicBezTo>
                  <a:cubicBezTo>
                    <a:pt x="9673" y="9883"/>
                    <a:pt x="9281" y="10154"/>
                    <a:pt x="8946" y="10426"/>
                  </a:cubicBezTo>
                  <a:lnTo>
                    <a:pt x="8946" y="10262"/>
                  </a:lnTo>
                  <a:cubicBezTo>
                    <a:pt x="9182" y="10117"/>
                    <a:pt x="9327" y="9808"/>
                    <a:pt x="9255" y="9517"/>
                  </a:cubicBezTo>
                  <a:cubicBezTo>
                    <a:pt x="9213" y="9423"/>
                    <a:pt x="9141" y="9383"/>
                    <a:pt x="9074" y="9383"/>
                  </a:cubicBezTo>
                  <a:cubicBezTo>
                    <a:pt x="9024" y="9383"/>
                    <a:pt x="8977" y="9406"/>
                    <a:pt x="8946" y="9444"/>
                  </a:cubicBezTo>
                  <a:cubicBezTo>
                    <a:pt x="8873" y="9662"/>
                    <a:pt x="8800" y="9899"/>
                    <a:pt x="8800" y="10117"/>
                  </a:cubicBezTo>
                  <a:cubicBezTo>
                    <a:pt x="8636" y="10117"/>
                    <a:pt x="8564" y="10117"/>
                    <a:pt x="8418" y="10044"/>
                  </a:cubicBezTo>
                  <a:cubicBezTo>
                    <a:pt x="8036" y="9899"/>
                    <a:pt x="8182" y="9444"/>
                    <a:pt x="8273" y="9135"/>
                  </a:cubicBezTo>
                  <a:cubicBezTo>
                    <a:pt x="8346" y="9063"/>
                    <a:pt x="8346" y="8990"/>
                    <a:pt x="8418" y="8899"/>
                  </a:cubicBezTo>
                  <a:cubicBezTo>
                    <a:pt x="8463" y="8809"/>
                    <a:pt x="8397" y="8747"/>
                    <a:pt x="8319" y="8747"/>
                  </a:cubicBezTo>
                  <a:cubicBezTo>
                    <a:pt x="8270" y="8747"/>
                    <a:pt x="8217" y="8771"/>
                    <a:pt x="8182" y="8826"/>
                  </a:cubicBezTo>
                  <a:cubicBezTo>
                    <a:pt x="8182" y="8826"/>
                    <a:pt x="8109" y="8899"/>
                    <a:pt x="8109" y="8990"/>
                  </a:cubicBezTo>
                  <a:cubicBezTo>
                    <a:pt x="8003" y="9201"/>
                    <a:pt x="7773" y="9499"/>
                    <a:pt x="7508" y="9499"/>
                  </a:cubicBezTo>
                  <a:cubicBezTo>
                    <a:pt x="7408" y="9499"/>
                    <a:pt x="7304" y="9458"/>
                    <a:pt x="7200" y="9353"/>
                  </a:cubicBezTo>
                  <a:cubicBezTo>
                    <a:pt x="7127" y="9281"/>
                    <a:pt x="7127" y="9135"/>
                    <a:pt x="7127" y="9063"/>
                  </a:cubicBezTo>
                  <a:cubicBezTo>
                    <a:pt x="7273" y="8753"/>
                    <a:pt x="7437" y="8444"/>
                    <a:pt x="7509" y="8226"/>
                  </a:cubicBezTo>
                  <a:cubicBezTo>
                    <a:pt x="7562" y="8121"/>
                    <a:pt x="7462" y="8044"/>
                    <a:pt x="7369" y="8044"/>
                  </a:cubicBezTo>
                  <a:cubicBezTo>
                    <a:pt x="7333" y="8044"/>
                    <a:pt x="7298" y="8056"/>
                    <a:pt x="7273" y="8081"/>
                  </a:cubicBezTo>
                  <a:cubicBezTo>
                    <a:pt x="7127" y="8299"/>
                    <a:pt x="6909" y="8608"/>
                    <a:pt x="6818" y="8899"/>
                  </a:cubicBezTo>
                  <a:lnTo>
                    <a:pt x="6528" y="8899"/>
                  </a:lnTo>
                  <a:cubicBezTo>
                    <a:pt x="6291" y="8826"/>
                    <a:pt x="6218" y="8753"/>
                    <a:pt x="6291" y="8535"/>
                  </a:cubicBezTo>
                  <a:cubicBezTo>
                    <a:pt x="6528" y="8372"/>
                    <a:pt x="6673" y="8226"/>
                    <a:pt x="6746" y="7990"/>
                  </a:cubicBezTo>
                  <a:cubicBezTo>
                    <a:pt x="6805" y="7871"/>
                    <a:pt x="6719" y="7752"/>
                    <a:pt x="6646" y="7752"/>
                  </a:cubicBezTo>
                  <a:cubicBezTo>
                    <a:pt x="6629" y="7752"/>
                    <a:pt x="6614" y="7758"/>
                    <a:pt x="6600" y="7772"/>
                  </a:cubicBezTo>
                  <a:cubicBezTo>
                    <a:pt x="6364" y="7917"/>
                    <a:pt x="6218" y="8154"/>
                    <a:pt x="6146" y="8372"/>
                  </a:cubicBezTo>
                  <a:cubicBezTo>
                    <a:pt x="5972" y="8492"/>
                    <a:pt x="5768" y="8563"/>
                    <a:pt x="5578" y="8563"/>
                  </a:cubicBezTo>
                  <a:cubicBezTo>
                    <a:pt x="5510" y="8563"/>
                    <a:pt x="5444" y="8554"/>
                    <a:pt x="5382" y="8535"/>
                  </a:cubicBezTo>
                  <a:cubicBezTo>
                    <a:pt x="5618" y="7699"/>
                    <a:pt x="5691" y="6790"/>
                    <a:pt x="5164" y="6626"/>
                  </a:cubicBezTo>
                  <a:cubicBezTo>
                    <a:pt x="5091" y="6626"/>
                    <a:pt x="5000" y="6626"/>
                    <a:pt x="5000" y="6717"/>
                  </a:cubicBezTo>
                  <a:cubicBezTo>
                    <a:pt x="4709" y="7244"/>
                    <a:pt x="4328" y="7990"/>
                    <a:pt x="4855" y="8535"/>
                  </a:cubicBezTo>
                  <a:cubicBezTo>
                    <a:pt x="4928" y="8535"/>
                    <a:pt x="5000" y="8608"/>
                    <a:pt x="5000" y="8608"/>
                  </a:cubicBezTo>
                  <a:cubicBezTo>
                    <a:pt x="4928" y="9063"/>
                    <a:pt x="4709" y="9517"/>
                    <a:pt x="4546" y="9972"/>
                  </a:cubicBezTo>
                  <a:cubicBezTo>
                    <a:pt x="4019" y="11481"/>
                    <a:pt x="3419" y="13080"/>
                    <a:pt x="2728" y="14589"/>
                  </a:cubicBezTo>
                  <a:cubicBezTo>
                    <a:pt x="2582" y="14444"/>
                    <a:pt x="2437" y="14280"/>
                    <a:pt x="2273" y="14135"/>
                  </a:cubicBezTo>
                  <a:cubicBezTo>
                    <a:pt x="2273" y="14062"/>
                    <a:pt x="2201" y="13989"/>
                    <a:pt x="2128" y="13989"/>
                  </a:cubicBezTo>
                  <a:lnTo>
                    <a:pt x="2128" y="13826"/>
                  </a:lnTo>
                  <a:cubicBezTo>
                    <a:pt x="2152" y="13850"/>
                    <a:pt x="2168" y="13858"/>
                    <a:pt x="2179" y="13858"/>
                  </a:cubicBezTo>
                  <a:cubicBezTo>
                    <a:pt x="2201" y="13858"/>
                    <a:pt x="2201" y="13826"/>
                    <a:pt x="2201" y="13826"/>
                  </a:cubicBezTo>
                  <a:cubicBezTo>
                    <a:pt x="2201" y="13753"/>
                    <a:pt x="2128" y="13680"/>
                    <a:pt x="2128" y="13608"/>
                  </a:cubicBezTo>
                  <a:cubicBezTo>
                    <a:pt x="2201" y="13226"/>
                    <a:pt x="2364" y="12626"/>
                    <a:pt x="2364" y="12535"/>
                  </a:cubicBezTo>
                  <a:cubicBezTo>
                    <a:pt x="2437" y="11935"/>
                    <a:pt x="2437" y="11335"/>
                    <a:pt x="2437" y="10717"/>
                  </a:cubicBezTo>
                  <a:cubicBezTo>
                    <a:pt x="2437" y="9662"/>
                    <a:pt x="2510" y="8444"/>
                    <a:pt x="2655" y="7317"/>
                  </a:cubicBezTo>
                  <a:cubicBezTo>
                    <a:pt x="2819" y="6481"/>
                    <a:pt x="3037" y="5645"/>
                    <a:pt x="3346" y="4899"/>
                  </a:cubicBezTo>
                  <a:cubicBezTo>
                    <a:pt x="3946" y="3299"/>
                    <a:pt x="4855" y="1863"/>
                    <a:pt x="6364" y="1027"/>
                  </a:cubicBezTo>
                  <a:cubicBezTo>
                    <a:pt x="7364" y="645"/>
                    <a:pt x="8418" y="645"/>
                    <a:pt x="9473" y="645"/>
                  </a:cubicBezTo>
                  <a:close/>
                  <a:moveTo>
                    <a:pt x="5764" y="15808"/>
                  </a:moveTo>
                  <a:lnTo>
                    <a:pt x="5764" y="15953"/>
                  </a:lnTo>
                  <a:lnTo>
                    <a:pt x="5691" y="15880"/>
                  </a:lnTo>
                  <a:lnTo>
                    <a:pt x="5764" y="15808"/>
                  </a:lnTo>
                  <a:close/>
                  <a:moveTo>
                    <a:pt x="455" y="15953"/>
                  </a:moveTo>
                  <a:cubicBezTo>
                    <a:pt x="455" y="15953"/>
                    <a:pt x="455" y="16026"/>
                    <a:pt x="546" y="16098"/>
                  </a:cubicBezTo>
                  <a:cubicBezTo>
                    <a:pt x="455" y="16098"/>
                    <a:pt x="455" y="16171"/>
                    <a:pt x="382" y="16262"/>
                  </a:cubicBezTo>
                  <a:cubicBezTo>
                    <a:pt x="382" y="16098"/>
                    <a:pt x="455" y="16026"/>
                    <a:pt x="455" y="15953"/>
                  </a:cubicBezTo>
                  <a:close/>
                  <a:moveTo>
                    <a:pt x="1673" y="13753"/>
                  </a:moveTo>
                  <a:cubicBezTo>
                    <a:pt x="1746" y="13826"/>
                    <a:pt x="1819" y="13826"/>
                    <a:pt x="1819" y="13899"/>
                  </a:cubicBezTo>
                  <a:cubicBezTo>
                    <a:pt x="1819" y="13989"/>
                    <a:pt x="1910" y="14062"/>
                    <a:pt x="1910" y="14135"/>
                  </a:cubicBezTo>
                  <a:cubicBezTo>
                    <a:pt x="2055" y="14353"/>
                    <a:pt x="2273" y="14589"/>
                    <a:pt x="2655" y="14808"/>
                  </a:cubicBezTo>
                  <a:lnTo>
                    <a:pt x="2728" y="14899"/>
                  </a:lnTo>
                  <a:cubicBezTo>
                    <a:pt x="3110" y="15117"/>
                    <a:pt x="3564" y="15353"/>
                    <a:pt x="3728" y="15426"/>
                  </a:cubicBezTo>
                  <a:cubicBezTo>
                    <a:pt x="4019" y="15571"/>
                    <a:pt x="4328" y="15644"/>
                    <a:pt x="4546" y="15717"/>
                  </a:cubicBezTo>
                  <a:cubicBezTo>
                    <a:pt x="4782" y="15808"/>
                    <a:pt x="5000" y="15880"/>
                    <a:pt x="5237" y="15953"/>
                  </a:cubicBezTo>
                  <a:cubicBezTo>
                    <a:pt x="5382" y="16026"/>
                    <a:pt x="5546" y="16026"/>
                    <a:pt x="5691" y="16098"/>
                  </a:cubicBezTo>
                  <a:cubicBezTo>
                    <a:pt x="5691" y="16408"/>
                    <a:pt x="5382" y="16553"/>
                    <a:pt x="4855" y="16553"/>
                  </a:cubicBezTo>
                  <a:cubicBezTo>
                    <a:pt x="4782" y="16577"/>
                    <a:pt x="4699" y="16585"/>
                    <a:pt x="4612" y="16585"/>
                  </a:cubicBezTo>
                  <a:cubicBezTo>
                    <a:pt x="4439" y="16585"/>
                    <a:pt x="4249" y="16553"/>
                    <a:pt x="4091" y="16553"/>
                  </a:cubicBezTo>
                  <a:lnTo>
                    <a:pt x="3946" y="16408"/>
                  </a:lnTo>
                  <a:cubicBezTo>
                    <a:pt x="3946" y="16383"/>
                    <a:pt x="3938" y="16375"/>
                    <a:pt x="3927" y="16375"/>
                  </a:cubicBezTo>
                  <a:cubicBezTo>
                    <a:pt x="3905" y="16375"/>
                    <a:pt x="3873" y="16408"/>
                    <a:pt x="3873" y="16408"/>
                  </a:cubicBezTo>
                  <a:cubicBezTo>
                    <a:pt x="3873" y="16480"/>
                    <a:pt x="3873" y="16480"/>
                    <a:pt x="3946" y="16480"/>
                  </a:cubicBezTo>
                  <a:lnTo>
                    <a:pt x="3800" y="16480"/>
                  </a:lnTo>
                  <a:lnTo>
                    <a:pt x="3800" y="16335"/>
                  </a:lnTo>
                  <a:cubicBezTo>
                    <a:pt x="3800" y="16298"/>
                    <a:pt x="3782" y="16280"/>
                    <a:pt x="3764" y="16280"/>
                  </a:cubicBezTo>
                  <a:cubicBezTo>
                    <a:pt x="3746" y="16280"/>
                    <a:pt x="3728" y="16298"/>
                    <a:pt x="3728" y="16335"/>
                  </a:cubicBezTo>
                  <a:lnTo>
                    <a:pt x="3728" y="16480"/>
                  </a:lnTo>
                  <a:cubicBezTo>
                    <a:pt x="3564" y="16408"/>
                    <a:pt x="3419" y="16408"/>
                    <a:pt x="3346" y="16335"/>
                  </a:cubicBezTo>
                  <a:lnTo>
                    <a:pt x="3273" y="16335"/>
                  </a:lnTo>
                  <a:cubicBezTo>
                    <a:pt x="3182" y="16335"/>
                    <a:pt x="3182" y="16262"/>
                    <a:pt x="3110" y="16171"/>
                  </a:cubicBezTo>
                  <a:lnTo>
                    <a:pt x="3110" y="15880"/>
                  </a:lnTo>
                  <a:cubicBezTo>
                    <a:pt x="3110" y="15844"/>
                    <a:pt x="3091" y="15826"/>
                    <a:pt x="3073" y="15826"/>
                  </a:cubicBezTo>
                  <a:cubicBezTo>
                    <a:pt x="3055" y="15826"/>
                    <a:pt x="3037" y="15844"/>
                    <a:pt x="3037" y="15880"/>
                  </a:cubicBezTo>
                  <a:lnTo>
                    <a:pt x="3037" y="16262"/>
                  </a:lnTo>
                  <a:cubicBezTo>
                    <a:pt x="2964" y="16262"/>
                    <a:pt x="2891" y="16262"/>
                    <a:pt x="2819" y="16171"/>
                  </a:cubicBezTo>
                  <a:lnTo>
                    <a:pt x="2819" y="15953"/>
                  </a:lnTo>
                  <a:lnTo>
                    <a:pt x="2819" y="15644"/>
                  </a:lnTo>
                  <a:cubicBezTo>
                    <a:pt x="2819" y="15608"/>
                    <a:pt x="2796" y="15589"/>
                    <a:pt x="2773" y="15589"/>
                  </a:cubicBezTo>
                  <a:cubicBezTo>
                    <a:pt x="2750" y="15589"/>
                    <a:pt x="2728" y="15608"/>
                    <a:pt x="2728" y="15644"/>
                  </a:cubicBezTo>
                  <a:cubicBezTo>
                    <a:pt x="2728" y="15717"/>
                    <a:pt x="2655" y="15880"/>
                    <a:pt x="2655" y="16026"/>
                  </a:cubicBezTo>
                  <a:lnTo>
                    <a:pt x="2655" y="16098"/>
                  </a:lnTo>
                  <a:cubicBezTo>
                    <a:pt x="2655" y="16098"/>
                    <a:pt x="2582" y="16098"/>
                    <a:pt x="2510" y="16026"/>
                  </a:cubicBezTo>
                  <a:lnTo>
                    <a:pt x="2510" y="15498"/>
                  </a:lnTo>
                  <a:cubicBezTo>
                    <a:pt x="2510" y="15462"/>
                    <a:pt x="2491" y="15444"/>
                    <a:pt x="2473" y="15444"/>
                  </a:cubicBezTo>
                  <a:cubicBezTo>
                    <a:pt x="2455" y="15444"/>
                    <a:pt x="2437" y="15462"/>
                    <a:pt x="2437" y="15498"/>
                  </a:cubicBezTo>
                  <a:cubicBezTo>
                    <a:pt x="2364" y="15644"/>
                    <a:pt x="2364" y="15808"/>
                    <a:pt x="2364" y="15953"/>
                  </a:cubicBezTo>
                  <a:cubicBezTo>
                    <a:pt x="2273" y="15953"/>
                    <a:pt x="2273" y="15880"/>
                    <a:pt x="2201" y="15880"/>
                  </a:cubicBezTo>
                  <a:lnTo>
                    <a:pt x="2201" y="15644"/>
                  </a:lnTo>
                  <a:lnTo>
                    <a:pt x="2201" y="15117"/>
                  </a:lnTo>
                  <a:cubicBezTo>
                    <a:pt x="2201" y="15080"/>
                    <a:pt x="2182" y="15062"/>
                    <a:pt x="2164" y="15062"/>
                  </a:cubicBezTo>
                  <a:cubicBezTo>
                    <a:pt x="2146" y="15062"/>
                    <a:pt x="2128" y="15080"/>
                    <a:pt x="2128" y="15117"/>
                  </a:cubicBezTo>
                  <a:cubicBezTo>
                    <a:pt x="2055" y="15262"/>
                    <a:pt x="2055" y="15426"/>
                    <a:pt x="2055" y="15644"/>
                  </a:cubicBezTo>
                  <a:lnTo>
                    <a:pt x="2055" y="15808"/>
                  </a:lnTo>
                  <a:lnTo>
                    <a:pt x="1982" y="15717"/>
                  </a:lnTo>
                  <a:cubicBezTo>
                    <a:pt x="1910" y="15717"/>
                    <a:pt x="1819" y="15644"/>
                    <a:pt x="1819" y="15644"/>
                  </a:cubicBezTo>
                  <a:lnTo>
                    <a:pt x="1819" y="15262"/>
                  </a:lnTo>
                  <a:cubicBezTo>
                    <a:pt x="1819" y="15117"/>
                    <a:pt x="1819" y="15044"/>
                    <a:pt x="1910" y="14899"/>
                  </a:cubicBezTo>
                  <a:cubicBezTo>
                    <a:pt x="1910" y="14808"/>
                    <a:pt x="1819" y="14808"/>
                    <a:pt x="1819" y="14808"/>
                  </a:cubicBezTo>
                  <a:cubicBezTo>
                    <a:pt x="1746" y="14971"/>
                    <a:pt x="1746" y="15117"/>
                    <a:pt x="1673" y="15262"/>
                  </a:cubicBezTo>
                  <a:lnTo>
                    <a:pt x="1673" y="15571"/>
                  </a:lnTo>
                  <a:lnTo>
                    <a:pt x="1601" y="15498"/>
                  </a:lnTo>
                  <a:lnTo>
                    <a:pt x="1601" y="15189"/>
                  </a:lnTo>
                  <a:lnTo>
                    <a:pt x="1601" y="14735"/>
                  </a:lnTo>
                  <a:cubicBezTo>
                    <a:pt x="1601" y="14699"/>
                    <a:pt x="1582" y="14680"/>
                    <a:pt x="1564" y="14680"/>
                  </a:cubicBezTo>
                  <a:cubicBezTo>
                    <a:pt x="1546" y="14680"/>
                    <a:pt x="1528" y="14699"/>
                    <a:pt x="1528" y="14735"/>
                  </a:cubicBezTo>
                  <a:cubicBezTo>
                    <a:pt x="1455" y="14899"/>
                    <a:pt x="1455" y="15044"/>
                    <a:pt x="1455" y="15189"/>
                  </a:cubicBezTo>
                  <a:lnTo>
                    <a:pt x="1455" y="15353"/>
                  </a:lnTo>
                  <a:cubicBezTo>
                    <a:pt x="1364" y="15353"/>
                    <a:pt x="1364" y="15262"/>
                    <a:pt x="1291" y="15189"/>
                  </a:cubicBezTo>
                  <a:cubicBezTo>
                    <a:pt x="1455" y="14899"/>
                    <a:pt x="1455" y="14589"/>
                    <a:pt x="1528" y="14280"/>
                  </a:cubicBezTo>
                  <a:cubicBezTo>
                    <a:pt x="1528" y="14244"/>
                    <a:pt x="1510" y="14226"/>
                    <a:pt x="1491" y="14226"/>
                  </a:cubicBezTo>
                  <a:cubicBezTo>
                    <a:pt x="1473" y="14226"/>
                    <a:pt x="1455" y="14244"/>
                    <a:pt x="1455" y="14280"/>
                  </a:cubicBezTo>
                  <a:cubicBezTo>
                    <a:pt x="1291" y="14517"/>
                    <a:pt x="1291" y="14808"/>
                    <a:pt x="1219" y="15044"/>
                  </a:cubicBezTo>
                  <a:lnTo>
                    <a:pt x="1146" y="14971"/>
                  </a:lnTo>
                  <a:cubicBezTo>
                    <a:pt x="1073" y="14517"/>
                    <a:pt x="1291" y="13899"/>
                    <a:pt x="1673" y="13753"/>
                  </a:cubicBezTo>
                  <a:close/>
                  <a:moveTo>
                    <a:pt x="546" y="16335"/>
                  </a:moveTo>
                  <a:lnTo>
                    <a:pt x="546" y="16335"/>
                  </a:lnTo>
                  <a:cubicBezTo>
                    <a:pt x="619" y="16480"/>
                    <a:pt x="546" y="16626"/>
                    <a:pt x="455" y="16789"/>
                  </a:cubicBezTo>
                  <a:cubicBezTo>
                    <a:pt x="455" y="16626"/>
                    <a:pt x="455" y="16480"/>
                    <a:pt x="546" y="16335"/>
                  </a:cubicBezTo>
                  <a:close/>
                  <a:moveTo>
                    <a:pt x="546" y="16171"/>
                  </a:moveTo>
                  <a:lnTo>
                    <a:pt x="619" y="16262"/>
                  </a:lnTo>
                  <a:lnTo>
                    <a:pt x="619" y="16335"/>
                  </a:lnTo>
                  <a:cubicBezTo>
                    <a:pt x="692" y="16408"/>
                    <a:pt x="764" y="16480"/>
                    <a:pt x="837" y="16480"/>
                  </a:cubicBezTo>
                  <a:cubicBezTo>
                    <a:pt x="764" y="16717"/>
                    <a:pt x="764" y="16862"/>
                    <a:pt x="692" y="17080"/>
                  </a:cubicBezTo>
                  <a:lnTo>
                    <a:pt x="692" y="17244"/>
                  </a:lnTo>
                  <a:cubicBezTo>
                    <a:pt x="619" y="17171"/>
                    <a:pt x="619" y="17080"/>
                    <a:pt x="546" y="17007"/>
                  </a:cubicBezTo>
                  <a:cubicBezTo>
                    <a:pt x="619" y="16789"/>
                    <a:pt x="692" y="16408"/>
                    <a:pt x="546" y="16262"/>
                  </a:cubicBezTo>
                  <a:lnTo>
                    <a:pt x="546" y="16171"/>
                  </a:lnTo>
                  <a:close/>
                  <a:moveTo>
                    <a:pt x="2337" y="16836"/>
                  </a:moveTo>
                  <a:cubicBezTo>
                    <a:pt x="2343" y="16844"/>
                    <a:pt x="2352" y="16852"/>
                    <a:pt x="2364" y="16862"/>
                  </a:cubicBezTo>
                  <a:lnTo>
                    <a:pt x="2364" y="16935"/>
                  </a:lnTo>
                  <a:lnTo>
                    <a:pt x="2364" y="17007"/>
                  </a:lnTo>
                  <a:cubicBezTo>
                    <a:pt x="2437" y="17007"/>
                    <a:pt x="2437" y="17080"/>
                    <a:pt x="2437" y="17171"/>
                  </a:cubicBezTo>
                  <a:lnTo>
                    <a:pt x="2437" y="17244"/>
                  </a:lnTo>
                  <a:lnTo>
                    <a:pt x="2510" y="17317"/>
                  </a:lnTo>
                  <a:cubicBezTo>
                    <a:pt x="2437" y="17244"/>
                    <a:pt x="2364" y="17244"/>
                    <a:pt x="2273" y="17244"/>
                  </a:cubicBezTo>
                  <a:lnTo>
                    <a:pt x="2273" y="17171"/>
                  </a:lnTo>
                  <a:cubicBezTo>
                    <a:pt x="2273" y="17026"/>
                    <a:pt x="2273" y="16952"/>
                    <a:pt x="2337" y="16836"/>
                  </a:cubicBezTo>
                  <a:close/>
                  <a:moveTo>
                    <a:pt x="910" y="15044"/>
                  </a:moveTo>
                  <a:cubicBezTo>
                    <a:pt x="1001" y="15262"/>
                    <a:pt x="1146" y="15498"/>
                    <a:pt x="1364" y="15644"/>
                  </a:cubicBezTo>
                  <a:cubicBezTo>
                    <a:pt x="1673" y="16026"/>
                    <a:pt x="2055" y="16262"/>
                    <a:pt x="2437" y="16480"/>
                  </a:cubicBezTo>
                  <a:cubicBezTo>
                    <a:pt x="2891" y="16717"/>
                    <a:pt x="3873" y="17007"/>
                    <a:pt x="4637" y="17007"/>
                  </a:cubicBezTo>
                  <a:cubicBezTo>
                    <a:pt x="4546" y="17389"/>
                    <a:pt x="4328" y="17626"/>
                    <a:pt x="4019" y="17698"/>
                  </a:cubicBezTo>
                  <a:lnTo>
                    <a:pt x="4019" y="17626"/>
                  </a:lnTo>
                  <a:cubicBezTo>
                    <a:pt x="4019" y="17561"/>
                    <a:pt x="3944" y="17505"/>
                    <a:pt x="3875" y="17505"/>
                  </a:cubicBezTo>
                  <a:cubicBezTo>
                    <a:pt x="3848" y="17505"/>
                    <a:pt x="3821" y="17514"/>
                    <a:pt x="3800" y="17535"/>
                  </a:cubicBezTo>
                  <a:cubicBezTo>
                    <a:pt x="3800" y="17626"/>
                    <a:pt x="3800" y="17698"/>
                    <a:pt x="3728" y="17698"/>
                  </a:cubicBezTo>
                  <a:cubicBezTo>
                    <a:pt x="3682" y="17735"/>
                    <a:pt x="3641" y="17753"/>
                    <a:pt x="3603" y="17753"/>
                  </a:cubicBezTo>
                  <a:cubicBezTo>
                    <a:pt x="3564" y="17753"/>
                    <a:pt x="3528" y="17735"/>
                    <a:pt x="3491" y="17698"/>
                  </a:cubicBezTo>
                  <a:cubicBezTo>
                    <a:pt x="3182" y="17626"/>
                    <a:pt x="2891" y="17462"/>
                    <a:pt x="2582" y="17317"/>
                  </a:cubicBezTo>
                  <a:lnTo>
                    <a:pt x="2582" y="17080"/>
                  </a:lnTo>
                  <a:cubicBezTo>
                    <a:pt x="2582" y="17080"/>
                    <a:pt x="2510" y="17007"/>
                    <a:pt x="2510" y="16935"/>
                  </a:cubicBezTo>
                  <a:lnTo>
                    <a:pt x="2437" y="16862"/>
                  </a:lnTo>
                  <a:lnTo>
                    <a:pt x="2437" y="16789"/>
                  </a:lnTo>
                  <a:cubicBezTo>
                    <a:pt x="2411" y="16789"/>
                    <a:pt x="2384" y="16789"/>
                    <a:pt x="2362" y="16792"/>
                  </a:cubicBezTo>
                  <a:lnTo>
                    <a:pt x="2362" y="16792"/>
                  </a:lnTo>
                  <a:cubicBezTo>
                    <a:pt x="2363" y="16791"/>
                    <a:pt x="2363" y="16790"/>
                    <a:pt x="2364" y="16789"/>
                  </a:cubicBezTo>
                  <a:lnTo>
                    <a:pt x="2273" y="16789"/>
                  </a:lnTo>
                  <a:cubicBezTo>
                    <a:pt x="2201" y="16862"/>
                    <a:pt x="2128" y="17007"/>
                    <a:pt x="2128" y="17171"/>
                  </a:cubicBezTo>
                  <a:cubicBezTo>
                    <a:pt x="2055" y="17080"/>
                    <a:pt x="1982" y="17080"/>
                    <a:pt x="1982" y="17080"/>
                  </a:cubicBezTo>
                  <a:lnTo>
                    <a:pt x="1982" y="17007"/>
                  </a:lnTo>
                  <a:lnTo>
                    <a:pt x="1982" y="16626"/>
                  </a:lnTo>
                  <a:cubicBezTo>
                    <a:pt x="2019" y="16589"/>
                    <a:pt x="2019" y="16571"/>
                    <a:pt x="2001" y="16571"/>
                  </a:cubicBezTo>
                  <a:cubicBezTo>
                    <a:pt x="1982" y="16571"/>
                    <a:pt x="1946" y="16589"/>
                    <a:pt x="1910" y="16626"/>
                  </a:cubicBezTo>
                  <a:cubicBezTo>
                    <a:pt x="1910" y="16789"/>
                    <a:pt x="1819" y="16862"/>
                    <a:pt x="1819" y="17007"/>
                  </a:cubicBezTo>
                  <a:cubicBezTo>
                    <a:pt x="1746" y="16935"/>
                    <a:pt x="1673" y="16935"/>
                    <a:pt x="1673" y="16862"/>
                  </a:cubicBezTo>
                  <a:cubicBezTo>
                    <a:pt x="1673" y="16626"/>
                    <a:pt x="1746" y="16408"/>
                    <a:pt x="1746" y="16098"/>
                  </a:cubicBezTo>
                  <a:cubicBezTo>
                    <a:pt x="1746" y="16098"/>
                    <a:pt x="1714" y="16066"/>
                    <a:pt x="1692" y="16066"/>
                  </a:cubicBezTo>
                  <a:cubicBezTo>
                    <a:pt x="1681" y="16066"/>
                    <a:pt x="1673" y="16074"/>
                    <a:pt x="1673" y="16098"/>
                  </a:cubicBezTo>
                  <a:cubicBezTo>
                    <a:pt x="1601" y="16262"/>
                    <a:pt x="1601" y="16480"/>
                    <a:pt x="1528" y="16626"/>
                  </a:cubicBezTo>
                  <a:lnTo>
                    <a:pt x="1528" y="16789"/>
                  </a:lnTo>
                  <a:cubicBezTo>
                    <a:pt x="1455" y="16789"/>
                    <a:pt x="1364" y="16789"/>
                    <a:pt x="1364" y="16717"/>
                  </a:cubicBezTo>
                  <a:lnTo>
                    <a:pt x="1364" y="16480"/>
                  </a:lnTo>
                  <a:cubicBezTo>
                    <a:pt x="1364" y="16335"/>
                    <a:pt x="1455" y="16098"/>
                    <a:pt x="1455" y="15953"/>
                  </a:cubicBezTo>
                  <a:cubicBezTo>
                    <a:pt x="1455" y="15917"/>
                    <a:pt x="1432" y="15898"/>
                    <a:pt x="1410" y="15898"/>
                  </a:cubicBezTo>
                  <a:cubicBezTo>
                    <a:pt x="1387" y="15898"/>
                    <a:pt x="1364" y="15917"/>
                    <a:pt x="1364" y="15953"/>
                  </a:cubicBezTo>
                  <a:cubicBezTo>
                    <a:pt x="1291" y="16098"/>
                    <a:pt x="1219" y="16335"/>
                    <a:pt x="1219" y="16553"/>
                  </a:cubicBezTo>
                  <a:lnTo>
                    <a:pt x="1219" y="16626"/>
                  </a:lnTo>
                  <a:lnTo>
                    <a:pt x="1146" y="16553"/>
                  </a:lnTo>
                  <a:lnTo>
                    <a:pt x="1073" y="16480"/>
                  </a:lnTo>
                  <a:cubicBezTo>
                    <a:pt x="1073" y="16335"/>
                    <a:pt x="1146" y="16171"/>
                    <a:pt x="1146" y="16026"/>
                  </a:cubicBezTo>
                  <a:cubicBezTo>
                    <a:pt x="1146" y="15880"/>
                    <a:pt x="1219" y="15808"/>
                    <a:pt x="1219" y="15644"/>
                  </a:cubicBezTo>
                  <a:cubicBezTo>
                    <a:pt x="1219" y="15608"/>
                    <a:pt x="1201" y="15589"/>
                    <a:pt x="1182" y="15589"/>
                  </a:cubicBezTo>
                  <a:cubicBezTo>
                    <a:pt x="1164" y="15589"/>
                    <a:pt x="1146" y="15608"/>
                    <a:pt x="1146" y="15644"/>
                  </a:cubicBezTo>
                  <a:cubicBezTo>
                    <a:pt x="1073" y="15808"/>
                    <a:pt x="1073" y="15953"/>
                    <a:pt x="1001" y="16098"/>
                  </a:cubicBezTo>
                  <a:cubicBezTo>
                    <a:pt x="1001" y="16171"/>
                    <a:pt x="1001" y="16262"/>
                    <a:pt x="910" y="16335"/>
                  </a:cubicBezTo>
                  <a:cubicBezTo>
                    <a:pt x="910" y="16262"/>
                    <a:pt x="837" y="16171"/>
                    <a:pt x="837" y="16098"/>
                  </a:cubicBezTo>
                  <a:lnTo>
                    <a:pt x="837" y="15880"/>
                  </a:lnTo>
                  <a:cubicBezTo>
                    <a:pt x="910" y="15808"/>
                    <a:pt x="910" y="15717"/>
                    <a:pt x="837" y="15644"/>
                  </a:cubicBezTo>
                  <a:cubicBezTo>
                    <a:pt x="837" y="15571"/>
                    <a:pt x="837" y="15571"/>
                    <a:pt x="764" y="15498"/>
                  </a:cubicBezTo>
                  <a:lnTo>
                    <a:pt x="692" y="15498"/>
                  </a:lnTo>
                  <a:lnTo>
                    <a:pt x="692" y="15426"/>
                  </a:lnTo>
                  <a:cubicBezTo>
                    <a:pt x="764" y="15262"/>
                    <a:pt x="837" y="15189"/>
                    <a:pt x="910" y="15044"/>
                  </a:cubicBezTo>
                  <a:close/>
                  <a:moveTo>
                    <a:pt x="692" y="17626"/>
                  </a:moveTo>
                  <a:cubicBezTo>
                    <a:pt x="764" y="17698"/>
                    <a:pt x="764" y="17771"/>
                    <a:pt x="910" y="17844"/>
                  </a:cubicBezTo>
                  <a:cubicBezTo>
                    <a:pt x="837" y="17917"/>
                    <a:pt x="764" y="17989"/>
                    <a:pt x="692" y="18080"/>
                  </a:cubicBezTo>
                  <a:lnTo>
                    <a:pt x="692" y="17844"/>
                  </a:lnTo>
                  <a:cubicBezTo>
                    <a:pt x="692" y="17771"/>
                    <a:pt x="692" y="17771"/>
                    <a:pt x="619" y="17698"/>
                  </a:cubicBezTo>
                  <a:cubicBezTo>
                    <a:pt x="619" y="17698"/>
                    <a:pt x="619" y="17626"/>
                    <a:pt x="692" y="17626"/>
                  </a:cubicBezTo>
                  <a:close/>
                  <a:moveTo>
                    <a:pt x="546" y="17844"/>
                  </a:moveTo>
                  <a:cubicBezTo>
                    <a:pt x="546" y="17989"/>
                    <a:pt x="546" y="18153"/>
                    <a:pt x="455" y="18226"/>
                  </a:cubicBezTo>
                  <a:cubicBezTo>
                    <a:pt x="455" y="18080"/>
                    <a:pt x="546" y="17989"/>
                    <a:pt x="546" y="17844"/>
                  </a:cubicBezTo>
                  <a:close/>
                  <a:moveTo>
                    <a:pt x="910" y="16626"/>
                  </a:moveTo>
                  <a:cubicBezTo>
                    <a:pt x="1146" y="16862"/>
                    <a:pt x="1455" y="17171"/>
                    <a:pt x="1746" y="17317"/>
                  </a:cubicBezTo>
                  <a:lnTo>
                    <a:pt x="1746" y="17389"/>
                  </a:lnTo>
                  <a:cubicBezTo>
                    <a:pt x="1746" y="17426"/>
                    <a:pt x="1764" y="17444"/>
                    <a:pt x="1782" y="17444"/>
                  </a:cubicBezTo>
                  <a:cubicBezTo>
                    <a:pt x="1801" y="17444"/>
                    <a:pt x="1819" y="17426"/>
                    <a:pt x="1819" y="17389"/>
                  </a:cubicBezTo>
                  <a:cubicBezTo>
                    <a:pt x="1982" y="17462"/>
                    <a:pt x="2128" y="17535"/>
                    <a:pt x="2273" y="17626"/>
                  </a:cubicBezTo>
                  <a:cubicBezTo>
                    <a:pt x="2582" y="17771"/>
                    <a:pt x="3110" y="17917"/>
                    <a:pt x="3637" y="17917"/>
                  </a:cubicBezTo>
                  <a:cubicBezTo>
                    <a:pt x="3419" y="18153"/>
                    <a:pt x="3273" y="18298"/>
                    <a:pt x="2964" y="18298"/>
                  </a:cubicBezTo>
                  <a:cubicBezTo>
                    <a:pt x="2891" y="18371"/>
                    <a:pt x="2819" y="18371"/>
                    <a:pt x="2728" y="18371"/>
                  </a:cubicBezTo>
                  <a:lnTo>
                    <a:pt x="2728" y="18226"/>
                  </a:lnTo>
                  <a:cubicBezTo>
                    <a:pt x="2728" y="18189"/>
                    <a:pt x="2710" y="18171"/>
                    <a:pt x="2691" y="18171"/>
                  </a:cubicBezTo>
                  <a:cubicBezTo>
                    <a:pt x="2673" y="18171"/>
                    <a:pt x="2655" y="18189"/>
                    <a:pt x="2655" y="18226"/>
                  </a:cubicBezTo>
                  <a:cubicBezTo>
                    <a:pt x="2582" y="18226"/>
                    <a:pt x="2582" y="18298"/>
                    <a:pt x="2582" y="18298"/>
                  </a:cubicBezTo>
                  <a:lnTo>
                    <a:pt x="2273" y="18298"/>
                  </a:lnTo>
                  <a:cubicBezTo>
                    <a:pt x="2273" y="18226"/>
                    <a:pt x="2273" y="18226"/>
                    <a:pt x="2201" y="18153"/>
                  </a:cubicBezTo>
                  <a:lnTo>
                    <a:pt x="2201" y="18226"/>
                  </a:lnTo>
                  <a:cubicBezTo>
                    <a:pt x="1982" y="18226"/>
                    <a:pt x="1746" y="18153"/>
                    <a:pt x="1528" y="17989"/>
                  </a:cubicBezTo>
                  <a:cubicBezTo>
                    <a:pt x="1528" y="17917"/>
                    <a:pt x="1601" y="17771"/>
                    <a:pt x="1601" y="17698"/>
                  </a:cubicBezTo>
                  <a:cubicBezTo>
                    <a:pt x="1601" y="17626"/>
                    <a:pt x="1528" y="17626"/>
                    <a:pt x="1528" y="17626"/>
                  </a:cubicBezTo>
                  <a:cubicBezTo>
                    <a:pt x="1528" y="17771"/>
                    <a:pt x="1455" y="17844"/>
                    <a:pt x="1455" y="17917"/>
                  </a:cubicBezTo>
                  <a:lnTo>
                    <a:pt x="1364" y="17917"/>
                  </a:lnTo>
                  <a:cubicBezTo>
                    <a:pt x="1364" y="17698"/>
                    <a:pt x="1455" y="17462"/>
                    <a:pt x="1455" y="17317"/>
                  </a:cubicBezTo>
                  <a:cubicBezTo>
                    <a:pt x="1528" y="17244"/>
                    <a:pt x="1455" y="17244"/>
                    <a:pt x="1455" y="17244"/>
                  </a:cubicBezTo>
                  <a:cubicBezTo>
                    <a:pt x="1364" y="17462"/>
                    <a:pt x="1291" y="17626"/>
                    <a:pt x="1219" y="17844"/>
                  </a:cubicBezTo>
                  <a:cubicBezTo>
                    <a:pt x="1146" y="17771"/>
                    <a:pt x="1146" y="17771"/>
                    <a:pt x="1073" y="17698"/>
                  </a:cubicBezTo>
                  <a:cubicBezTo>
                    <a:pt x="1073" y="17626"/>
                    <a:pt x="1146" y="17462"/>
                    <a:pt x="1146" y="17389"/>
                  </a:cubicBezTo>
                  <a:lnTo>
                    <a:pt x="1146" y="16935"/>
                  </a:lnTo>
                  <a:cubicBezTo>
                    <a:pt x="1146" y="16898"/>
                    <a:pt x="1128" y="16880"/>
                    <a:pt x="1110" y="16880"/>
                  </a:cubicBezTo>
                  <a:cubicBezTo>
                    <a:pt x="1092" y="16880"/>
                    <a:pt x="1073" y="16898"/>
                    <a:pt x="1073" y="16935"/>
                  </a:cubicBezTo>
                  <a:cubicBezTo>
                    <a:pt x="1073" y="17080"/>
                    <a:pt x="1073" y="17244"/>
                    <a:pt x="1001" y="17389"/>
                  </a:cubicBezTo>
                  <a:cubicBezTo>
                    <a:pt x="1001" y="17462"/>
                    <a:pt x="1001" y="17535"/>
                    <a:pt x="910" y="17626"/>
                  </a:cubicBezTo>
                  <a:cubicBezTo>
                    <a:pt x="910" y="17535"/>
                    <a:pt x="837" y="17535"/>
                    <a:pt x="837" y="17462"/>
                  </a:cubicBezTo>
                  <a:lnTo>
                    <a:pt x="764" y="17462"/>
                  </a:lnTo>
                  <a:cubicBezTo>
                    <a:pt x="837" y="17317"/>
                    <a:pt x="837" y="17171"/>
                    <a:pt x="837" y="17007"/>
                  </a:cubicBezTo>
                  <a:cubicBezTo>
                    <a:pt x="910" y="16862"/>
                    <a:pt x="910" y="16717"/>
                    <a:pt x="910" y="16626"/>
                  </a:cubicBezTo>
                  <a:close/>
                  <a:moveTo>
                    <a:pt x="691" y="18299"/>
                  </a:moveTo>
                  <a:cubicBezTo>
                    <a:pt x="618" y="18372"/>
                    <a:pt x="546" y="18444"/>
                    <a:pt x="546" y="18535"/>
                  </a:cubicBezTo>
                  <a:lnTo>
                    <a:pt x="546" y="18444"/>
                  </a:lnTo>
                  <a:cubicBezTo>
                    <a:pt x="618" y="18371"/>
                    <a:pt x="619" y="18371"/>
                    <a:pt x="691" y="18299"/>
                  </a:cubicBezTo>
                  <a:close/>
                  <a:moveTo>
                    <a:pt x="1364" y="18226"/>
                  </a:moveTo>
                  <a:cubicBezTo>
                    <a:pt x="1364" y="18226"/>
                    <a:pt x="1455" y="18226"/>
                    <a:pt x="1528" y="18298"/>
                  </a:cubicBezTo>
                  <a:cubicBezTo>
                    <a:pt x="1455" y="18371"/>
                    <a:pt x="1455" y="18444"/>
                    <a:pt x="1364" y="18607"/>
                  </a:cubicBezTo>
                  <a:lnTo>
                    <a:pt x="1364" y="18444"/>
                  </a:lnTo>
                  <a:cubicBezTo>
                    <a:pt x="1425" y="18444"/>
                    <a:pt x="1405" y="18411"/>
                    <a:pt x="1363" y="18411"/>
                  </a:cubicBezTo>
                  <a:cubicBezTo>
                    <a:pt x="1342" y="18411"/>
                    <a:pt x="1316" y="18420"/>
                    <a:pt x="1291" y="18444"/>
                  </a:cubicBezTo>
                  <a:cubicBezTo>
                    <a:pt x="1364" y="18371"/>
                    <a:pt x="1364" y="18298"/>
                    <a:pt x="1364" y="18226"/>
                  </a:cubicBezTo>
                  <a:close/>
                  <a:moveTo>
                    <a:pt x="1982" y="18444"/>
                  </a:moveTo>
                  <a:cubicBezTo>
                    <a:pt x="1910" y="18535"/>
                    <a:pt x="1910" y="18607"/>
                    <a:pt x="1819" y="18680"/>
                  </a:cubicBezTo>
                  <a:lnTo>
                    <a:pt x="1819" y="18535"/>
                  </a:lnTo>
                  <a:lnTo>
                    <a:pt x="1819" y="18444"/>
                  </a:lnTo>
                  <a:close/>
                  <a:moveTo>
                    <a:pt x="764" y="18444"/>
                  </a:moveTo>
                  <a:cubicBezTo>
                    <a:pt x="764" y="18535"/>
                    <a:pt x="692" y="18680"/>
                    <a:pt x="764" y="18826"/>
                  </a:cubicBezTo>
                  <a:lnTo>
                    <a:pt x="619" y="18680"/>
                  </a:lnTo>
                  <a:cubicBezTo>
                    <a:pt x="691" y="18608"/>
                    <a:pt x="764" y="18535"/>
                    <a:pt x="764" y="18444"/>
                  </a:cubicBezTo>
                  <a:close/>
                  <a:moveTo>
                    <a:pt x="1001" y="17917"/>
                  </a:moveTo>
                  <a:lnTo>
                    <a:pt x="1073" y="17989"/>
                  </a:lnTo>
                  <a:cubicBezTo>
                    <a:pt x="1146" y="18080"/>
                    <a:pt x="1146" y="18080"/>
                    <a:pt x="1219" y="18080"/>
                  </a:cubicBezTo>
                  <a:cubicBezTo>
                    <a:pt x="1146" y="18153"/>
                    <a:pt x="1219" y="18153"/>
                    <a:pt x="1291" y="18153"/>
                  </a:cubicBezTo>
                  <a:cubicBezTo>
                    <a:pt x="1219" y="18444"/>
                    <a:pt x="1073" y="18680"/>
                    <a:pt x="910" y="18898"/>
                  </a:cubicBezTo>
                  <a:cubicBezTo>
                    <a:pt x="910" y="18898"/>
                    <a:pt x="837" y="18898"/>
                    <a:pt x="837" y="18826"/>
                  </a:cubicBezTo>
                  <a:lnTo>
                    <a:pt x="764" y="18826"/>
                  </a:lnTo>
                  <a:cubicBezTo>
                    <a:pt x="837" y="18826"/>
                    <a:pt x="837" y="18826"/>
                    <a:pt x="837" y="18753"/>
                  </a:cubicBezTo>
                  <a:cubicBezTo>
                    <a:pt x="837" y="18680"/>
                    <a:pt x="910" y="18535"/>
                    <a:pt x="1001" y="18444"/>
                  </a:cubicBezTo>
                  <a:cubicBezTo>
                    <a:pt x="1001" y="18298"/>
                    <a:pt x="1073" y="18153"/>
                    <a:pt x="1073" y="17989"/>
                  </a:cubicBezTo>
                  <a:lnTo>
                    <a:pt x="1073" y="17989"/>
                  </a:lnTo>
                  <a:cubicBezTo>
                    <a:pt x="1001" y="18080"/>
                    <a:pt x="1001" y="18153"/>
                    <a:pt x="910" y="18226"/>
                  </a:cubicBezTo>
                  <a:lnTo>
                    <a:pt x="837" y="18153"/>
                  </a:lnTo>
                  <a:cubicBezTo>
                    <a:pt x="910" y="18080"/>
                    <a:pt x="910" y="17989"/>
                    <a:pt x="1001" y="17917"/>
                  </a:cubicBezTo>
                  <a:close/>
                  <a:moveTo>
                    <a:pt x="2128" y="18535"/>
                  </a:moveTo>
                  <a:cubicBezTo>
                    <a:pt x="2201" y="18535"/>
                    <a:pt x="2273" y="18607"/>
                    <a:pt x="2437" y="18607"/>
                  </a:cubicBezTo>
                  <a:cubicBezTo>
                    <a:pt x="2273" y="18753"/>
                    <a:pt x="2201" y="18898"/>
                    <a:pt x="1982" y="18989"/>
                  </a:cubicBezTo>
                  <a:cubicBezTo>
                    <a:pt x="1982" y="18826"/>
                    <a:pt x="1982" y="18680"/>
                    <a:pt x="2128" y="18535"/>
                  </a:cubicBezTo>
                  <a:close/>
                  <a:moveTo>
                    <a:pt x="2891" y="18607"/>
                  </a:moveTo>
                  <a:cubicBezTo>
                    <a:pt x="2819" y="18753"/>
                    <a:pt x="2655" y="18898"/>
                    <a:pt x="2510" y="18989"/>
                  </a:cubicBezTo>
                  <a:cubicBezTo>
                    <a:pt x="2582" y="18898"/>
                    <a:pt x="2655" y="18753"/>
                    <a:pt x="2728" y="18607"/>
                  </a:cubicBezTo>
                  <a:close/>
                  <a:moveTo>
                    <a:pt x="1601" y="18298"/>
                  </a:moveTo>
                  <a:cubicBezTo>
                    <a:pt x="1601" y="18371"/>
                    <a:pt x="1673" y="18371"/>
                    <a:pt x="1746" y="18371"/>
                  </a:cubicBezTo>
                  <a:lnTo>
                    <a:pt x="1746" y="18607"/>
                  </a:lnTo>
                  <a:cubicBezTo>
                    <a:pt x="1673" y="18753"/>
                    <a:pt x="1601" y="18898"/>
                    <a:pt x="1601" y="19062"/>
                  </a:cubicBezTo>
                  <a:lnTo>
                    <a:pt x="1291" y="19062"/>
                  </a:lnTo>
                  <a:cubicBezTo>
                    <a:pt x="1364" y="18898"/>
                    <a:pt x="1528" y="18826"/>
                    <a:pt x="1601" y="18680"/>
                  </a:cubicBezTo>
                  <a:cubicBezTo>
                    <a:pt x="1601" y="18680"/>
                    <a:pt x="1601" y="18607"/>
                    <a:pt x="1528" y="18607"/>
                  </a:cubicBezTo>
                  <a:cubicBezTo>
                    <a:pt x="1528" y="18680"/>
                    <a:pt x="1455" y="18680"/>
                    <a:pt x="1455" y="18680"/>
                  </a:cubicBezTo>
                  <a:cubicBezTo>
                    <a:pt x="1528" y="18607"/>
                    <a:pt x="1528" y="18535"/>
                    <a:pt x="1601" y="18371"/>
                  </a:cubicBezTo>
                  <a:lnTo>
                    <a:pt x="1601" y="18298"/>
                  </a:lnTo>
                  <a:close/>
                  <a:moveTo>
                    <a:pt x="1819" y="18989"/>
                  </a:moveTo>
                  <a:lnTo>
                    <a:pt x="1819" y="19062"/>
                  </a:lnTo>
                  <a:lnTo>
                    <a:pt x="1746" y="19062"/>
                  </a:lnTo>
                  <a:lnTo>
                    <a:pt x="1819" y="18989"/>
                  </a:lnTo>
                  <a:close/>
                  <a:moveTo>
                    <a:pt x="9501" y="0"/>
                  </a:moveTo>
                  <a:cubicBezTo>
                    <a:pt x="8435" y="0"/>
                    <a:pt x="7380" y="277"/>
                    <a:pt x="6455" y="809"/>
                  </a:cubicBezTo>
                  <a:cubicBezTo>
                    <a:pt x="6291" y="809"/>
                    <a:pt x="6218" y="881"/>
                    <a:pt x="6146" y="881"/>
                  </a:cubicBezTo>
                  <a:cubicBezTo>
                    <a:pt x="4709" y="1554"/>
                    <a:pt x="3800" y="3227"/>
                    <a:pt x="3110" y="4590"/>
                  </a:cubicBezTo>
                  <a:cubicBezTo>
                    <a:pt x="2582" y="5717"/>
                    <a:pt x="2364" y="7008"/>
                    <a:pt x="2201" y="8299"/>
                  </a:cubicBezTo>
                  <a:cubicBezTo>
                    <a:pt x="2201" y="8608"/>
                    <a:pt x="2128" y="8899"/>
                    <a:pt x="2055" y="9208"/>
                  </a:cubicBezTo>
                  <a:cubicBezTo>
                    <a:pt x="1819" y="10499"/>
                    <a:pt x="1364" y="12008"/>
                    <a:pt x="1910" y="13371"/>
                  </a:cubicBezTo>
                  <a:lnTo>
                    <a:pt x="1910" y="13444"/>
                  </a:lnTo>
                  <a:cubicBezTo>
                    <a:pt x="1910" y="13535"/>
                    <a:pt x="1819" y="13535"/>
                    <a:pt x="1819" y="13608"/>
                  </a:cubicBezTo>
                  <a:cubicBezTo>
                    <a:pt x="1730" y="13562"/>
                    <a:pt x="1643" y="13541"/>
                    <a:pt x="1559" y="13541"/>
                  </a:cubicBezTo>
                  <a:cubicBezTo>
                    <a:pt x="1077" y="13541"/>
                    <a:pt x="713" y="14224"/>
                    <a:pt x="837" y="14735"/>
                  </a:cubicBezTo>
                  <a:lnTo>
                    <a:pt x="837" y="14899"/>
                  </a:lnTo>
                  <a:lnTo>
                    <a:pt x="764" y="14899"/>
                  </a:lnTo>
                  <a:cubicBezTo>
                    <a:pt x="546" y="15189"/>
                    <a:pt x="455" y="15426"/>
                    <a:pt x="455" y="15717"/>
                  </a:cubicBezTo>
                  <a:lnTo>
                    <a:pt x="455" y="15808"/>
                  </a:lnTo>
                  <a:lnTo>
                    <a:pt x="382" y="15808"/>
                  </a:lnTo>
                  <a:cubicBezTo>
                    <a:pt x="1" y="16262"/>
                    <a:pt x="92" y="16789"/>
                    <a:pt x="310" y="17171"/>
                  </a:cubicBezTo>
                  <a:lnTo>
                    <a:pt x="310" y="17244"/>
                  </a:lnTo>
                  <a:cubicBezTo>
                    <a:pt x="310" y="17244"/>
                    <a:pt x="310" y="17317"/>
                    <a:pt x="382" y="17317"/>
                  </a:cubicBezTo>
                  <a:lnTo>
                    <a:pt x="546" y="17462"/>
                  </a:lnTo>
                  <a:cubicBezTo>
                    <a:pt x="455" y="17462"/>
                    <a:pt x="455" y="17462"/>
                    <a:pt x="455" y="17535"/>
                  </a:cubicBezTo>
                  <a:lnTo>
                    <a:pt x="455" y="17626"/>
                  </a:lnTo>
                  <a:lnTo>
                    <a:pt x="382" y="17626"/>
                  </a:lnTo>
                  <a:cubicBezTo>
                    <a:pt x="382" y="17698"/>
                    <a:pt x="382" y="17698"/>
                    <a:pt x="310" y="17771"/>
                  </a:cubicBezTo>
                  <a:cubicBezTo>
                    <a:pt x="310" y="17844"/>
                    <a:pt x="237" y="17989"/>
                    <a:pt x="164" y="18080"/>
                  </a:cubicBezTo>
                  <a:cubicBezTo>
                    <a:pt x="164" y="18153"/>
                    <a:pt x="164" y="18298"/>
                    <a:pt x="237" y="18298"/>
                  </a:cubicBezTo>
                  <a:cubicBezTo>
                    <a:pt x="237" y="18371"/>
                    <a:pt x="237" y="18444"/>
                    <a:pt x="310" y="18535"/>
                  </a:cubicBezTo>
                  <a:lnTo>
                    <a:pt x="310" y="18607"/>
                  </a:lnTo>
                  <a:lnTo>
                    <a:pt x="237" y="18680"/>
                  </a:lnTo>
                  <a:cubicBezTo>
                    <a:pt x="237" y="18753"/>
                    <a:pt x="237" y="18753"/>
                    <a:pt x="310" y="18753"/>
                  </a:cubicBezTo>
                  <a:lnTo>
                    <a:pt x="310" y="18826"/>
                  </a:lnTo>
                  <a:lnTo>
                    <a:pt x="382" y="18826"/>
                  </a:lnTo>
                  <a:lnTo>
                    <a:pt x="310" y="18898"/>
                  </a:lnTo>
                  <a:cubicBezTo>
                    <a:pt x="310" y="18963"/>
                    <a:pt x="347" y="19019"/>
                    <a:pt x="395" y="19019"/>
                  </a:cubicBezTo>
                  <a:cubicBezTo>
                    <a:pt x="414" y="19019"/>
                    <a:pt x="434" y="19010"/>
                    <a:pt x="455" y="18989"/>
                  </a:cubicBezTo>
                  <a:cubicBezTo>
                    <a:pt x="619" y="19135"/>
                    <a:pt x="764" y="19207"/>
                    <a:pt x="1001" y="19207"/>
                  </a:cubicBezTo>
                  <a:cubicBezTo>
                    <a:pt x="1073" y="19280"/>
                    <a:pt x="1146" y="19280"/>
                    <a:pt x="1291" y="19280"/>
                  </a:cubicBezTo>
                  <a:cubicBezTo>
                    <a:pt x="1340" y="19280"/>
                    <a:pt x="1429" y="19312"/>
                    <a:pt x="1526" y="19312"/>
                  </a:cubicBezTo>
                  <a:cubicBezTo>
                    <a:pt x="1574" y="19312"/>
                    <a:pt x="1625" y="19304"/>
                    <a:pt x="1673" y="19280"/>
                  </a:cubicBezTo>
                  <a:lnTo>
                    <a:pt x="1746" y="19280"/>
                  </a:lnTo>
                  <a:lnTo>
                    <a:pt x="1746" y="19444"/>
                  </a:lnTo>
                  <a:cubicBezTo>
                    <a:pt x="1746" y="19480"/>
                    <a:pt x="1764" y="19498"/>
                    <a:pt x="1794" y="19498"/>
                  </a:cubicBezTo>
                  <a:cubicBezTo>
                    <a:pt x="1823" y="19498"/>
                    <a:pt x="1864" y="19480"/>
                    <a:pt x="1910" y="19444"/>
                  </a:cubicBezTo>
                  <a:cubicBezTo>
                    <a:pt x="1982" y="19353"/>
                    <a:pt x="1982" y="19353"/>
                    <a:pt x="2055" y="19280"/>
                  </a:cubicBezTo>
                  <a:cubicBezTo>
                    <a:pt x="2510" y="19207"/>
                    <a:pt x="2964" y="19062"/>
                    <a:pt x="3110" y="18607"/>
                  </a:cubicBezTo>
                  <a:cubicBezTo>
                    <a:pt x="3182" y="18607"/>
                    <a:pt x="3273" y="18535"/>
                    <a:pt x="3419" y="18444"/>
                  </a:cubicBezTo>
                  <a:cubicBezTo>
                    <a:pt x="3728" y="18371"/>
                    <a:pt x="3946" y="18226"/>
                    <a:pt x="4091" y="17989"/>
                  </a:cubicBezTo>
                  <a:cubicBezTo>
                    <a:pt x="4637" y="17989"/>
                    <a:pt x="5091" y="17771"/>
                    <a:pt x="5237" y="17080"/>
                  </a:cubicBezTo>
                  <a:cubicBezTo>
                    <a:pt x="5288" y="17029"/>
                    <a:pt x="5230" y="16977"/>
                    <a:pt x="5192" y="16977"/>
                  </a:cubicBezTo>
                  <a:cubicBezTo>
                    <a:pt x="5176" y="16977"/>
                    <a:pt x="5164" y="16986"/>
                    <a:pt x="5164" y="17007"/>
                  </a:cubicBezTo>
                  <a:cubicBezTo>
                    <a:pt x="5000" y="17244"/>
                    <a:pt x="4855" y="17462"/>
                    <a:pt x="4637" y="17626"/>
                  </a:cubicBezTo>
                  <a:cubicBezTo>
                    <a:pt x="4782" y="17462"/>
                    <a:pt x="4855" y="17244"/>
                    <a:pt x="4855" y="17007"/>
                  </a:cubicBezTo>
                  <a:cubicBezTo>
                    <a:pt x="5309" y="16935"/>
                    <a:pt x="5691" y="16862"/>
                    <a:pt x="5837" y="16480"/>
                  </a:cubicBezTo>
                  <a:cubicBezTo>
                    <a:pt x="6000" y="16335"/>
                    <a:pt x="6073" y="16026"/>
                    <a:pt x="6000" y="15808"/>
                  </a:cubicBezTo>
                  <a:lnTo>
                    <a:pt x="6000" y="15644"/>
                  </a:lnTo>
                  <a:cubicBezTo>
                    <a:pt x="6291" y="15571"/>
                    <a:pt x="6600" y="15426"/>
                    <a:pt x="6909" y="15189"/>
                  </a:cubicBezTo>
                  <a:cubicBezTo>
                    <a:pt x="7364" y="14899"/>
                    <a:pt x="7818" y="14589"/>
                    <a:pt x="8346" y="14208"/>
                  </a:cubicBezTo>
                  <a:lnTo>
                    <a:pt x="9473" y="13535"/>
                  </a:lnTo>
                  <a:cubicBezTo>
                    <a:pt x="10236" y="12990"/>
                    <a:pt x="10909" y="12244"/>
                    <a:pt x="11454" y="11481"/>
                  </a:cubicBezTo>
                  <a:cubicBezTo>
                    <a:pt x="12582" y="10499"/>
                    <a:pt x="13563" y="9281"/>
                    <a:pt x="13945" y="7844"/>
                  </a:cubicBezTo>
                  <a:cubicBezTo>
                    <a:pt x="14091" y="7535"/>
                    <a:pt x="14182" y="7244"/>
                    <a:pt x="14182" y="6863"/>
                  </a:cubicBezTo>
                  <a:cubicBezTo>
                    <a:pt x="14636" y="5645"/>
                    <a:pt x="14927" y="4354"/>
                    <a:pt x="14472" y="3154"/>
                  </a:cubicBezTo>
                  <a:cubicBezTo>
                    <a:pt x="13945" y="1863"/>
                    <a:pt x="12963" y="881"/>
                    <a:pt x="11745" y="427"/>
                  </a:cubicBezTo>
                  <a:cubicBezTo>
                    <a:pt x="11021" y="140"/>
                    <a:pt x="10258" y="0"/>
                    <a:pt x="95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998238" y="2236113"/>
              <a:ext cx="77400" cy="118550"/>
            </a:xfrm>
            <a:custGeom>
              <a:avLst/>
              <a:gdLst/>
              <a:ahLst/>
              <a:cxnLst/>
              <a:rect l="l" t="t" r="r" b="b"/>
              <a:pathLst>
                <a:path w="3096" h="4742" extrusionOk="0">
                  <a:moveTo>
                    <a:pt x="764" y="237"/>
                  </a:moveTo>
                  <a:cubicBezTo>
                    <a:pt x="691" y="237"/>
                    <a:pt x="601" y="310"/>
                    <a:pt x="528" y="455"/>
                  </a:cubicBezTo>
                  <a:lnTo>
                    <a:pt x="601" y="455"/>
                  </a:lnTo>
                  <a:cubicBezTo>
                    <a:pt x="774" y="338"/>
                    <a:pt x="937" y="286"/>
                    <a:pt x="1091" y="286"/>
                  </a:cubicBezTo>
                  <a:cubicBezTo>
                    <a:pt x="2222" y="286"/>
                    <a:pt x="2800" y="3146"/>
                    <a:pt x="2800" y="3946"/>
                  </a:cubicBezTo>
                  <a:cubicBezTo>
                    <a:pt x="2800" y="4214"/>
                    <a:pt x="2700" y="4399"/>
                    <a:pt x="2583" y="4399"/>
                  </a:cubicBezTo>
                  <a:cubicBezTo>
                    <a:pt x="2502" y="4399"/>
                    <a:pt x="2413" y="4309"/>
                    <a:pt x="2346" y="4092"/>
                  </a:cubicBezTo>
                  <a:cubicBezTo>
                    <a:pt x="2128" y="3564"/>
                    <a:pt x="2128" y="2892"/>
                    <a:pt x="2055" y="2346"/>
                  </a:cubicBezTo>
                  <a:cubicBezTo>
                    <a:pt x="1964" y="2055"/>
                    <a:pt x="1964" y="1601"/>
                    <a:pt x="1746" y="1292"/>
                  </a:cubicBezTo>
                  <a:cubicBezTo>
                    <a:pt x="1600" y="1219"/>
                    <a:pt x="1437" y="1146"/>
                    <a:pt x="1291" y="1146"/>
                  </a:cubicBezTo>
                  <a:cubicBezTo>
                    <a:pt x="1146" y="1074"/>
                    <a:pt x="1055" y="1074"/>
                    <a:pt x="910" y="1074"/>
                  </a:cubicBezTo>
                  <a:cubicBezTo>
                    <a:pt x="837" y="1074"/>
                    <a:pt x="764" y="1074"/>
                    <a:pt x="691" y="983"/>
                  </a:cubicBezTo>
                  <a:cubicBezTo>
                    <a:pt x="601" y="765"/>
                    <a:pt x="528" y="619"/>
                    <a:pt x="528" y="455"/>
                  </a:cubicBezTo>
                  <a:cubicBezTo>
                    <a:pt x="528" y="310"/>
                    <a:pt x="601" y="237"/>
                    <a:pt x="764" y="237"/>
                  </a:cubicBezTo>
                  <a:close/>
                  <a:moveTo>
                    <a:pt x="837" y="1"/>
                  </a:moveTo>
                  <a:cubicBezTo>
                    <a:pt x="382" y="1"/>
                    <a:pt x="1" y="310"/>
                    <a:pt x="146" y="837"/>
                  </a:cubicBezTo>
                  <a:cubicBezTo>
                    <a:pt x="382" y="1528"/>
                    <a:pt x="1291" y="1074"/>
                    <a:pt x="1600" y="1674"/>
                  </a:cubicBezTo>
                  <a:cubicBezTo>
                    <a:pt x="1891" y="2128"/>
                    <a:pt x="1819" y="3037"/>
                    <a:pt x="1964" y="3637"/>
                  </a:cubicBezTo>
                  <a:cubicBezTo>
                    <a:pt x="1964" y="3946"/>
                    <a:pt x="2128" y="4546"/>
                    <a:pt x="2419" y="4710"/>
                  </a:cubicBezTo>
                  <a:cubicBezTo>
                    <a:pt x="2487" y="4731"/>
                    <a:pt x="2547" y="4741"/>
                    <a:pt x="2601" y="4741"/>
                  </a:cubicBezTo>
                  <a:cubicBezTo>
                    <a:pt x="3096" y="4741"/>
                    <a:pt x="3037" y="3916"/>
                    <a:pt x="3037" y="3637"/>
                  </a:cubicBezTo>
                  <a:cubicBezTo>
                    <a:pt x="2964" y="2655"/>
                    <a:pt x="2655" y="1601"/>
                    <a:pt x="2128" y="837"/>
                  </a:cubicBezTo>
                  <a:cubicBezTo>
                    <a:pt x="1841" y="483"/>
                    <a:pt x="1429" y="66"/>
                    <a:pt x="1008" y="66"/>
                  </a:cubicBezTo>
                  <a:cubicBezTo>
                    <a:pt x="975" y="66"/>
                    <a:pt x="942" y="68"/>
                    <a:pt x="910" y="74"/>
                  </a:cubicBezTo>
                  <a:cubicBezTo>
                    <a:pt x="910" y="74"/>
                    <a:pt x="910" y="1"/>
                    <a:pt x="8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1049588" y="2368138"/>
              <a:ext cx="28225" cy="24775"/>
            </a:xfrm>
            <a:custGeom>
              <a:avLst/>
              <a:gdLst/>
              <a:ahLst/>
              <a:cxnLst/>
              <a:rect l="l" t="t" r="r" b="b"/>
              <a:pathLst>
                <a:path w="1129" h="991" extrusionOk="0">
                  <a:moveTo>
                    <a:pt x="365" y="247"/>
                  </a:moveTo>
                  <a:cubicBezTo>
                    <a:pt x="455" y="247"/>
                    <a:pt x="601" y="247"/>
                    <a:pt x="674" y="338"/>
                  </a:cubicBezTo>
                  <a:cubicBezTo>
                    <a:pt x="746" y="338"/>
                    <a:pt x="819" y="483"/>
                    <a:pt x="746" y="629"/>
                  </a:cubicBezTo>
                  <a:cubicBezTo>
                    <a:pt x="702" y="728"/>
                    <a:pt x="605" y="794"/>
                    <a:pt x="498" y="794"/>
                  </a:cubicBezTo>
                  <a:cubicBezTo>
                    <a:pt x="429" y="794"/>
                    <a:pt x="356" y="766"/>
                    <a:pt x="292" y="701"/>
                  </a:cubicBezTo>
                  <a:lnTo>
                    <a:pt x="292" y="629"/>
                  </a:lnTo>
                  <a:cubicBezTo>
                    <a:pt x="292" y="556"/>
                    <a:pt x="219" y="483"/>
                    <a:pt x="292" y="410"/>
                  </a:cubicBezTo>
                  <a:cubicBezTo>
                    <a:pt x="292" y="338"/>
                    <a:pt x="365" y="247"/>
                    <a:pt x="365" y="247"/>
                  </a:cubicBezTo>
                  <a:close/>
                  <a:moveTo>
                    <a:pt x="477" y="0"/>
                  </a:moveTo>
                  <a:cubicBezTo>
                    <a:pt x="417" y="0"/>
                    <a:pt x="355" y="9"/>
                    <a:pt x="292" y="29"/>
                  </a:cubicBezTo>
                  <a:cubicBezTo>
                    <a:pt x="146" y="29"/>
                    <a:pt x="74" y="101"/>
                    <a:pt x="74" y="247"/>
                  </a:cubicBezTo>
                  <a:cubicBezTo>
                    <a:pt x="1" y="338"/>
                    <a:pt x="1" y="410"/>
                    <a:pt x="1" y="483"/>
                  </a:cubicBezTo>
                  <a:cubicBezTo>
                    <a:pt x="1" y="556"/>
                    <a:pt x="1" y="629"/>
                    <a:pt x="74" y="701"/>
                  </a:cubicBezTo>
                  <a:cubicBezTo>
                    <a:pt x="163" y="890"/>
                    <a:pt x="312" y="991"/>
                    <a:pt x="482" y="991"/>
                  </a:cubicBezTo>
                  <a:cubicBezTo>
                    <a:pt x="590" y="991"/>
                    <a:pt x="706" y="950"/>
                    <a:pt x="819" y="865"/>
                  </a:cubicBezTo>
                  <a:cubicBezTo>
                    <a:pt x="983" y="701"/>
                    <a:pt x="1128" y="410"/>
                    <a:pt x="910" y="174"/>
                  </a:cubicBezTo>
                  <a:cubicBezTo>
                    <a:pt x="790" y="68"/>
                    <a:pt x="641" y="0"/>
                    <a:pt x="4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831438" y="2595288"/>
              <a:ext cx="9575" cy="5825"/>
            </a:xfrm>
            <a:custGeom>
              <a:avLst/>
              <a:gdLst/>
              <a:ahLst/>
              <a:cxnLst/>
              <a:rect l="l" t="t" r="r" b="b"/>
              <a:pathLst>
                <a:path w="383" h="233" extrusionOk="0">
                  <a:moveTo>
                    <a:pt x="27" y="1"/>
                  </a:moveTo>
                  <a:cubicBezTo>
                    <a:pt x="0" y="1"/>
                    <a:pt x="0" y="33"/>
                    <a:pt x="0" y="33"/>
                  </a:cubicBezTo>
                  <a:cubicBezTo>
                    <a:pt x="91" y="106"/>
                    <a:pt x="164" y="106"/>
                    <a:pt x="237" y="178"/>
                  </a:cubicBezTo>
                  <a:cubicBezTo>
                    <a:pt x="237" y="215"/>
                    <a:pt x="255" y="233"/>
                    <a:pt x="273" y="233"/>
                  </a:cubicBezTo>
                  <a:cubicBezTo>
                    <a:pt x="291" y="233"/>
                    <a:pt x="309" y="215"/>
                    <a:pt x="309" y="178"/>
                  </a:cubicBezTo>
                  <a:cubicBezTo>
                    <a:pt x="382" y="106"/>
                    <a:pt x="309" y="106"/>
                    <a:pt x="237" y="106"/>
                  </a:cubicBezTo>
                  <a:cubicBezTo>
                    <a:pt x="164" y="106"/>
                    <a:pt x="91" y="33"/>
                    <a:pt x="91" y="33"/>
                  </a:cubicBezTo>
                  <a:cubicBezTo>
                    <a:pt x="61" y="9"/>
                    <a:pt x="41" y="1"/>
                    <a:pt x="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818263" y="2620638"/>
              <a:ext cx="7750" cy="5375"/>
            </a:xfrm>
            <a:custGeom>
              <a:avLst/>
              <a:gdLst/>
              <a:ahLst/>
              <a:cxnLst/>
              <a:rect l="l" t="t" r="r" b="b"/>
              <a:pathLst>
                <a:path w="310" h="215" extrusionOk="0">
                  <a:moveTo>
                    <a:pt x="73" y="1"/>
                  </a:moveTo>
                  <a:cubicBezTo>
                    <a:pt x="0" y="1"/>
                    <a:pt x="0" y="73"/>
                    <a:pt x="0" y="73"/>
                  </a:cubicBezTo>
                  <a:lnTo>
                    <a:pt x="164" y="146"/>
                  </a:lnTo>
                  <a:cubicBezTo>
                    <a:pt x="164" y="192"/>
                    <a:pt x="182" y="214"/>
                    <a:pt x="200" y="214"/>
                  </a:cubicBezTo>
                  <a:cubicBezTo>
                    <a:pt x="218" y="214"/>
                    <a:pt x="236" y="192"/>
                    <a:pt x="236" y="146"/>
                  </a:cubicBezTo>
                  <a:cubicBezTo>
                    <a:pt x="309" y="146"/>
                    <a:pt x="236" y="73"/>
                    <a:pt x="164" y="73"/>
                  </a:cubicBezTo>
                  <a:lnTo>
                    <a:pt x="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829613" y="2630188"/>
              <a:ext cx="1850" cy="5475"/>
            </a:xfrm>
            <a:custGeom>
              <a:avLst/>
              <a:gdLst/>
              <a:ahLst/>
              <a:cxnLst/>
              <a:rect l="l" t="t" r="r" b="b"/>
              <a:pathLst>
                <a:path w="74" h="219" extrusionOk="0">
                  <a:moveTo>
                    <a:pt x="1" y="1"/>
                  </a:moveTo>
                  <a:lnTo>
                    <a:pt x="1" y="219"/>
                  </a:lnTo>
                  <a:lnTo>
                    <a:pt x="73" y="219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791888" y="2638938"/>
              <a:ext cx="5475" cy="5825"/>
            </a:xfrm>
            <a:custGeom>
              <a:avLst/>
              <a:gdLst/>
              <a:ahLst/>
              <a:cxnLst/>
              <a:rect l="l" t="t" r="r" b="b"/>
              <a:pathLst>
                <a:path w="219" h="233" extrusionOk="0">
                  <a:moveTo>
                    <a:pt x="54" y="0"/>
                  </a:moveTo>
                  <a:cubicBezTo>
                    <a:pt x="33" y="0"/>
                    <a:pt x="1" y="32"/>
                    <a:pt x="1" y="32"/>
                  </a:cubicBezTo>
                  <a:cubicBezTo>
                    <a:pt x="1" y="105"/>
                    <a:pt x="1" y="105"/>
                    <a:pt x="73" y="105"/>
                  </a:cubicBezTo>
                  <a:lnTo>
                    <a:pt x="146" y="178"/>
                  </a:lnTo>
                  <a:cubicBezTo>
                    <a:pt x="146" y="214"/>
                    <a:pt x="164" y="232"/>
                    <a:pt x="182" y="232"/>
                  </a:cubicBezTo>
                  <a:cubicBezTo>
                    <a:pt x="201" y="232"/>
                    <a:pt x="219" y="214"/>
                    <a:pt x="219" y="178"/>
                  </a:cubicBezTo>
                  <a:cubicBezTo>
                    <a:pt x="219" y="178"/>
                    <a:pt x="219" y="105"/>
                    <a:pt x="146" y="105"/>
                  </a:cubicBezTo>
                  <a:cubicBezTo>
                    <a:pt x="146" y="120"/>
                    <a:pt x="143" y="125"/>
                    <a:pt x="138" y="125"/>
                  </a:cubicBezTo>
                  <a:cubicBezTo>
                    <a:pt x="120" y="125"/>
                    <a:pt x="73" y="32"/>
                    <a:pt x="73" y="32"/>
                  </a:cubicBezTo>
                  <a:cubicBezTo>
                    <a:pt x="73" y="8"/>
                    <a:pt x="65" y="0"/>
                    <a:pt x="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15"/>
          <p:cNvGrpSpPr/>
          <p:nvPr/>
        </p:nvGrpSpPr>
        <p:grpSpPr>
          <a:xfrm>
            <a:off x="376088" y="361238"/>
            <a:ext cx="208200" cy="697900"/>
            <a:chOff x="697338" y="167088"/>
            <a:chExt cx="208200" cy="697900"/>
          </a:xfrm>
        </p:grpSpPr>
        <p:sp>
          <p:nvSpPr>
            <p:cNvPr id="420" name="Google Shape;420;p15"/>
            <p:cNvSpPr/>
            <p:nvPr/>
          </p:nvSpPr>
          <p:spPr>
            <a:xfrm>
              <a:off x="697338" y="167088"/>
              <a:ext cx="208200" cy="697900"/>
            </a:xfrm>
            <a:custGeom>
              <a:avLst/>
              <a:gdLst/>
              <a:ahLst/>
              <a:cxnLst/>
              <a:rect l="l" t="t" r="r" b="b"/>
              <a:pathLst>
                <a:path w="8328" h="27916" extrusionOk="0">
                  <a:moveTo>
                    <a:pt x="2728" y="567"/>
                  </a:moveTo>
                  <a:cubicBezTo>
                    <a:pt x="2801" y="567"/>
                    <a:pt x="2874" y="658"/>
                    <a:pt x="2874" y="731"/>
                  </a:cubicBezTo>
                  <a:lnTo>
                    <a:pt x="2419" y="731"/>
                  </a:lnTo>
                  <a:lnTo>
                    <a:pt x="2274" y="567"/>
                  </a:lnTo>
                  <a:close/>
                  <a:moveTo>
                    <a:pt x="2037" y="658"/>
                  </a:moveTo>
                  <a:cubicBezTo>
                    <a:pt x="2110" y="731"/>
                    <a:pt x="2110" y="731"/>
                    <a:pt x="2183" y="731"/>
                  </a:cubicBezTo>
                  <a:cubicBezTo>
                    <a:pt x="2110" y="804"/>
                    <a:pt x="2110" y="804"/>
                    <a:pt x="2037" y="804"/>
                  </a:cubicBezTo>
                  <a:cubicBezTo>
                    <a:pt x="2037" y="731"/>
                    <a:pt x="1964" y="731"/>
                    <a:pt x="1964" y="731"/>
                  </a:cubicBezTo>
                  <a:lnTo>
                    <a:pt x="2037" y="658"/>
                  </a:lnTo>
                  <a:close/>
                  <a:moveTo>
                    <a:pt x="1819" y="804"/>
                  </a:moveTo>
                  <a:cubicBezTo>
                    <a:pt x="1819" y="876"/>
                    <a:pt x="1819" y="876"/>
                    <a:pt x="1728" y="876"/>
                  </a:cubicBezTo>
                  <a:lnTo>
                    <a:pt x="1819" y="804"/>
                  </a:lnTo>
                  <a:close/>
                  <a:moveTo>
                    <a:pt x="2346" y="949"/>
                  </a:moveTo>
                  <a:lnTo>
                    <a:pt x="2637" y="1258"/>
                  </a:lnTo>
                  <a:cubicBezTo>
                    <a:pt x="2801" y="1331"/>
                    <a:pt x="2874" y="1404"/>
                    <a:pt x="2946" y="1476"/>
                  </a:cubicBezTo>
                  <a:cubicBezTo>
                    <a:pt x="2801" y="1404"/>
                    <a:pt x="2564" y="1258"/>
                    <a:pt x="2419" y="1113"/>
                  </a:cubicBezTo>
                  <a:lnTo>
                    <a:pt x="2274" y="949"/>
                  </a:lnTo>
                  <a:close/>
                  <a:moveTo>
                    <a:pt x="7110" y="1022"/>
                  </a:moveTo>
                  <a:cubicBezTo>
                    <a:pt x="7273" y="1022"/>
                    <a:pt x="7346" y="1022"/>
                    <a:pt x="7419" y="1113"/>
                  </a:cubicBezTo>
                  <a:cubicBezTo>
                    <a:pt x="7564" y="1185"/>
                    <a:pt x="7637" y="1404"/>
                    <a:pt x="7637" y="1567"/>
                  </a:cubicBezTo>
                  <a:lnTo>
                    <a:pt x="7637" y="1640"/>
                  </a:lnTo>
                  <a:cubicBezTo>
                    <a:pt x="7491" y="1404"/>
                    <a:pt x="7346" y="1185"/>
                    <a:pt x="7110" y="1022"/>
                  </a:cubicBezTo>
                  <a:close/>
                  <a:moveTo>
                    <a:pt x="1510" y="1331"/>
                  </a:moveTo>
                  <a:cubicBezTo>
                    <a:pt x="1510" y="1331"/>
                    <a:pt x="1583" y="1404"/>
                    <a:pt x="1583" y="1476"/>
                  </a:cubicBezTo>
                  <a:cubicBezTo>
                    <a:pt x="1583" y="1567"/>
                    <a:pt x="1655" y="1640"/>
                    <a:pt x="1655" y="1713"/>
                  </a:cubicBezTo>
                  <a:cubicBezTo>
                    <a:pt x="1437" y="1640"/>
                    <a:pt x="1201" y="1567"/>
                    <a:pt x="1201" y="1476"/>
                  </a:cubicBezTo>
                  <a:lnTo>
                    <a:pt x="1201" y="1476"/>
                  </a:lnTo>
                  <a:cubicBezTo>
                    <a:pt x="1232" y="1515"/>
                    <a:pt x="1280" y="1537"/>
                    <a:pt x="1330" y="1537"/>
                  </a:cubicBezTo>
                  <a:cubicBezTo>
                    <a:pt x="1397" y="1537"/>
                    <a:pt x="1468" y="1497"/>
                    <a:pt x="1510" y="1404"/>
                  </a:cubicBezTo>
                  <a:lnTo>
                    <a:pt x="1510" y="1331"/>
                  </a:lnTo>
                  <a:close/>
                  <a:moveTo>
                    <a:pt x="2037" y="1022"/>
                  </a:moveTo>
                  <a:cubicBezTo>
                    <a:pt x="2419" y="1404"/>
                    <a:pt x="2728" y="1713"/>
                    <a:pt x="3183" y="1858"/>
                  </a:cubicBezTo>
                  <a:cubicBezTo>
                    <a:pt x="2874" y="1858"/>
                    <a:pt x="2564" y="1858"/>
                    <a:pt x="2346" y="1785"/>
                  </a:cubicBezTo>
                  <a:cubicBezTo>
                    <a:pt x="2110" y="1640"/>
                    <a:pt x="1964" y="1476"/>
                    <a:pt x="1892" y="1258"/>
                  </a:cubicBezTo>
                  <a:cubicBezTo>
                    <a:pt x="1819" y="1258"/>
                    <a:pt x="1819" y="1185"/>
                    <a:pt x="1819" y="1113"/>
                  </a:cubicBezTo>
                  <a:cubicBezTo>
                    <a:pt x="1892" y="1113"/>
                    <a:pt x="1964" y="1022"/>
                    <a:pt x="2037" y="1022"/>
                  </a:cubicBezTo>
                  <a:close/>
                  <a:moveTo>
                    <a:pt x="5982" y="949"/>
                  </a:moveTo>
                  <a:cubicBezTo>
                    <a:pt x="6201" y="949"/>
                    <a:pt x="6510" y="949"/>
                    <a:pt x="6728" y="1022"/>
                  </a:cubicBezTo>
                  <a:lnTo>
                    <a:pt x="6964" y="1022"/>
                  </a:lnTo>
                  <a:lnTo>
                    <a:pt x="7419" y="1713"/>
                  </a:lnTo>
                  <a:cubicBezTo>
                    <a:pt x="7273" y="1785"/>
                    <a:pt x="7037" y="1858"/>
                    <a:pt x="6728" y="1858"/>
                  </a:cubicBezTo>
                  <a:cubicBezTo>
                    <a:pt x="6655" y="1713"/>
                    <a:pt x="6437" y="1567"/>
                    <a:pt x="6364" y="1404"/>
                  </a:cubicBezTo>
                  <a:cubicBezTo>
                    <a:pt x="6201" y="1258"/>
                    <a:pt x="6128" y="1113"/>
                    <a:pt x="5982" y="949"/>
                  </a:cubicBezTo>
                  <a:close/>
                  <a:moveTo>
                    <a:pt x="3401" y="1858"/>
                  </a:moveTo>
                  <a:lnTo>
                    <a:pt x="3401" y="1931"/>
                  </a:lnTo>
                  <a:lnTo>
                    <a:pt x="3328" y="1931"/>
                  </a:lnTo>
                  <a:lnTo>
                    <a:pt x="3401" y="1858"/>
                  </a:lnTo>
                  <a:close/>
                  <a:moveTo>
                    <a:pt x="3019" y="949"/>
                  </a:moveTo>
                  <a:cubicBezTo>
                    <a:pt x="3401" y="1331"/>
                    <a:pt x="3783" y="1640"/>
                    <a:pt x="4164" y="1931"/>
                  </a:cubicBezTo>
                  <a:lnTo>
                    <a:pt x="3855" y="1931"/>
                  </a:lnTo>
                  <a:cubicBezTo>
                    <a:pt x="3637" y="1640"/>
                    <a:pt x="3183" y="1331"/>
                    <a:pt x="2874" y="1113"/>
                  </a:cubicBezTo>
                  <a:cubicBezTo>
                    <a:pt x="2801" y="1022"/>
                    <a:pt x="2728" y="949"/>
                    <a:pt x="2637" y="949"/>
                  </a:cubicBezTo>
                  <a:close/>
                  <a:moveTo>
                    <a:pt x="4092" y="731"/>
                  </a:moveTo>
                  <a:cubicBezTo>
                    <a:pt x="4164" y="731"/>
                    <a:pt x="4310" y="804"/>
                    <a:pt x="4383" y="804"/>
                  </a:cubicBezTo>
                  <a:lnTo>
                    <a:pt x="4619" y="804"/>
                  </a:lnTo>
                  <a:cubicBezTo>
                    <a:pt x="4764" y="1185"/>
                    <a:pt x="5073" y="1476"/>
                    <a:pt x="5364" y="1713"/>
                  </a:cubicBezTo>
                  <a:cubicBezTo>
                    <a:pt x="5455" y="1785"/>
                    <a:pt x="5601" y="1858"/>
                    <a:pt x="5673" y="1931"/>
                  </a:cubicBezTo>
                  <a:lnTo>
                    <a:pt x="5528" y="1931"/>
                  </a:lnTo>
                  <a:cubicBezTo>
                    <a:pt x="5292" y="1785"/>
                    <a:pt x="5001" y="1567"/>
                    <a:pt x="4764" y="1404"/>
                  </a:cubicBezTo>
                  <a:lnTo>
                    <a:pt x="4092" y="731"/>
                  </a:lnTo>
                  <a:close/>
                  <a:moveTo>
                    <a:pt x="4837" y="876"/>
                  </a:moveTo>
                  <a:cubicBezTo>
                    <a:pt x="5146" y="876"/>
                    <a:pt x="5455" y="949"/>
                    <a:pt x="5819" y="949"/>
                  </a:cubicBezTo>
                  <a:cubicBezTo>
                    <a:pt x="5910" y="1185"/>
                    <a:pt x="6055" y="1331"/>
                    <a:pt x="6201" y="1567"/>
                  </a:cubicBezTo>
                  <a:cubicBezTo>
                    <a:pt x="6273" y="1640"/>
                    <a:pt x="6364" y="1785"/>
                    <a:pt x="6510" y="1931"/>
                  </a:cubicBezTo>
                  <a:lnTo>
                    <a:pt x="6273" y="1931"/>
                  </a:lnTo>
                  <a:cubicBezTo>
                    <a:pt x="6055" y="1785"/>
                    <a:pt x="5746" y="1713"/>
                    <a:pt x="5528" y="1567"/>
                  </a:cubicBezTo>
                  <a:cubicBezTo>
                    <a:pt x="5219" y="1331"/>
                    <a:pt x="5001" y="1113"/>
                    <a:pt x="4837" y="876"/>
                  </a:cubicBezTo>
                  <a:close/>
                  <a:moveTo>
                    <a:pt x="2946" y="567"/>
                  </a:moveTo>
                  <a:cubicBezTo>
                    <a:pt x="3183" y="567"/>
                    <a:pt x="3473" y="658"/>
                    <a:pt x="3783" y="658"/>
                  </a:cubicBezTo>
                  <a:cubicBezTo>
                    <a:pt x="4001" y="1022"/>
                    <a:pt x="4310" y="1331"/>
                    <a:pt x="4619" y="1640"/>
                  </a:cubicBezTo>
                  <a:cubicBezTo>
                    <a:pt x="4764" y="1713"/>
                    <a:pt x="4910" y="1858"/>
                    <a:pt x="5073" y="2022"/>
                  </a:cubicBezTo>
                  <a:cubicBezTo>
                    <a:pt x="4837" y="1931"/>
                    <a:pt x="4692" y="1931"/>
                    <a:pt x="4546" y="1931"/>
                  </a:cubicBezTo>
                  <a:cubicBezTo>
                    <a:pt x="4237" y="1567"/>
                    <a:pt x="3783" y="1258"/>
                    <a:pt x="3328" y="949"/>
                  </a:cubicBezTo>
                  <a:lnTo>
                    <a:pt x="3473" y="949"/>
                  </a:lnTo>
                  <a:cubicBezTo>
                    <a:pt x="3546" y="949"/>
                    <a:pt x="3546" y="804"/>
                    <a:pt x="3473" y="804"/>
                  </a:cubicBezTo>
                  <a:cubicBezTo>
                    <a:pt x="3328" y="804"/>
                    <a:pt x="3255" y="804"/>
                    <a:pt x="3092" y="731"/>
                  </a:cubicBezTo>
                  <a:cubicBezTo>
                    <a:pt x="3019" y="731"/>
                    <a:pt x="2946" y="658"/>
                    <a:pt x="2946" y="567"/>
                  </a:cubicBezTo>
                  <a:close/>
                  <a:moveTo>
                    <a:pt x="7037" y="2167"/>
                  </a:moveTo>
                  <a:lnTo>
                    <a:pt x="7037" y="2167"/>
                  </a:lnTo>
                  <a:cubicBezTo>
                    <a:pt x="6437" y="2476"/>
                    <a:pt x="5673" y="2549"/>
                    <a:pt x="5001" y="2549"/>
                  </a:cubicBezTo>
                  <a:lnTo>
                    <a:pt x="4310" y="2549"/>
                  </a:lnTo>
                  <a:cubicBezTo>
                    <a:pt x="4910" y="2549"/>
                    <a:pt x="5455" y="2476"/>
                    <a:pt x="5746" y="2476"/>
                  </a:cubicBezTo>
                  <a:cubicBezTo>
                    <a:pt x="5819" y="2476"/>
                    <a:pt x="5819" y="2313"/>
                    <a:pt x="5819" y="2313"/>
                  </a:cubicBezTo>
                  <a:cubicBezTo>
                    <a:pt x="5910" y="2313"/>
                    <a:pt x="5910" y="2313"/>
                    <a:pt x="5982" y="2240"/>
                  </a:cubicBezTo>
                  <a:cubicBezTo>
                    <a:pt x="6201" y="2240"/>
                    <a:pt x="6655" y="2240"/>
                    <a:pt x="7037" y="2167"/>
                  </a:cubicBezTo>
                  <a:close/>
                  <a:moveTo>
                    <a:pt x="1055" y="804"/>
                  </a:moveTo>
                  <a:cubicBezTo>
                    <a:pt x="1092" y="840"/>
                    <a:pt x="1110" y="858"/>
                    <a:pt x="1128" y="858"/>
                  </a:cubicBezTo>
                  <a:cubicBezTo>
                    <a:pt x="1146" y="858"/>
                    <a:pt x="1165" y="840"/>
                    <a:pt x="1201" y="804"/>
                  </a:cubicBezTo>
                  <a:lnTo>
                    <a:pt x="1201" y="804"/>
                  </a:lnTo>
                  <a:cubicBezTo>
                    <a:pt x="1128" y="949"/>
                    <a:pt x="1128" y="1185"/>
                    <a:pt x="1201" y="1404"/>
                  </a:cubicBezTo>
                  <a:cubicBezTo>
                    <a:pt x="1128" y="1476"/>
                    <a:pt x="1055" y="1567"/>
                    <a:pt x="1055" y="1713"/>
                  </a:cubicBezTo>
                  <a:cubicBezTo>
                    <a:pt x="983" y="1785"/>
                    <a:pt x="1055" y="1858"/>
                    <a:pt x="1128" y="1858"/>
                  </a:cubicBezTo>
                  <a:lnTo>
                    <a:pt x="2037" y="2094"/>
                  </a:lnTo>
                  <a:cubicBezTo>
                    <a:pt x="2110" y="2094"/>
                    <a:pt x="2110" y="2167"/>
                    <a:pt x="2183" y="2167"/>
                  </a:cubicBezTo>
                  <a:lnTo>
                    <a:pt x="2183" y="2240"/>
                  </a:lnTo>
                  <a:cubicBezTo>
                    <a:pt x="2419" y="2385"/>
                    <a:pt x="2728" y="2549"/>
                    <a:pt x="3019" y="2622"/>
                  </a:cubicBezTo>
                  <a:cubicBezTo>
                    <a:pt x="2419" y="2549"/>
                    <a:pt x="1510" y="2549"/>
                    <a:pt x="1055" y="2167"/>
                  </a:cubicBezTo>
                  <a:cubicBezTo>
                    <a:pt x="983" y="1858"/>
                    <a:pt x="983" y="1640"/>
                    <a:pt x="910" y="1331"/>
                  </a:cubicBezTo>
                  <a:cubicBezTo>
                    <a:pt x="910" y="1331"/>
                    <a:pt x="870" y="1299"/>
                    <a:pt x="821" y="1299"/>
                  </a:cubicBezTo>
                  <a:cubicBezTo>
                    <a:pt x="797" y="1299"/>
                    <a:pt x="771" y="1307"/>
                    <a:pt x="746" y="1331"/>
                  </a:cubicBezTo>
                  <a:cubicBezTo>
                    <a:pt x="674" y="1331"/>
                    <a:pt x="674" y="1331"/>
                    <a:pt x="601" y="1404"/>
                  </a:cubicBezTo>
                  <a:lnTo>
                    <a:pt x="601" y="1476"/>
                  </a:lnTo>
                  <a:lnTo>
                    <a:pt x="601" y="1713"/>
                  </a:lnTo>
                  <a:cubicBezTo>
                    <a:pt x="365" y="1331"/>
                    <a:pt x="601" y="1022"/>
                    <a:pt x="1055" y="804"/>
                  </a:cubicBezTo>
                  <a:close/>
                  <a:moveTo>
                    <a:pt x="1128" y="2622"/>
                  </a:moveTo>
                  <a:cubicBezTo>
                    <a:pt x="1583" y="2840"/>
                    <a:pt x="2183" y="2931"/>
                    <a:pt x="2564" y="2931"/>
                  </a:cubicBezTo>
                  <a:cubicBezTo>
                    <a:pt x="2927" y="3007"/>
                    <a:pt x="3661" y="3084"/>
                    <a:pt x="4474" y="3084"/>
                  </a:cubicBezTo>
                  <a:cubicBezTo>
                    <a:pt x="5209" y="3084"/>
                    <a:pt x="6008" y="3021"/>
                    <a:pt x="6655" y="2840"/>
                  </a:cubicBezTo>
                  <a:cubicBezTo>
                    <a:pt x="6655" y="5827"/>
                    <a:pt x="6702" y="8802"/>
                    <a:pt x="6683" y="11738"/>
                  </a:cubicBezTo>
                  <a:lnTo>
                    <a:pt x="6683" y="11738"/>
                  </a:lnTo>
                  <a:cubicBezTo>
                    <a:pt x="6481" y="11196"/>
                    <a:pt x="5359" y="10763"/>
                    <a:pt x="4910" y="10658"/>
                  </a:cubicBezTo>
                  <a:cubicBezTo>
                    <a:pt x="4481" y="10553"/>
                    <a:pt x="3926" y="10456"/>
                    <a:pt x="3364" y="10456"/>
                  </a:cubicBezTo>
                  <a:cubicBezTo>
                    <a:pt x="3044" y="10456"/>
                    <a:pt x="2722" y="10488"/>
                    <a:pt x="2419" y="10567"/>
                  </a:cubicBezTo>
                  <a:lnTo>
                    <a:pt x="2346" y="10494"/>
                  </a:lnTo>
                  <a:cubicBezTo>
                    <a:pt x="2333" y="10480"/>
                    <a:pt x="2318" y="10474"/>
                    <a:pt x="2304" y="10474"/>
                  </a:cubicBezTo>
                  <a:cubicBezTo>
                    <a:pt x="2246" y="10474"/>
                    <a:pt x="2200" y="10584"/>
                    <a:pt x="2274" y="10658"/>
                  </a:cubicBezTo>
                  <a:cubicBezTo>
                    <a:pt x="1892" y="10730"/>
                    <a:pt x="1583" y="10948"/>
                    <a:pt x="1365" y="11185"/>
                  </a:cubicBezTo>
                  <a:cubicBezTo>
                    <a:pt x="1365" y="8294"/>
                    <a:pt x="1437" y="5422"/>
                    <a:pt x="1055" y="2622"/>
                  </a:cubicBezTo>
                  <a:close/>
                  <a:moveTo>
                    <a:pt x="1583" y="11567"/>
                  </a:moveTo>
                  <a:lnTo>
                    <a:pt x="2110" y="12094"/>
                  </a:lnTo>
                  <a:cubicBezTo>
                    <a:pt x="1964" y="12021"/>
                    <a:pt x="1728" y="12021"/>
                    <a:pt x="1510" y="11930"/>
                  </a:cubicBezTo>
                  <a:lnTo>
                    <a:pt x="1510" y="11712"/>
                  </a:lnTo>
                  <a:cubicBezTo>
                    <a:pt x="1510" y="11639"/>
                    <a:pt x="1510" y="11639"/>
                    <a:pt x="1583" y="11567"/>
                  </a:cubicBezTo>
                  <a:close/>
                  <a:moveTo>
                    <a:pt x="3255" y="10803"/>
                  </a:moveTo>
                  <a:cubicBezTo>
                    <a:pt x="3855" y="11185"/>
                    <a:pt x="4310" y="11712"/>
                    <a:pt x="4837" y="12167"/>
                  </a:cubicBezTo>
                  <a:lnTo>
                    <a:pt x="3710" y="11476"/>
                  </a:lnTo>
                  <a:cubicBezTo>
                    <a:pt x="3401" y="11257"/>
                    <a:pt x="3092" y="11021"/>
                    <a:pt x="2801" y="10876"/>
                  </a:cubicBezTo>
                  <a:cubicBezTo>
                    <a:pt x="2946" y="10803"/>
                    <a:pt x="3092" y="10803"/>
                    <a:pt x="3255" y="10803"/>
                  </a:cubicBezTo>
                  <a:close/>
                  <a:moveTo>
                    <a:pt x="3473" y="10803"/>
                  </a:moveTo>
                  <a:cubicBezTo>
                    <a:pt x="4092" y="10803"/>
                    <a:pt x="4619" y="10876"/>
                    <a:pt x="5146" y="11021"/>
                  </a:cubicBezTo>
                  <a:cubicBezTo>
                    <a:pt x="5292" y="11021"/>
                    <a:pt x="5528" y="11112"/>
                    <a:pt x="5673" y="11257"/>
                  </a:cubicBezTo>
                  <a:cubicBezTo>
                    <a:pt x="5910" y="11330"/>
                    <a:pt x="6055" y="11403"/>
                    <a:pt x="6201" y="11567"/>
                  </a:cubicBezTo>
                  <a:cubicBezTo>
                    <a:pt x="6128" y="11785"/>
                    <a:pt x="6128" y="11930"/>
                    <a:pt x="6128" y="12167"/>
                  </a:cubicBezTo>
                  <a:cubicBezTo>
                    <a:pt x="6055" y="12167"/>
                    <a:pt x="6055" y="12239"/>
                    <a:pt x="5982" y="12239"/>
                  </a:cubicBezTo>
                  <a:lnTo>
                    <a:pt x="5982" y="12167"/>
                  </a:lnTo>
                  <a:cubicBezTo>
                    <a:pt x="5601" y="11712"/>
                    <a:pt x="5146" y="11330"/>
                    <a:pt x="4619" y="11021"/>
                  </a:cubicBezTo>
                  <a:cubicBezTo>
                    <a:pt x="4606" y="11008"/>
                    <a:pt x="4595" y="11003"/>
                    <a:pt x="4586" y="11003"/>
                  </a:cubicBezTo>
                  <a:cubicBezTo>
                    <a:pt x="4546" y="11003"/>
                    <a:pt x="4546" y="11112"/>
                    <a:pt x="4546" y="11112"/>
                  </a:cubicBezTo>
                  <a:cubicBezTo>
                    <a:pt x="5073" y="11476"/>
                    <a:pt x="5455" y="11857"/>
                    <a:pt x="5819" y="12239"/>
                  </a:cubicBezTo>
                  <a:lnTo>
                    <a:pt x="5910" y="12312"/>
                  </a:lnTo>
                  <a:cubicBezTo>
                    <a:pt x="5819" y="12312"/>
                    <a:pt x="5673" y="12385"/>
                    <a:pt x="5601" y="12385"/>
                  </a:cubicBezTo>
                  <a:cubicBezTo>
                    <a:pt x="4910" y="11785"/>
                    <a:pt x="4237" y="11185"/>
                    <a:pt x="3473" y="10803"/>
                  </a:cubicBezTo>
                  <a:close/>
                  <a:moveTo>
                    <a:pt x="2564" y="10876"/>
                  </a:moveTo>
                  <a:cubicBezTo>
                    <a:pt x="3255" y="11567"/>
                    <a:pt x="4164" y="12312"/>
                    <a:pt x="5073" y="12476"/>
                  </a:cubicBezTo>
                  <a:cubicBezTo>
                    <a:pt x="5146" y="12476"/>
                    <a:pt x="5146" y="12476"/>
                    <a:pt x="5146" y="12385"/>
                  </a:cubicBezTo>
                  <a:lnTo>
                    <a:pt x="5219" y="12476"/>
                  </a:lnTo>
                  <a:cubicBezTo>
                    <a:pt x="5001" y="12476"/>
                    <a:pt x="4837" y="12476"/>
                    <a:pt x="4692" y="12548"/>
                  </a:cubicBezTo>
                  <a:cubicBezTo>
                    <a:pt x="4092" y="12548"/>
                    <a:pt x="3473" y="12476"/>
                    <a:pt x="2874" y="12312"/>
                  </a:cubicBezTo>
                  <a:cubicBezTo>
                    <a:pt x="2728" y="12239"/>
                    <a:pt x="2637" y="12167"/>
                    <a:pt x="2492" y="12094"/>
                  </a:cubicBezTo>
                  <a:cubicBezTo>
                    <a:pt x="2183" y="11857"/>
                    <a:pt x="1892" y="11639"/>
                    <a:pt x="1655" y="11403"/>
                  </a:cubicBezTo>
                  <a:lnTo>
                    <a:pt x="1728" y="11330"/>
                  </a:lnTo>
                  <a:lnTo>
                    <a:pt x="1819" y="11330"/>
                  </a:lnTo>
                  <a:cubicBezTo>
                    <a:pt x="2274" y="11403"/>
                    <a:pt x="2637" y="11712"/>
                    <a:pt x="3019" y="11930"/>
                  </a:cubicBezTo>
                  <a:cubicBezTo>
                    <a:pt x="3328" y="12167"/>
                    <a:pt x="3710" y="12385"/>
                    <a:pt x="4092" y="12476"/>
                  </a:cubicBezTo>
                  <a:cubicBezTo>
                    <a:pt x="4237" y="12476"/>
                    <a:pt x="4237" y="12385"/>
                    <a:pt x="4164" y="12312"/>
                  </a:cubicBezTo>
                  <a:cubicBezTo>
                    <a:pt x="3783" y="12021"/>
                    <a:pt x="3401" y="11857"/>
                    <a:pt x="3019" y="11639"/>
                  </a:cubicBezTo>
                  <a:cubicBezTo>
                    <a:pt x="2637" y="11403"/>
                    <a:pt x="2346" y="11257"/>
                    <a:pt x="1964" y="11185"/>
                  </a:cubicBezTo>
                  <a:cubicBezTo>
                    <a:pt x="2110" y="11021"/>
                    <a:pt x="2346" y="10948"/>
                    <a:pt x="2564" y="10876"/>
                  </a:cubicBezTo>
                  <a:close/>
                  <a:moveTo>
                    <a:pt x="6680" y="12077"/>
                  </a:moveTo>
                  <a:cubicBezTo>
                    <a:pt x="6675" y="12690"/>
                    <a:pt x="6667" y="13302"/>
                    <a:pt x="6655" y="13912"/>
                  </a:cubicBezTo>
                  <a:cubicBezTo>
                    <a:pt x="6357" y="13966"/>
                    <a:pt x="6067" y="13989"/>
                    <a:pt x="5780" y="13989"/>
                  </a:cubicBezTo>
                  <a:cubicBezTo>
                    <a:pt x="4914" y="13989"/>
                    <a:pt x="4084" y="13780"/>
                    <a:pt x="3183" y="13603"/>
                  </a:cubicBezTo>
                  <a:cubicBezTo>
                    <a:pt x="3092" y="13603"/>
                    <a:pt x="3019" y="13748"/>
                    <a:pt x="3092" y="13748"/>
                  </a:cubicBezTo>
                  <a:cubicBezTo>
                    <a:pt x="3928" y="13989"/>
                    <a:pt x="4986" y="14407"/>
                    <a:pt x="5911" y="14407"/>
                  </a:cubicBezTo>
                  <a:cubicBezTo>
                    <a:pt x="6172" y="14407"/>
                    <a:pt x="6423" y="14374"/>
                    <a:pt x="6655" y="14294"/>
                  </a:cubicBezTo>
                  <a:lnTo>
                    <a:pt x="6655" y="14748"/>
                  </a:lnTo>
                  <a:cubicBezTo>
                    <a:pt x="6273" y="14748"/>
                    <a:pt x="5819" y="14748"/>
                    <a:pt x="5455" y="14657"/>
                  </a:cubicBezTo>
                  <a:cubicBezTo>
                    <a:pt x="5001" y="14585"/>
                    <a:pt x="4546" y="14585"/>
                    <a:pt x="4092" y="14585"/>
                  </a:cubicBezTo>
                  <a:cubicBezTo>
                    <a:pt x="4001" y="14585"/>
                    <a:pt x="4001" y="14748"/>
                    <a:pt x="4092" y="14748"/>
                  </a:cubicBezTo>
                  <a:cubicBezTo>
                    <a:pt x="4720" y="14860"/>
                    <a:pt x="5401" y="15014"/>
                    <a:pt x="6062" y="15014"/>
                  </a:cubicBezTo>
                  <a:cubicBezTo>
                    <a:pt x="6262" y="15014"/>
                    <a:pt x="6461" y="15000"/>
                    <a:pt x="6655" y="14966"/>
                  </a:cubicBezTo>
                  <a:lnTo>
                    <a:pt x="6655" y="15566"/>
                  </a:lnTo>
                  <a:cubicBezTo>
                    <a:pt x="5982" y="15421"/>
                    <a:pt x="5146" y="15494"/>
                    <a:pt x="4455" y="15421"/>
                  </a:cubicBezTo>
                  <a:cubicBezTo>
                    <a:pt x="4310" y="15421"/>
                    <a:pt x="4310" y="15566"/>
                    <a:pt x="4383" y="15566"/>
                  </a:cubicBezTo>
                  <a:cubicBezTo>
                    <a:pt x="4837" y="15730"/>
                    <a:pt x="5219" y="15730"/>
                    <a:pt x="5673" y="15803"/>
                  </a:cubicBezTo>
                  <a:cubicBezTo>
                    <a:pt x="5982" y="15875"/>
                    <a:pt x="6273" y="15875"/>
                    <a:pt x="6655" y="15948"/>
                  </a:cubicBezTo>
                  <a:cubicBezTo>
                    <a:pt x="6655" y="16257"/>
                    <a:pt x="6582" y="16566"/>
                    <a:pt x="6582" y="16930"/>
                  </a:cubicBezTo>
                  <a:cubicBezTo>
                    <a:pt x="6582" y="17621"/>
                    <a:pt x="6582" y="18384"/>
                    <a:pt x="6510" y="19130"/>
                  </a:cubicBezTo>
                  <a:cubicBezTo>
                    <a:pt x="6128" y="18748"/>
                    <a:pt x="5601" y="18602"/>
                    <a:pt x="5146" y="18530"/>
                  </a:cubicBezTo>
                  <a:cubicBezTo>
                    <a:pt x="5001" y="18530"/>
                    <a:pt x="5001" y="18675"/>
                    <a:pt x="5073" y="18675"/>
                  </a:cubicBezTo>
                  <a:cubicBezTo>
                    <a:pt x="5601" y="18839"/>
                    <a:pt x="6055" y="19130"/>
                    <a:pt x="6510" y="19366"/>
                  </a:cubicBezTo>
                  <a:lnTo>
                    <a:pt x="6510" y="19893"/>
                  </a:lnTo>
                  <a:cubicBezTo>
                    <a:pt x="6273" y="19748"/>
                    <a:pt x="6055" y="19584"/>
                    <a:pt x="5819" y="19512"/>
                  </a:cubicBezTo>
                  <a:cubicBezTo>
                    <a:pt x="5791" y="19498"/>
                    <a:pt x="5766" y="19492"/>
                    <a:pt x="5744" y="19492"/>
                  </a:cubicBezTo>
                  <a:cubicBezTo>
                    <a:pt x="5651" y="19492"/>
                    <a:pt x="5615" y="19598"/>
                    <a:pt x="5673" y="19657"/>
                  </a:cubicBezTo>
                  <a:cubicBezTo>
                    <a:pt x="5982" y="19821"/>
                    <a:pt x="6201" y="19966"/>
                    <a:pt x="6437" y="20111"/>
                  </a:cubicBezTo>
                  <a:lnTo>
                    <a:pt x="6437" y="20802"/>
                  </a:lnTo>
                  <a:cubicBezTo>
                    <a:pt x="6273" y="20657"/>
                    <a:pt x="6128" y="20493"/>
                    <a:pt x="5982" y="20493"/>
                  </a:cubicBezTo>
                  <a:cubicBezTo>
                    <a:pt x="5819" y="20493"/>
                    <a:pt x="5819" y="20657"/>
                    <a:pt x="5910" y="20657"/>
                  </a:cubicBezTo>
                  <a:cubicBezTo>
                    <a:pt x="6128" y="20730"/>
                    <a:pt x="6201" y="20875"/>
                    <a:pt x="6364" y="20948"/>
                  </a:cubicBezTo>
                  <a:lnTo>
                    <a:pt x="6437" y="20948"/>
                  </a:lnTo>
                  <a:cubicBezTo>
                    <a:pt x="6364" y="21857"/>
                    <a:pt x="6273" y="22693"/>
                    <a:pt x="6128" y="23602"/>
                  </a:cubicBezTo>
                  <a:cubicBezTo>
                    <a:pt x="5887" y="24906"/>
                    <a:pt x="5060" y="27492"/>
                    <a:pt x="3588" y="27492"/>
                  </a:cubicBezTo>
                  <a:cubicBezTo>
                    <a:pt x="3172" y="27492"/>
                    <a:pt x="2704" y="27285"/>
                    <a:pt x="2183" y="26784"/>
                  </a:cubicBezTo>
                  <a:cubicBezTo>
                    <a:pt x="983" y="25566"/>
                    <a:pt x="1437" y="23293"/>
                    <a:pt x="1437" y="21784"/>
                  </a:cubicBezTo>
                  <a:cubicBezTo>
                    <a:pt x="1365" y="19584"/>
                    <a:pt x="1274" y="17384"/>
                    <a:pt x="1274" y="15203"/>
                  </a:cubicBezTo>
                  <a:lnTo>
                    <a:pt x="1274" y="12239"/>
                  </a:lnTo>
                  <a:cubicBezTo>
                    <a:pt x="1528" y="12434"/>
                    <a:pt x="1882" y="12567"/>
                    <a:pt x="2212" y="12567"/>
                  </a:cubicBezTo>
                  <a:cubicBezTo>
                    <a:pt x="2283" y="12567"/>
                    <a:pt x="2352" y="12561"/>
                    <a:pt x="2419" y="12548"/>
                  </a:cubicBezTo>
                  <a:cubicBezTo>
                    <a:pt x="2637" y="12621"/>
                    <a:pt x="2874" y="12694"/>
                    <a:pt x="3019" y="12694"/>
                  </a:cubicBezTo>
                  <a:cubicBezTo>
                    <a:pt x="3255" y="12839"/>
                    <a:pt x="3401" y="12930"/>
                    <a:pt x="3637" y="12930"/>
                  </a:cubicBezTo>
                  <a:cubicBezTo>
                    <a:pt x="3637" y="12951"/>
                    <a:pt x="3643" y="12960"/>
                    <a:pt x="3652" y="12960"/>
                  </a:cubicBezTo>
                  <a:cubicBezTo>
                    <a:pt x="3673" y="12960"/>
                    <a:pt x="3710" y="12904"/>
                    <a:pt x="3710" y="12839"/>
                  </a:cubicBezTo>
                  <a:cubicBezTo>
                    <a:pt x="3928" y="12839"/>
                    <a:pt x="4164" y="12930"/>
                    <a:pt x="4383" y="12930"/>
                  </a:cubicBezTo>
                  <a:cubicBezTo>
                    <a:pt x="5073" y="12839"/>
                    <a:pt x="5910" y="12766"/>
                    <a:pt x="6437" y="12385"/>
                  </a:cubicBezTo>
                  <a:cubicBezTo>
                    <a:pt x="6562" y="12281"/>
                    <a:pt x="6640" y="12178"/>
                    <a:pt x="6680" y="12077"/>
                  </a:cubicBezTo>
                  <a:close/>
                  <a:moveTo>
                    <a:pt x="2178" y="0"/>
                  </a:moveTo>
                  <a:cubicBezTo>
                    <a:pt x="1703" y="0"/>
                    <a:pt x="1264" y="68"/>
                    <a:pt x="1055" y="276"/>
                  </a:cubicBezTo>
                  <a:cubicBezTo>
                    <a:pt x="674" y="422"/>
                    <a:pt x="292" y="731"/>
                    <a:pt x="146" y="1185"/>
                  </a:cubicBezTo>
                  <a:cubicBezTo>
                    <a:pt x="1" y="1713"/>
                    <a:pt x="219" y="2094"/>
                    <a:pt x="601" y="2313"/>
                  </a:cubicBezTo>
                  <a:lnTo>
                    <a:pt x="674" y="2385"/>
                  </a:lnTo>
                  <a:cubicBezTo>
                    <a:pt x="674" y="2840"/>
                    <a:pt x="746" y="3294"/>
                    <a:pt x="746" y="3749"/>
                  </a:cubicBezTo>
                  <a:cubicBezTo>
                    <a:pt x="746" y="4894"/>
                    <a:pt x="746" y="5949"/>
                    <a:pt x="819" y="7094"/>
                  </a:cubicBezTo>
                  <a:lnTo>
                    <a:pt x="819" y="13748"/>
                  </a:lnTo>
                  <a:cubicBezTo>
                    <a:pt x="819" y="15948"/>
                    <a:pt x="819" y="18148"/>
                    <a:pt x="910" y="20348"/>
                  </a:cubicBezTo>
                  <a:cubicBezTo>
                    <a:pt x="910" y="21857"/>
                    <a:pt x="819" y="23457"/>
                    <a:pt x="983" y="24966"/>
                  </a:cubicBezTo>
                  <a:cubicBezTo>
                    <a:pt x="1140" y="26446"/>
                    <a:pt x="2288" y="27916"/>
                    <a:pt x="3597" y="27916"/>
                  </a:cubicBezTo>
                  <a:cubicBezTo>
                    <a:pt x="4105" y="27916"/>
                    <a:pt x="4638" y="27694"/>
                    <a:pt x="5146" y="27166"/>
                  </a:cubicBezTo>
                  <a:cubicBezTo>
                    <a:pt x="6128" y="26184"/>
                    <a:pt x="6364" y="24820"/>
                    <a:pt x="6582" y="23529"/>
                  </a:cubicBezTo>
                  <a:cubicBezTo>
                    <a:pt x="6891" y="21566"/>
                    <a:pt x="6964" y="19584"/>
                    <a:pt x="7037" y="17621"/>
                  </a:cubicBezTo>
                  <a:lnTo>
                    <a:pt x="7037" y="15948"/>
                  </a:lnTo>
                  <a:cubicBezTo>
                    <a:pt x="7182" y="15875"/>
                    <a:pt x="7182" y="15803"/>
                    <a:pt x="7110" y="15730"/>
                  </a:cubicBezTo>
                  <a:cubicBezTo>
                    <a:pt x="7182" y="11403"/>
                    <a:pt x="7110" y="7094"/>
                    <a:pt x="7110" y="2694"/>
                  </a:cubicBezTo>
                  <a:cubicBezTo>
                    <a:pt x="7564" y="2549"/>
                    <a:pt x="7946" y="2240"/>
                    <a:pt x="8019" y="1858"/>
                  </a:cubicBezTo>
                  <a:cubicBezTo>
                    <a:pt x="8019" y="1858"/>
                    <a:pt x="8019" y="1785"/>
                    <a:pt x="8091" y="1785"/>
                  </a:cubicBezTo>
                  <a:lnTo>
                    <a:pt x="8091" y="1640"/>
                  </a:lnTo>
                  <a:cubicBezTo>
                    <a:pt x="8255" y="1567"/>
                    <a:pt x="8328" y="1404"/>
                    <a:pt x="8328" y="1258"/>
                  </a:cubicBezTo>
                  <a:cubicBezTo>
                    <a:pt x="8328" y="40"/>
                    <a:pt x="3928" y="40"/>
                    <a:pt x="3092" y="40"/>
                  </a:cubicBezTo>
                  <a:lnTo>
                    <a:pt x="2874" y="40"/>
                  </a:lnTo>
                  <a:cubicBezTo>
                    <a:pt x="2648" y="16"/>
                    <a:pt x="2409" y="0"/>
                    <a:pt x="21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754163" y="492138"/>
              <a:ext cx="109575" cy="19825"/>
            </a:xfrm>
            <a:custGeom>
              <a:avLst/>
              <a:gdLst/>
              <a:ahLst/>
              <a:cxnLst/>
              <a:rect l="l" t="t" r="r" b="b"/>
              <a:pathLst>
                <a:path w="4383" h="793" extrusionOk="0">
                  <a:moveTo>
                    <a:pt x="73" y="1"/>
                  </a:moveTo>
                  <a:cubicBezTo>
                    <a:pt x="1" y="1"/>
                    <a:pt x="1" y="74"/>
                    <a:pt x="1" y="74"/>
                  </a:cubicBezTo>
                  <a:cubicBezTo>
                    <a:pt x="593" y="275"/>
                    <a:pt x="1986" y="792"/>
                    <a:pt x="3072" y="792"/>
                  </a:cubicBezTo>
                  <a:cubicBezTo>
                    <a:pt x="3654" y="792"/>
                    <a:pt x="4147" y="644"/>
                    <a:pt x="4382" y="219"/>
                  </a:cubicBezTo>
                  <a:cubicBezTo>
                    <a:pt x="4382" y="168"/>
                    <a:pt x="4346" y="116"/>
                    <a:pt x="4299" y="116"/>
                  </a:cubicBezTo>
                  <a:cubicBezTo>
                    <a:pt x="4279" y="116"/>
                    <a:pt x="4258" y="125"/>
                    <a:pt x="4237" y="146"/>
                  </a:cubicBezTo>
                  <a:cubicBezTo>
                    <a:pt x="3747" y="362"/>
                    <a:pt x="3249" y="441"/>
                    <a:pt x="2747" y="441"/>
                  </a:cubicBezTo>
                  <a:cubicBezTo>
                    <a:pt x="1852" y="441"/>
                    <a:pt x="948" y="187"/>
                    <a:pt x="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814613" y="577138"/>
              <a:ext cx="41850" cy="13200"/>
            </a:xfrm>
            <a:custGeom>
              <a:avLst/>
              <a:gdLst/>
              <a:ahLst/>
              <a:cxnLst/>
              <a:rect l="l" t="t" r="r" b="b"/>
              <a:pathLst>
                <a:path w="1674" h="528" extrusionOk="0">
                  <a:moveTo>
                    <a:pt x="73" y="1"/>
                  </a:moveTo>
                  <a:cubicBezTo>
                    <a:pt x="1" y="1"/>
                    <a:pt x="1" y="164"/>
                    <a:pt x="73" y="164"/>
                  </a:cubicBezTo>
                  <a:cubicBezTo>
                    <a:pt x="528" y="310"/>
                    <a:pt x="1055" y="528"/>
                    <a:pt x="1582" y="528"/>
                  </a:cubicBezTo>
                  <a:cubicBezTo>
                    <a:pt x="1673" y="528"/>
                    <a:pt x="1673" y="382"/>
                    <a:pt x="1582" y="310"/>
                  </a:cubicBezTo>
                  <a:cubicBezTo>
                    <a:pt x="1219" y="73"/>
                    <a:pt x="601" y="73"/>
                    <a:pt x="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813288" y="601338"/>
              <a:ext cx="48625" cy="21275"/>
            </a:xfrm>
            <a:custGeom>
              <a:avLst/>
              <a:gdLst/>
              <a:ahLst/>
              <a:cxnLst/>
              <a:rect l="l" t="t" r="r" b="b"/>
              <a:pathLst>
                <a:path w="1945" h="851" extrusionOk="0">
                  <a:moveTo>
                    <a:pt x="98" y="0"/>
                  </a:moveTo>
                  <a:cubicBezTo>
                    <a:pt x="38" y="0"/>
                    <a:pt x="0" y="178"/>
                    <a:pt x="126" y="178"/>
                  </a:cubicBezTo>
                  <a:cubicBezTo>
                    <a:pt x="435" y="323"/>
                    <a:pt x="726" y="396"/>
                    <a:pt x="963" y="560"/>
                  </a:cubicBezTo>
                  <a:cubicBezTo>
                    <a:pt x="1272" y="633"/>
                    <a:pt x="1490" y="778"/>
                    <a:pt x="1726" y="851"/>
                  </a:cubicBezTo>
                  <a:cubicBezTo>
                    <a:pt x="1872" y="851"/>
                    <a:pt x="1944" y="778"/>
                    <a:pt x="1872" y="705"/>
                  </a:cubicBezTo>
                  <a:cubicBezTo>
                    <a:pt x="1417" y="251"/>
                    <a:pt x="726" y="105"/>
                    <a:pt x="126" y="14"/>
                  </a:cubicBezTo>
                  <a:cubicBezTo>
                    <a:pt x="117" y="5"/>
                    <a:pt x="107" y="0"/>
                    <a:pt x="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842788" y="687588"/>
              <a:ext cx="5950" cy="17650"/>
            </a:xfrm>
            <a:custGeom>
              <a:avLst/>
              <a:gdLst/>
              <a:ahLst/>
              <a:cxnLst/>
              <a:rect l="l" t="t" r="r" b="b"/>
              <a:pathLst>
                <a:path w="238" h="706" extrusionOk="0">
                  <a:moveTo>
                    <a:pt x="83" y="1"/>
                  </a:moveTo>
                  <a:cubicBezTo>
                    <a:pt x="42" y="1"/>
                    <a:pt x="1" y="19"/>
                    <a:pt x="1" y="55"/>
                  </a:cubicBezTo>
                  <a:lnTo>
                    <a:pt x="1" y="582"/>
                  </a:lnTo>
                  <a:cubicBezTo>
                    <a:pt x="1" y="664"/>
                    <a:pt x="60" y="705"/>
                    <a:pt x="119" y="705"/>
                  </a:cubicBezTo>
                  <a:cubicBezTo>
                    <a:pt x="178" y="705"/>
                    <a:pt x="237" y="664"/>
                    <a:pt x="237" y="582"/>
                  </a:cubicBezTo>
                  <a:cubicBezTo>
                    <a:pt x="164" y="437"/>
                    <a:pt x="164" y="291"/>
                    <a:pt x="164" y="55"/>
                  </a:cubicBezTo>
                  <a:cubicBezTo>
                    <a:pt x="164" y="19"/>
                    <a:pt x="124" y="1"/>
                    <a:pt x="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839163" y="724863"/>
              <a:ext cx="5925" cy="7300"/>
            </a:xfrm>
            <a:custGeom>
              <a:avLst/>
              <a:gdLst/>
              <a:ahLst/>
              <a:cxnLst/>
              <a:rect l="l" t="t" r="r" b="b"/>
              <a:pathLst>
                <a:path w="237" h="292" extrusionOk="0">
                  <a:moveTo>
                    <a:pt x="73" y="0"/>
                  </a:moveTo>
                  <a:cubicBezTo>
                    <a:pt x="0" y="0"/>
                    <a:pt x="0" y="73"/>
                    <a:pt x="0" y="164"/>
                  </a:cubicBezTo>
                  <a:cubicBezTo>
                    <a:pt x="0" y="164"/>
                    <a:pt x="0" y="237"/>
                    <a:pt x="73" y="237"/>
                  </a:cubicBezTo>
                  <a:cubicBezTo>
                    <a:pt x="73" y="273"/>
                    <a:pt x="73" y="291"/>
                    <a:pt x="82" y="291"/>
                  </a:cubicBezTo>
                  <a:cubicBezTo>
                    <a:pt x="91" y="291"/>
                    <a:pt x="109" y="273"/>
                    <a:pt x="146" y="237"/>
                  </a:cubicBezTo>
                  <a:lnTo>
                    <a:pt x="146" y="164"/>
                  </a:lnTo>
                  <a:cubicBezTo>
                    <a:pt x="237" y="73"/>
                    <a:pt x="146" y="0"/>
                    <a:pt x="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15"/>
          <p:cNvSpPr/>
          <p:nvPr/>
        </p:nvSpPr>
        <p:spPr>
          <a:xfrm rot="-574352">
            <a:off x="527271" y="3563633"/>
            <a:ext cx="297282" cy="728093"/>
          </a:xfrm>
          <a:custGeom>
            <a:avLst/>
            <a:gdLst/>
            <a:ahLst/>
            <a:cxnLst/>
            <a:rect l="l" t="t" r="r" b="b"/>
            <a:pathLst>
              <a:path w="11891" h="29123" extrusionOk="0">
                <a:moveTo>
                  <a:pt x="2419" y="910"/>
                </a:moveTo>
                <a:lnTo>
                  <a:pt x="2419" y="910"/>
                </a:lnTo>
                <a:cubicBezTo>
                  <a:pt x="2491" y="983"/>
                  <a:pt x="2491" y="1055"/>
                  <a:pt x="2564" y="1219"/>
                </a:cubicBezTo>
                <a:lnTo>
                  <a:pt x="2491" y="1219"/>
                </a:lnTo>
                <a:cubicBezTo>
                  <a:pt x="2491" y="1128"/>
                  <a:pt x="2419" y="1055"/>
                  <a:pt x="2419" y="910"/>
                </a:cubicBezTo>
                <a:close/>
                <a:moveTo>
                  <a:pt x="528" y="764"/>
                </a:moveTo>
                <a:cubicBezTo>
                  <a:pt x="877" y="2695"/>
                  <a:pt x="1212" y="4641"/>
                  <a:pt x="1614" y="6643"/>
                </a:cubicBezTo>
                <a:lnTo>
                  <a:pt x="1614" y="6643"/>
                </a:lnTo>
                <a:cubicBezTo>
                  <a:pt x="1357" y="5389"/>
                  <a:pt x="1088" y="4124"/>
                  <a:pt x="819" y="2873"/>
                </a:cubicBezTo>
                <a:cubicBezTo>
                  <a:pt x="673" y="2273"/>
                  <a:pt x="291" y="1364"/>
                  <a:pt x="528" y="764"/>
                </a:cubicBezTo>
                <a:close/>
                <a:moveTo>
                  <a:pt x="2728" y="1292"/>
                </a:moveTo>
                <a:cubicBezTo>
                  <a:pt x="2728" y="1364"/>
                  <a:pt x="2800" y="1437"/>
                  <a:pt x="2800" y="1510"/>
                </a:cubicBezTo>
                <a:cubicBezTo>
                  <a:pt x="3091" y="2037"/>
                  <a:pt x="3255" y="2582"/>
                  <a:pt x="3473" y="3110"/>
                </a:cubicBezTo>
                <a:cubicBezTo>
                  <a:pt x="4000" y="4310"/>
                  <a:pt x="4546" y="5600"/>
                  <a:pt x="5000" y="6819"/>
                </a:cubicBezTo>
                <a:cubicBezTo>
                  <a:pt x="4309" y="5310"/>
                  <a:pt x="3400" y="3855"/>
                  <a:pt x="2946" y="2273"/>
                </a:cubicBezTo>
                <a:lnTo>
                  <a:pt x="2946" y="2346"/>
                </a:lnTo>
                <a:cubicBezTo>
                  <a:pt x="2946" y="2273"/>
                  <a:pt x="2946" y="2201"/>
                  <a:pt x="2873" y="2128"/>
                </a:cubicBezTo>
                <a:cubicBezTo>
                  <a:pt x="2800" y="1819"/>
                  <a:pt x="2728" y="1583"/>
                  <a:pt x="2728" y="1292"/>
                </a:cubicBezTo>
                <a:close/>
                <a:moveTo>
                  <a:pt x="6582" y="11127"/>
                </a:moveTo>
                <a:lnTo>
                  <a:pt x="6582" y="11127"/>
                </a:lnTo>
                <a:cubicBezTo>
                  <a:pt x="6964" y="11964"/>
                  <a:pt x="7273" y="12800"/>
                  <a:pt x="7564" y="13636"/>
                </a:cubicBezTo>
                <a:cubicBezTo>
                  <a:pt x="9000" y="17272"/>
                  <a:pt x="10291" y="20909"/>
                  <a:pt x="11127" y="24690"/>
                </a:cubicBezTo>
                <a:cubicBezTo>
                  <a:pt x="11069" y="24683"/>
                  <a:pt x="11012" y="24680"/>
                  <a:pt x="10956" y="24680"/>
                </a:cubicBezTo>
                <a:cubicBezTo>
                  <a:pt x="10754" y="24680"/>
                  <a:pt x="10562" y="24724"/>
                  <a:pt x="10387" y="24810"/>
                </a:cubicBezTo>
                <a:lnTo>
                  <a:pt x="10387" y="24810"/>
                </a:lnTo>
                <a:cubicBezTo>
                  <a:pt x="10426" y="24781"/>
                  <a:pt x="10454" y="24740"/>
                  <a:pt x="10454" y="24690"/>
                </a:cubicBezTo>
                <a:cubicBezTo>
                  <a:pt x="9545" y="20527"/>
                  <a:pt x="8327" y="16436"/>
                  <a:pt x="7036" y="12418"/>
                </a:cubicBezTo>
                <a:cubicBezTo>
                  <a:pt x="6891" y="11964"/>
                  <a:pt x="6727" y="11582"/>
                  <a:pt x="6582" y="11127"/>
                </a:cubicBezTo>
                <a:close/>
                <a:moveTo>
                  <a:pt x="3019" y="12036"/>
                </a:moveTo>
                <a:lnTo>
                  <a:pt x="3019" y="12036"/>
                </a:lnTo>
                <a:cubicBezTo>
                  <a:pt x="3182" y="12418"/>
                  <a:pt x="3255" y="12800"/>
                  <a:pt x="3400" y="13182"/>
                </a:cubicBezTo>
                <a:cubicBezTo>
                  <a:pt x="4837" y="17200"/>
                  <a:pt x="6200" y="21290"/>
                  <a:pt x="7273" y="25381"/>
                </a:cubicBezTo>
                <a:cubicBezTo>
                  <a:pt x="6364" y="23254"/>
                  <a:pt x="5909" y="20909"/>
                  <a:pt x="5146" y="18636"/>
                </a:cubicBezTo>
                <a:cubicBezTo>
                  <a:pt x="4455" y="16436"/>
                  <a:pt x="3709" y="14236"/>
                  <a:pt x="3019" y="12036"/>
                </a:cubicBezTo>
                <a:close/>
                <a:moveTo>
                  <a:pt x="1319" y="328"/>
                </a:moveTo>
                <a:cubicBezTo>
                  <a:pt x="1414" y="328"/>
                  <a:pt x="1510" y="346"/>
                  <a:pt x="1582" y="383"/>
                </a:cubicBezTo>
                <a:cubicBezTo>
                  <a:pt x="1964" y="601"/>
                  <a:pt x="2273" y="1128"/>
                  <a:pt x="2491" y="1583"/>
                </a:cubicBezTo>
                <a:cubicBezTo>
                  <a:pt x="2800" y="3328"/>
                  <a:pt x="3709" y="4855"/>
                  <a:pt x="4455" y="6364"/>
                </a:cubicBezTo>
                <a:cubicBezTo>
                  <a:pt x="5364" y="8328"/>
                  <a:pt x="6055" y="10455"/>
                  <a:pt x="6727" y="12491"/>
                </a:cubicBezTo>
                <a:cubicBezTo>
                  <a:pt x="8018" y="16509"/>
                  <a:pt x="9164" y="20599"/>
                  <a:pt x="10145" y="24763"/>
                </a:cubicBezTo>
                <a:cubicBezTo>
                  <a:pt x="10145" y="24827"/>
                  <a:pt x="10193" y="24855"/>
                  <a:pt x="10251" y="24855"/>
                </a:cubicBezTo>
                <a:cubicBezTo>
                  <a:pt x="10275" y="24855"/>
                  <a:pt x="10300" y="24850"/>
                  <a:pt x="10324" y="24842"/>
                </a:cubicBezTo>
                <a:lnTo>
                  <a:pt x="10324" y="24842"/>
                </a:lnTo>
                <a:cubicBezTo>
                  <a:pt x="10068" y="24984"/>
                  <a:pt x="9851" y="25216"/>
                  <a:pt x="9691" y="25526"/>
                </a:cubicBezTo>
                <a:cubicBezTo>
                  <a:pt x="9524" y="25475"/>
                  <a:pt x="9366" y="25424"/>
                  <a:pt x="9236" y="25424"/>
                </a:cubicBezTo>
                <a:cubicBezTo>
                  <a:pt x="9182" y="25424"/>
                  <a:pt x="9133" y="25432"/>
                  <a:pt x="9091" y="25454"/>
                </a:cubicBezTo>
                <a:lnTo>
                  <a:pt x="9091" y="25217"/>
                </a:lnTo>
                <a:cubicBezTo>
                  <a:pt x="8182" y="23636"/>
                  <a:pt x="8091" y="21745"/>
                  <a:pt x="7636" y="19999"/>
                </a:cubicBezTo>
                <a:cubicBezTo>
                  <a:pt x="7036" y="17727"/>
                  <a:pt x="6055" y="15527"/>
                  <a:pt x="5291" y="13254"/>
                </a:cubicBezTo>
                <a:cubicBezTo>
                  <a:pt x="3855" y="9091"/>
                  <a:pt x="2728" y="4764"/>
                  <a:pt x="819" y="764"/>
                </a:cubicBezTo>
                <a:cubicBezTo>
                  <a:pt x="910" y="528"/>
                  <a:pt x="982" y="455"/>
                  <a:pt x="1055" y="383"/>
                </a:cubicBezTo>
                <a:cubicBezTo>
                  <a:pt x="1128" y="346"/>
                  <a:pt x="1223" y="328"/>
                  <a:pt x="1319" y="328"/>
                </a:cubicBezTo>
                <a:close/>
                <a:moveTo>
                  <a:pt x="819" y="1219"/>
                </a:moveTo>
                <a:cubicBezTo>
                  <a:pt x="2346" y="5455"/>
                  <a:pt x="3709" y="9691"/>
                  <a:pt x="5146" y="14018"/>
                </a:cubicBezTo>
                <a:cubicBezTo>
                  <a:pt x="5909" y="16218"/>
                  <a:pt x="6891" y="18400"/>
                  <a:pt x="7418" y="20672"/>
                </a:cubicBezTo>
                <a:cubicBezTo>
                  <a:pt x="7800" y="22272"/>
                  <a:pt x="7945" y="24017"/>
                  <a:pt x="8782" y="25381"/>
                </a:cubicBezTo>
                <a:cubicBezTo>
                  <a:pt x="8782" y="25454"/>
                  <a:pt x="8855" y="25454"/>
                  <a:pt x="8855" y="25454"/>
                </a:cubicBezTo>
                <a:cubicBezTo>
                  <a:pt x="8473" y="25599"/>
                  <a:pt x="8182" y="25981"/>
                  <a:pt x="7873" y="26435"/>
                </a:cubicBezTo>
                <a:cubicBezTo>
                  <a:pt x="6273" y="19236"/>
                  <a:pt x="3091" y="12582"/>
                  <a:pt x="1655" y="5455"/>
                </a:cubicBezTo>
                <a:cubicBezTo>
                  <a:pt x="1510" y="4855"/>
                  <a:pt x="910" y="2419"/>
                  <a:pt x="819" y="1219"/>
                </a:cubicBezTo>
                <a:close/>
                <a:moveTo>
                  <a:pt x="9909" y="26963"/>
                </a:moveTo>
                <a:lnTo>
                  <a:pt x="9909" y="27035"/>
                </a:lnTo>
                <a:lnTo>
                  <a:pt x="9836" y="27035"/>
                </a:lnTo>
                <a:lnTo>
                  <a:pt x="9909" y="26963"/>
                </a:lnTo>
                <a:close/>
                <a:moveTo>
                  <a:pt x="10964" y="25055"/>
                </a:moveTo>
                <a:cubicBezTo>
                  <a:pt x="11042" y="25055"/>
                  <a:pt x="11121" y="25061"/>
                  <a:pt x="11200" y="25072"/>
                </a:cubicBezTo>
                <a:cubicBezTo>
                  <a:pt x="11200" y="25145"/>
                  <a:pt x="11273" y="25217"/>
                  <a:pt x="11273" y="25308"/>
                </a:cubicBezTo>
                <a:cubicBezTo>
                  <a:pt x="11200" y="25308"/>
                  <a:pt x="11054" y="25308"/>
                  <a:pt x="11054" y="25454"/>
                </a:cubicBezTo>
                <a:lnTo>
                  <a:pt x="11054" y="26363"/>
                </a:lnTo>
                <a:lnTo>
                  <a:pt x="10982" y="26435"/>
                </a:lnTo>
                <a:cubicBezTo>
                  <a:pt x="10982" y="26363"/>
                  <a:pt x="10982" y="26363"/>
                  <a:pt x="10909" y="26363"/>
                </a:cubicBezTo>
                <a:cubicBezTo>
                  <a:pt x="10600" y="26435"/>
                  <a:pt x="10364" y="26508"/>
                  <a:pt x="10073" y="26672"/>
                </a:cubicBezTo>
                <a:lnTo>
                  <a:pt x="9764" y="26672"/>
                </a:lnTo>
                <a:cubicBezTo>
                  <a:pt x="9545" y="26745"/>
                  <a:pt x="9382" y="26890"/>
                  <a:pt x="9236" y="27035"/>
                </a:cubicBezTo>
                <a:cubicBezTo>
                  <a:pt x="9207" y="27006"/>
                  <a:pt x="9178" y="26989"/>
                  <a:pt x="9154" y="26989"/>
                </a:cubicBezTo>
                <a:cubicBezTo>
                  <a:pt x="9117" y="26989"/>
                  <a:pt x="9091" y="27028"/>
                  <a:pt x="9091" y="27126"/>
                </a:cubicBezTo>
                <a:lnTo>
                  <a:pt x="9091" y="27199"/>
                </a:lnTo>
                <a:lnTo>
                  <a:pt x="9000" y="27272"/>
                </a:lnTo>
                <a:cubicBezTo>
                  <a:pt x="8709" y="27126"/>
                  <a:pt x="8327" y="26963"/>
                  <a:pt x="8018" y="26817"/>
                </a:cubicBezTo>
                <a:lnTo>
                  <a:pt x="7945" y="26817"/>
                </a:lnTo>
                <a:cubicBezTo>
                  <a:pt x="8304" y="26344"/>
                  <a:pt x="8662" y="25770"/>
                  <a:pt x="9207" y="25770"/>
                </a:cubicBezTo>
                <a:cubicBezTo>
                  <a:pt x="9353" y="25770"/>
                  <a:pt x="9513" y="25812"/>
                  <a:pt x="9691" y="25908"/>
                </a:cubicBezTo>
                <a:cubicBezTo>
                  <a:pt x="9751" y="25938"/>
                  <a:pt x="9799" y="25956"/>
                  <a:pt x="9841" y="25956"/>
                </a:cubicBezTo>
                <a:cubicBezTo>
                  <a:pt x="9900" y="25956"/>
                  <a:pt x="9947" y="25921"/>
                  <a:pt x="10000" y="25835"/>
                </a:cubicBezTo>
                <a:cubicBezTo>
                  <a:pt x="10124" y="25248"/>
                  <a:pt x="10523" y="25055"/>
                  <a:pt x="10964" y="25055"/>
                </a:cubicBezTo>
                <a:close/>
                <a:moveTo>
                  <a:pt x="10745" y="26672"/>
                </a:moveTo>
                <a:cubicBezTo>
                  <a:pt x="10745" y="26817"/>
                  <a:pt x="10673" y="26963"/>
                  <a:pt x="10673" y="27126"/>
                </a:cubicBezTo>
                <a:cubicBezTo>
                  <a:pt x="10673" y="27199"/>
                  <a:pt x="10673" y="27272"/>
                  <a:pt x="10600" y="27272"/>
                </a:cubicBezTo>
                <a:cubicBezTo>
                  <a:pt x="10600" y="27126"/>
                  <a:pt x="10600" y="26963"/>
                  <a:pt x="10527" y="26817"/>
                </a:cubicBezTo>
                <a:cubicBezTo>
                  <a:pt x="10527" y="26817"/>
                  <a:pt x="10527" y="26745"/>
                  <a:pt x="10454" y="26745"/>
                </a:cubicBezTo>
                <a:cubicBezTo>
                  <a:pt x="10600" y="26745"/>
                  <a:pt x="10673" y="26672"/>
                  <a:pt x="10745" y="26672"/>
                </a:cubicBezTo>
                <a:close/>
                <a:moveTo>
                  <a:pt x="10000" y="26963"/>
                </a:moveTo>
                <a:cubicBezTo>
                  <a:pt x="10073" y="26963"/>
                  <a:pt x="10145" y="26963"/>
                  <a:pt x="10291" y="27035"/>
                </a:cubicBezTo>
                <a:cubicBezTo>
                  <a:pt x="10218" y="27199"/>
                  <a:pt x="10218" y="27344"/>
                  <a:pt x="10145" y="27490"/>
                </a:cubicBezTo>
                <a:cubicBezTo>
                  <a:pt x="10145" y="27344"/>
                  <a:pt x="10073" y="27199"/>
                  <a:pt x="10073" y="27126"/>
                </a:cubicBezTo>
                <a:lnTo>
                  <a:pt x="10000" y="27035"/>
                </a:lnTo>
                <a:lnTo>
                  <a:pt x="10000" y="26963"/>
                </a:lnTo>
                <a:close/>
                <a:moveTo>
                  <a:pt x="9691" y="27035"/>
                </a:moveTo>
                <a:lnTo>
                  <a:pt x="9691" y="27126"/>
                </a:lnTo>
                <a:cubicBezTo>
                  <a:pt x="9764" y="27199"/>
                  <a:pt x="9764" y="27272"/>
                  <a:pt x="9764" y="27344"/>
                </a:cubicBezTo>
                <a:lnTo>
                  <a:pt x="9764" y="27726"/>
                </a:lnTo>
                <a:cubicBezTo>
                  <a:pt x="9618" y="27654"/>
                  <a:pt x="9454" y="27581"/>
                  <a:pt x="9309" y="27490"/>
                </a:cubicBezTo>
                <a:lnTo>
                  <a:pt x="9309" y="27344"/>
                </a:lnTo>
                <a:cubicBezTo>
                  <a:pt x="9454" y="27199"/>
                  <a:pt x="9545" y="27126"/>
                  <a:pt x="9691" y="27035"/>
                </a:cubicBezTo>
                <a:close/>
                <a:moveTo>
                  <a:pt x="10454" y="27417"/>
                </a:moveTo>
                <a:lnTo>
                  <a:pt x="10454" y="28035"/>
                </a:lnTo>
                <a:lnTo>
                  <a:pt x="10454" y="28181"/>
                </a:lnTo>
                <a:cubicBezTo>
                  <a:pt x="10364" y="28181"/>
                  <a:pt x="10291" y="28108"/>
                  <a:pt x="10218" y="28035"/>
                </a:cubicBezTo>
                <a:cubicBezTo>
                  <a:pt x="10218" y="28035"/>
                  <a:pt x="10291" y="28035"/>
                  <a:pt x="10291" y="27944"/>
                </a:cubicBezTo>
                <a:cubicBezTo>
                  <a:pt x="10291" y="27726"/>
                  <a:pt x="10364" y="27581"/>
                  <a:pt x="10454" y="27417"/>
                </a:cubicBezTo>
                <a:close/>
                <a:moveTo>
                  <a:pt x="10745" y="28181"/>
                </a:moveTo>
                <a:cubicBezTo>
                  <a:pt x="10745" y="28326"/>
                  <a:pt x="10818" y="28399"/>
                  <a:pt x="10818" y="28563"/>
                </a:cubicBezTo>
                <a:lnTo>
                  <a:pt x="10673" y="28399"/>
                </a:lnTo>
                <a:lnTo>
                  <a:pt x="10673" y="28253"/>
                </a:lnTo>
                <a:cubicBezTo>
                  <a:pt x="10745" y="28253"/>
                  <a:pt x="10745" y="28181"/>
                  <a:pt x="10745" y="28181"/>
                </a:cubicBezTo>
                <a:close/>
                <a:moveTo>
                  <a:pt x="1200" y="1"/>
                </a:moveTo>
                <a:cubicBezTo>
                  <a:pt x="982" y="1"/>
                  <a:pt x="746" y="1"/>
                  <a:pt x="601" y="74"/>
                </a:cubicBezTo>
                <a:cubicBezTo>
                  <a:pt x="528" y="74"/>
                  <a:pt x="455" y="146"/>
                  <a:pt x="455" y="219"/>
                </a:cubicBezTo>
                <a:cubicBezTo>
                  <a:pt x="364" y="310"/>
                  <a:pt x="291" y="383"/>
                  <a:pt x="291" y="528"/>
                </a:cubicBezTo>
                <a:cubicBezTo>
                  <a:pt x="1" y="1055"/>
                  <a:pt x="291" y="1964"/>
                  <a:pt x="364" y="2492"/>
                </a:cubicBezTo>
                <a:cubicBezTo>
                  <a:pt x="673" y="3946"/>
                  <a:pt x="982" y="5455"/>
                  <a:pt x="1273" y="6891"/>
                </a:cubicBezTo>
                <a:cubicBezTo>
                  <a:pt x="2037" y="10382"/>
                  <a:pt x="3182" y="13782"/>
                  <a:pt x="4309" y="17200"/>
                </a:cubicBezTo>
                <a:cubicBezTo>
                  <a:pt x="5291" y="20381"/>
                  <a:pt x="5982" y="23781"/>
                  <a:pt x="7418" y="26817"/>
                </a:cubicBezTo>
                <a:cubicBezTo>
                  <a:pt x="7491" y="26890"/>
                  <a:pt x="7491" y="26963"/>
                  <a:pt x="7564" y="26963"/>
                </a:cubicBezTo>
                <a:lnTo>
                  <a:pt x="7564" y="27035"/>
                </a:lnTo>
                <a:cubicBezTo>
                  <a:pt x="7564" y="27126"/>
                  <a:pt x="7636" y="27199"/>
                  <a:pt x="7727" y="27199"/>
                </a:cubicBezTo>
                <a:cubicBezTo>
                  <a:pt x="7757" y="27229"/>
                  <a:pt x="7800" y="27247"/>
                  <a:pt x="7845" y="27247"/>
                </a:cubicBezTo>
                <a:cubicBezTo>
                  <a:pt x="7908" y="27247"/>
                  <a:pt x="7976" y="27211"/>
                  <a:pt x="8018" y="27126"/>
                </a:cubicBezTo>
                <a:cubicBezTo>
                  <a:pt x="8400" y="27344"/>
                  <a:pt x="8855" y="27581"/>
                  <a:pt x="9236" y="27872"/>
                </a:cubicBezTo>
                <a:cubicBezTo>
                  <a:pt x="9236" y="27944"/>
                  <a:pt x="9309" y="28108"/>
                  <a:pt x="9309" y="28181"/>
                </a:cubicBezTo>
                <a:cubicBezTo>
                  <a:pt x="9345" y="28217"/>
                  <a:pt x="9382" y="28235"/>
                  <a:pt x="9409" y="28235"/>
                </a:cubicBezTo>
                <a:cubicBezTo>
                  <a:pt x="9436" y="28235"/>
                  <a:pt x="9454" y="28217"/>
                  <a:pt x="9454" y="28181"/>
                </a:cubicBezTo>
                <a:cubicBezTo>
                  <a:pt x="9545" y="28181"/>
                  <a:pt x="9545" y="28181"/>
                  <a:pt x="9545" y="28108"/>
                </a:cubicBezTo>
                <a:cubicBezTo>
                  <a:pt x="9836" y="28399"/>
                  <a:pt x="10073" y="28708"/>
                  <a:pt x="10364" y="28853"/>
                </a:cubicBezTo>
                <a:cubicBezTo>
                  <a:pt x="10454" y="28944"/>
                  <a:pt x="10454" y="28944"/>
                  <a:pt x="10527" y="28944"/>
                </a:cubicBezTo>
                <a:cubicBezTo>
                  <a:pt x="10600" y="29017"/>
                  <a:pt x="10745" y="29090"/>
                  <a:pt x="10818" y="29090"/>
                </a:cubicBezTo>
                <a:lnTo>
                  <a:pt x="10909" y="29090"/>
                </a:lnTo>
                <a:cubicBezTo>
                  <a:pt x="10933" y="29114"/>
                  <a:pt x="10957" y="29122"/>
                  <a:pt x="10982" y="29122"/>
                </a:cubicBezTo>
                <a:cubicBezTo>
                  <a:pt x="11030" y="29122"/>
                  <a:pt x="11079" y="29090"/>
                  <a:pt x="11127" y="29090"/>
                </a:cubicBezTo>
                <a:lnTo>
                  <a:pt x="11200" y="29090"/>
                </a:lnTo>
                <a:cubicBezTo>
                  <a:pt x="11200" y="29111"/>
                  <a:pt x="11206" y="29120"/>
                  <a:pt x="11215" y="29120"/>
                </a:cubicBezTo>
                <a:cubicBezTo>
                  <a:pt x="11236" y="29120"/>
                  <a:pt x="11273" y="29069"/>
                  <a:pt x="11273" y="29017"/>
                </a:cubicBezTo>
                <a:cubicBezTo>
                  <a:pt x="11127" y="28781"/>
                  <a:pt x="11127" y="28563"/>
                  <a:pt x="11054" y="28326"/>
                </a:cubicBezTo>
                <a:lnTo>
                  <a:pt x="11127" y="28326"/>
                </a:lnTo>
                <a:cubicBezTo>
                  <a:pt x="11127" y="27872"/>
                  <a:pt x="11200" y="27490"/>
                  <a:pt x="11273" y="27126"/>
                </a:cubicBezTo>
                <a:cubicBezTo>
                  <a:pt x="11436" y="26508"/>
                  <a:pt x="11727" y="25835"/>
                  <a:pt x="11654" y="25217"/>
                </a:cubicBezTo>
                <a:cubicBezTo>
                  <a:pt x="11818" y="25217"/>
                  <a:pt x="11891" y="24999"/>
                  <a:pt x="11727" y="24926"/>
                </a:cubicBezTo>
                <a:cubicBezTo>
                  <a:pt x="11582" y="24854"/>
                  <a:pt x="11509" y="24854"/>
                  <a:pt x="11436" y="24763"/>
                </a:cubicBezTo>
                <a:cubicBezTo>
                  <a:pt x="10454" y="19690"/>
                  <a:pt x="8400" y="14927"/>
                  <a:pt x="6509" y="10146"/>
                </a:cubicBezTo>
                <a:cubicBezTo>
                  <a:pt x="5455" y="7491"/>
                  <a:pt x="4546" y="4855"/>
                  <a:pt x="3473" y="2273"/>
                </a:cubicBezTo>
                <a:cubicBezTo>
                  <a:pt x="3182" y="1437"/>
                  <a:pt x="2800" y="837"/>
                  <a:pt x="2182" y="455"/>
                </a:cubicBezTo>
                <a:cubicBezTo>
                  <a:pt x="2182" y="383"/>
                  <a:pt x="2110" y="383"/>
                  <a:pt x="2110" y="383"/>
                </a:cubicBezTo>
                <a:cubicBezTo>
                  <a:pt x="1964" y="146"/>
                  <a:pt x="1510" y="74"/>
                  <a:pt x="12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5"/>
          <p:cNvSpPr/>
          <p:nvPr/>
        </p:nvSpPr>
        <p:spPr>
          <a:xfrm>
            <a:off x="8173150" y="4296875"/>
            <a:ext cx="757700" cy="413525"/>
          </a:xfrm>
          <a:custGeom>
            <a:avLst/>
            <a:gdLst/>
            <a:ahLst/>
            <a:cxnLst/>
            <a:rect l="l" t="t" r="r" b="b"/>
            <a:pathLst>
              <a:path w="30308" h="16541" extrusionOk="0">
                <a:moveTo>
                  <a:pt x="9927" y="1601"/>
                </a:moveTo>
                <a:cubicBezTo>
                  <a:pt x="9854" y="1601"/>
                  <a:pt x="9763" y="1674"/>
                  <a:pt x="9763" y="1674"/>
                </a:cubicBezTo>
                <a:lnTo>
                  <a:pt x="9618" y="1674"/>
                </a:lnTo>
                <a:cubicBezTo>
                  <a:pt x="9545" y="1674"/>
                  <a:pt x="9472" y="1746"/>
                  <a:pt x="9545" y="1819"/>
                </a:cubicBezTo>
                <a:cubicBezTo>
                  <a:pt x="9472" y="1819"/>
                  <a:pt x="9400" y="1910"/>
                  <a:pt x="9400" y="1910"/>
                </a:cubicBezTo>
                <a:lnTo>
                  <a:pt x="9400" y="1674"/>
                </a:lnTo>
                <a:lnTo>
                  <a:pt x="9400" y="1601"/>
                </a:lnTo>
                <a:close/>
                <a:moveTo>
                  <a:pt x="7127" y="1983"/>
                </a:moveTo>
                <a:cubicBezTo>
                  <a:pt x="6963" y="2274"/>
                  <a:pt x="6891" y="2655"/>
                  <a:pt x="6818" y="2892"/>
                </a:cubicBezTo>
                <a:cubicBezTo>
                  <a:pt x="6582" y="3419"/>
                  <a:pt x="6291" y="3873"/>
                  <a:pt x="5982" y="4328"/>
                </a:cubicBezTo>
                <a:cubicBezTo>
                  <a:pt x="5836" y="4183"/>
                  <a:pt x="5600" y="4019"/>
                  <a:pt x="5454" y="3946"/>
                </a:cubicBezTo>
                <a:cubicBezTo>
                  <a:pt x="4764" y="3564"/>
                  <a:pt x="3636" y="3183"/>
                  <a:pt x="3109" y="2583"/>
                </a:cubicBezTo>
                <a:cubicBezTo>
                  <a:pt x="3945" y="2510"/>
                  <a:pt x="4691" y="2583"/>
                  <a:pt x="5527" y="2437"/>
                </a:cubicBezTo>
                <a:cubicBezTo>
                  <a:pt x="6054" y="2274"/>
                  <a:pt x="6582" y="2128"/>
                  <a:pt x="7127" y="1983"/>
                </a:cubicBezTo>
                <a:close/>
                <a:moveTo>
                  <a:pt x="11215" y="4836"/>
                </a:moveTo>
                <a:cubicBezTo>
                  <a:pt x="12005" y="4836"/>
                  <a:pt x="12800" y="5007"/>
                  <a:pt x="13490" y="5237"/>
                </a:cubicBezTo>
                <a:cubicBezTo>
                  <a:pt x="14236" y="5455"/>
                  <a:pt x="14999" y="5692"/>
                  <a:pt x="15599" y="6001"/>
                </a:cubicBezTo>
                <a:cubicBezTo>
                  <a:pt x="14202" y="5417"/>
                  <a:pt x="12687" y="5054"/>
                  <a:pt x="11056" y="5054"/>
                </a:cubicBezTo>
                <a:cubicBezTo>
                  <a:pt x="10756" y="5054"/>
                  <a:pt x="10453" y="5066"/>
                  <a:pt x="10145" y="5092"/>
                </a:cubicBezTo>
                <a:cubicBezTo>
                  <a:pt x="9927" y="5164"/>
                  <a:pt x="9691" y="5164"/>
                  <a:pt x="9472" y="5237"/>
                </a:cubicBezTo>
                <a:cubicBezTo>
                  <a:pt x="9545" y="5164"/>
                  <a:pt x="9618" y="5164"/>
                  <a:pt x="9691" y="5092"/>
                </a:cubicBezTo>
                <a:cubicBezTo>
                  <a:pt x="10175" y="4911"/>
                  <a:pt x="10694" y="4836"/>
                  <a:pt x="11215" y="4836"/>
                </a:cubicBezTo>
                <a:close/>
                <a:moveTo>
                  <a:pt x="24544" y="6364"/>
                </a:moveTo>
                <a:cubicBezTo>
                  <a:pt x="25308" y="7128"/>
                  <a:pt x="25835" y="8037"/>
                  <a:pt x="26435" y="8946"/>
                </a:cubicBezTo>
                <a:cubicBezTo>
                  <a:pt x="26580" y="9182"/>
                  <a:pt x="26744" y="9400"/>
                  <a:pt x="26962" y="9709"/>
                </a:cubicBezTo>
                <a:cubicBezTo>
                  <a:pt x="26217" y="8800"/>
                  <a:pt x="25453" y="7891"/>
                  <a:pt x="24853" y="6819"/>
                </a:cubicBezTo>
                <a:cubicBezTo>
                  <a:pt x="24762" y="6673"/>
                  <a:pt x="24617" y="6528"/>
                  <a:pt x="24544" y="6364"/>
                </a:cubicBezTo>
                <a:close/>
                <a:moveTo>
                  <a:pt x="7036" y="10691"/>
                </a:moveTo>
                <a:cubicBezTo>
                  <a:pt x="6963" y="10764"/>
                  <a:pt x="6963" y="10837"/>
                  <a:pt x="6963" y="10837"/>
                </a:cubicBezTo>
                <a:cubicBezTo>
                  <a:pt x="6891" y="10837"/>
                  <a:pt x="6818" y="10764"/>
                  <a:pt x="6818" y="10691"/>
                </a:cubicBezTo>
                <a:close/>
                <a:moveTo>
                  <a:pt x="7200" y="10909"/>
                </a:moveTo>
                <a:cubicBezTo>
                  <a:pt x="7272" y="11000"/>
                  <a:pt x="7272" y="11000"/>
                  <a:pt x="7272" y="11073"/>
                </a:cubicBezTo>
                <a:lnTo>
                  <a:pt x="7272" y="11218"/>
                </a:lnTo>
                <a:cubicBezTo>
                  <a:pt x="7272" y="11146"/>
                  <a:pt x="7200" y="11146"/>
                  <a:pt x="7200" y="11073"/>
                </a:cubicBezTo>
                <a:lnTo>
                  <a:pt x="7200" y="10909"/>
                </a:lnTo>
                <a:close/>
                <a:moveTo>
                  <a:pt x="7345" y="10691"/>
                </a:moveTo>
                <a:cubicBezTo>
                  <a:pt x="7582" y="10691"/>
                  <a:pt x="7727" y="10764"/>
                  <a:pt x="7872" y="10764"/>
                </a:cubicBezTo>
                <a:lnTo>
                  <a:pt x="7872" y="11000"/>
                </a:lnTo>
                <a:cubicBezTo>
                  <a:pt x="7800" y="11073"/>
                  <a:pt x="7727" y="11291"/>
                  <a:pt x="7800" y="11455"/>
                </a:cubicBezTo>
                <a:cubicBezTo>
                  <a:pt x="7800" y="11491"/>
                  <a:pt x="7836" y="11509"/>
                  <a:pt x="7884" y="11509"/>
                </a:cubicBezTo>
                <a:cubicBezTo>
                  <a:pt x="7932" y="11509"/>
                  <a:pt x="7991" y="11491"/>
                  <a:pt x="8036" y="11455"/>
                </a:cubicBezTo>
                <a:lnTo>
                  <a:pt x="8036" y="11218"/>
                </a:lnTo>
                <a:cubicBezTo>
                  <a:pt x="8036" y="11073"/>
                  <a:pt x="8109" y="11000"/>
                  <a:pt x="8109" y="10837"/>
                </a:cubicBezTo>
                <a:lnTo>
                  <a:pt x="8109" y="10764"/>
                </a:lnTo>
                <a:cubicBezTo>
                  <a:pt x="8182" y="10764"/>
                  <a:pt x="8327" y="10837"/>
                  <a:pt x="8491" y="10837"/>
                </a:cubicBezTo>
                <a:cubicBezTo>
                  <a:pt x="8400" y="10909"/>
                  <a:pt x="8400" y="11000"/>
                  <a:pt x="8327" y="11073"/>
                </a:cubicBezTo>
                <a:cubicBezTo>
                  <a:pt x="8327" y="11218"/>
                  <a:pt x="8254" y="11455"/>
                  <a:pt x="8182" y="11600"/>
                </a:cubicBezTo>
                <a:lnTo>
                  <a:pt x="8254" y="11673"/>
                </a:lnTo>
                <a:cubicBezTo>
                  <a:pt x="8286" y="11693"/>
                  <a:pt x="8315" y="11701"/>
                  <a:pt x="8341" y="11701"/>
                </a:cubicBezTo>
                <a:cubicBezTo>
                  <a:pt x="8509" y="11701"/>
                  <a:pt x="8563" y="11344"/>
                  <a:pt x="8563" y="11218"/>
                </a:cubicBezTo>
                <a:cubicBezTo>
                  <a:pt x="8636" y="11073"/>
                  <a:pt x="8636" y="11000"/>
                  <a:pt x="8636" y="10837"/>
                </a:cubicBezTo>
                <a:cubicBezTo>
                  <a:pt x="8709" y="10837"/>
                  <a:pt x="8781" y="10837"/>
                  <a:pt x="8854" y="10909"/>
                </a:cubicBezTo>
                <a:cubicBezTo>
                  <a:pt x="8854" y="11073"/>
                  <a:pt x="8709" y="11291"/>
                  <a:pt x="8709" y="11364"/>
                </a:cubicBezTo>
                <a:cubicBezTo>
                  <a:pt x="8636" y="11600"/>
                  <a:pt x="8563" y="11746"/>
                  <a:pt x="8563" y="11982"/>
                </a:cubicBezTo>
                <a:cubicBezTo>
                  <a:pt x="8182" y="11746"/>
                  <a:pt x="7800" y="11527"/>
                  <a:pt x="7418" y="11291"/>
                </a:cubicBezTo>
                <a:cubicBezTo>
                  <a:pt x="7418" y="11291"/>
                  <a:pt x="7491" y="11291"/>
                  <a:pt x="7491" y="11218"/>
                </a:cubicBezTo>
                <a:lnTo>
                  <a:pt x="7491" y="11146"/>
                </a:lnTo>
                <a:lnTo>
                  <a:pt x="7491" y="11000"/>
                </a:lnTo>
                <a:cubicBezTo>
                  <a:pt x="7418" y="10909"/>
                  <a:pt x="7418" y="10837"/>
                  <a:pt x="7345" y="10691"/>
                </a:cubicBezTo>
                <a:close/>
                <a:moveTo>
                  <a:pt x="9018" y="10909"/>
                </a:moveTo>
                <a:cubicBezTo>
                  <a:pt x="9163" y="10909"/>
                  <a:pt x="9236" y="11000"/>
                  <a:pt x="9309" y="11000"/>
                </a:cubicBezTo>
                <a:cubicBezTo>
                  <a:pt x="9163" y="11364"/>
                  <a:pt x="9018" y="11746"/>
                  <a:pt x="8945" y="12200"/>
                </a:cubicBezTo>
                <a:cubicBezTo>
                  <a:pt x="8945" y="12127"/>
                  <a:pt x="8854" y="12127"/>
                  <a:pt x="8781" y="12127"/>
                </a:cubicBezTo>
                <a:lnTo>
                  <a:pt x="8854" y="12055"/>
                </a:lnTo>
                <a:lnTo>
                  <a:pt x="8854" y="11746"/>
                </a:lnTo>
                <a:cubicBezTo>
                  <a:pt x="8945" y="11527"/>
                  <a:pt x="9018" y="11364"/>
                  <a:pt x="9018" y="11146"/>
                </a:cubicBezTo>
                <a:lnTo>
                  <a:pt x="9018" y="10909"/>
                </a:lnTo>
                <a:close/>
                <a:moveTo>
                  <a:pt x="19090" y="8564"/>
                </a:moveTo>
                <a:cubicBezTo>
                  <a:pt x="19163" y="8564"/>
                  <a:pt x="19235" y="8637"/>
                  <a:pt x="19308" y="8728"/>
                </a:cubicBezTo>
                <a:cubicBezTo>
                  <a:pt x="20381" y="9473"/>
                  <a:pt x="22035" y="10837"/>
                  <a:pt x="22344" y="12364"/>
                </a:cubicBezTo>
                <a:cubicBezTo>
                  <a:pt x="22126" y="11818"/>
                  <a:pt x="21508" y="11364"/>
                  <a:pt x="21217" y="11000"/>
                </a:cubicBezTo>
                <a:cubicBezTo>
                  <a:pt x="20453" y="10164"/>
                  <a:pt x="19853" y="9328"/>
                  <a:pt x="19090" y="8564"/>
                </a:cubicBezTo>
                <a:close/>
                <a:moveTo>
                  <a:pt x="9545" y="11000"/>
                </a:moveTo>
                <a:cubicBezTo>
                  <a:pt x="9691" y="11073"/>
                  <a:pt x="9854" y="11073"/>
                  <a:pt x="9927" y="11146"/>
                </a:cubicBezTo>
                <a:cubicBezTo>
                  <a:pt x="9854" y="11600"/>
                  <a:pt x="9618" y="11982"/>
                  <a:pt x="9472" y="12437"/>
                </a:cubicBezTo>
                <a:cubicBezTo>
                  <a:pt x="9400" y="12437"/>
                  <a:pt x="9309" y="12364"/>
                  <a:pt x="9236" y="12364"/>
                </a:cubicBezTo>
                <a:lnTo>
                  <a:pt x="9236" y="12273"/>
                </a:lnTo>
                <a:cubicBezTo>
                  <a:pt x="9400" y="11909"/>
                  <a:pt x="9472" y="11455"/>
                  <a:pt x="9545" y="11000"/>
                </a:cubicBezTo>
                <a:close/>
                <a:moveTo>
                  <a:pt x="10072" y="11146"/>
                </a:moveTo>
                <a:lnTo>
                  <a:pt x="10072" y="11146"/>
                </a:lnTo>
                <a:cubicBezTo>
                  <a:pt x="10309" y="11218"/>
                  <a:pt x="10454" y="11218"/>
                  <a:pt x="10600" y="11291"/>
                </a:cubicBezTo>
                <a:lnTo>
                  <a:pt x="10600" y="11455"/>
                </a:lnTo>
                <a:cubicBezTo>
                  <a:pt x="10527" y="11600"/>
                  <a:pt x="10454" y="11818"/>
                  <a:pt x="10381" y="11982"/>
                </a:cubicBezTo>
                <a:cubicBezTo>
                  <a:pt x="10309" y="12200"/>
                  <a:pt x="10145" y="12437"/>
                  <a:pt x="10072" y="12727"/>
                </a:cubicBezTo>
                <a:cubicBezTo>
                  <a:pt x="10000" y="12655"/>
                  <a:pt x="9927" y="12655"/>
                  <a:pt x="9763" y="12582"/>
                </a:cubicBezTo>
                <a:cubicBezTo>
                  <a:pt x="9927" y="12127"/>
                  <a:pt x="10145" y="11600"/>
                  <a:pt x="10072" y="11146"/>
                </a:cubicBezTo>
                <a:close/>
                <a:moveTo>
                  <a:pt x="10763" y="11364"/>
                </a:moveTo>
                <a:cubicBezTo>
                  <a:pt x="10981" y="11364"/>
                  <a:pt x="11127" y="11455"/>
                  <a:pt x="11290" y="11527"/>
                </a:cubicBezTo>
                <a:cubicBezTo>
                  <a:pt x="11218" y="11818"/>
                  <a:pt x="11054" y="12127"/>
                  <a:pt x="10981" y="12364"/>
                </a:cubicBezTo>
                <a:cubicBezTo>
                  <a:pt x="10909" y="12582"/>
                  <a:pt x="10763" y="12818"/>
                  <a:pt x="10836" y="13036"/>
                </a:cubicBezTo>
                <a:cubicBezTo>
                  <a:pt x="10672" y="12964"/>
                  <a:pt x="10527" y="12964"/>
                  <a:pt x="10381" y="12891"/>
                </a:cubicBezTo>
                <a:cubicBezTo>
                  <a:pt x="10454" y="12727"/>
                  <a:pt x="10454" y="12582"/>
                  <a:pt x="10527" y="12509"/>
                </a:cubicBezTo>
                <a:cubicBezTo>
                  <a:pt x="10600" y="12127"/>
                  <a:pt x="10763" y="11746"/>
                  <a:pt x="10763" y="11364"/>
                </a:cubicBezTo>
                <a:close/>
                <a:moveTo>
                  <a:pt x="11509" y="11600"/>
                </a:moveTo>
                <a:cubicBezTo>
                  <a:pt x="11581" y="11600"/>
                  <a:pt x="11672" y="11673"/>
                  <a:pt x="11818" y="11673"/>
                </a:cubicBezTo>
                <a:cubicBezTo>
                  <a:pt x="11818" y="11982"/>
                  <a:pt x="11672" y="12273"/>
                  <a:pt x="11581" y="12582"/>
                </a:cubicBezTo>
                <a:cubicBezTo>
                  <a:pt x="11509" y="12818"/>
                  <a:pt x="11363" y="13036"/>
                  <a:pt x="11363" y="13273"/>
                </a:cubicBezTo>
                <a:cubicBezTo>
                  <a:pt x="11218" y="13273"/>
                  <a:pt x="11127" y="13182"/>
                  <a:pt x="10981" y="13109"/>
                </a:cubicBezTo>
                <a:cubicBezTo>
                  <a:pt x="11218" y="12964"/>
                  <a:pt x="11218" y="12582"/>
                  <a:pt x="11290" y="12273"/>
                </a:cubicBezTo>
                <a:cubicBezTo>
                  <a:pt x="11363" y="12055"/>
                  <a:pt x="11436" y="11818"/>
                  <a:pt x="11509" y="11600"/>
                </a:cubicBezTo>
                <a:close/>
                <a:moveTo>
                  <a:pt x="11890" y="11673"/>
                </a:moveTo>
                <a:cubicBezTo>
                  <a:pt x="12036" y="11746"/>
                  <a:pt x="12272" y="11818"/>
                  <a:pt x="12418" y="11909"/>
                </a:cubicBezTo>
                <a:cubicBezTo>
                  <a:pt x="12418" y="12200"/>
                  <a:pt x="12199" y="12509"/>
                  <a:pt x="12127" y="12727"/>
                </a:cubicBezTo>
                <a:cubicBezTo>
                  <a:pt x="12036" y="13036"/>
                  <a:pt x="11963" y="13273"/>
                  <a:pt x="11963" y="13564"/>
                </a:cubicBezTo>
                <a:cubicBezTo>
                  <a:pt x="11818" y="13491"/>
                  <a:pt x="11745" y="13418"/>
                  <a:pt x="11581" y="13418"/>
                </a:cubicBezTo>
                <a:cubicBezTo>
                  <a:pt x="11672" y="13273"/>
                  <a:pt x="11672" y="13182"/>
                  <a:pt x="11672" y="13109"/>
                </a:cubicBezTo>
                <a:cubicBezTo>
                  <a:pt x="11745" y="12818"/>
                  <a:pt x="11818" y="12582"/>
                  <a:pt x="11890" y="12364"/>
                </a:cubicBezTo>
                <a:cubicBezTo>
                  <a:pt x="11890" y="12127"/>
                  <a:pt x="11963" y="11909"/>
                  <a:pt x="11890" y="11673"/>
                </a:cubicBezTo>
                <a:close/>
                <a:moveTo>
                  <a:pt x="2727" y="13418"/>
                </a:moveTo>
                <a:cubicBezTo>
                  <a:pt x="2727" y="13564"/>
                  <a:pt x="2800" y="13636"/>
                  <a:pt x="2800" y="13800"/>
                </a:cubicBezTo>
                <a:cubicBezTo>
                  <a:pt x="2727" y="13636"/>
                  <a:pt x="2727" y="13564"/>
                  <a:pt x="2727" y="13491"/>
                </a:cubicBezTo>
                <a:lnTo>
                  <a:pt x="2727" y="13418"/>
                </a:lnTo>
                <a:close/>
                <a:moveTo>
                  <a:pt x="12490" y="11909"/>
                </a:moveTo>
                <a:lnTo>
                  <a:pt x="12490" y="11909"/>
                </a:lnTo>
                <a:cubicBezTo>
                  <a:pt x="12727" y="11982"/>
                  <a:pt x="12872" y="12055"/>
                  <a:pt x="13108" y="12127"/>
                </a:cubicBezTo>
                <a:cubicBezTo>
                  <a:pt x="13108" y="12273"/>
                  <a:pt x="13036" y="12364"/>
                  <a:pt x="12945" y="12509"/>
                </a:cubicBezTo>
                <a:cubicBezTo>
                  <a:pt x="12872" y="12655"/>
                  <a:pt x="12872" y="12818"/>
                  <a:pt x="12799" y="12964"/>
                </a:cubicBezTo>
                <a:cubicBezTo>
                  <a:pt x="12727" y="13109"/>
                  <a:pt x="12727" y="13346"/>
                  <a:pt x="12654" y="13564"/>
                </a:cubicBezTo>
                <a:cubicBezTo>
                  <a:pt x="12654" y="13636"/>
                  <a:pt x="12581" y="13727"/>
                  <a:pt x="12654" y="13800"/>
                </a:cubicBezTo>
                <a:cubicBezTo>
                  <a:pt x="12490" y="13800"/>
                  <a:pt x="12345" y="13727"/>
                  <a:pt x="12199" y="13636"/>
                </a:cubicBezTo>
                <a:cubicBezTo>
                  <a:pt x="12272" y="13636"/>
                  <a:pt x="12272" y="13636"/>
                  <a:pt x="12272" y="13564"/>
                </a:cubicBezTo>
                <a:cubicBezTo>
                  <a:pt x="12272" y="13491"/>
                  <a:pt x="12272" y="13418"/>
                  <a:pt x="12345" y="13346"/>
                </a:cubicBezTo>
                <a:lnTo>
                  <a:pt x="12345" y="13273"/>
                </a:lnTo>
                <a:cubicBezTo>
                  <a:pt x="12418" y="12818"/>
                  <a:pt x="12581" y="12364"/>
                  <a:pt x="12490" y="11909"/>
                </a:cubicBezTo>
                <a:close/>
                <a:moveTo>
                  <a:pt x="17144" y="625"/>
                </a:moveTo>
                <a:cubicBezTo>
                  <a:pt x="17689" y="625"/>
                  <a:pt x="18221" y="683"/>
                  <a:pt x="18708" y="837"/>
                </a:cubicBezTo>
                <a:cubicBezTo>
                  <a:pt x="20217" y="1292"/>
                  <a:pt x="20908" y="2964"/>
                  <a:pt x="21890" y="4092"/>
                </a:cubicBezTo>
                <a:cubicBezTo>
                  <a:pt x="22344" y="4637"/>
                  <a:pt x="22799" y="5001"/>
                  <a:pt x="23253" y="5455"/>
                </a:cubicBezTo>
                <a:cubicBezTo>
                  <a:pt x="23853" y="6073"/>
                  <a:pt x="24235" y="6746"/>
                  <a:pt x="24690" y="7437"/>
                </a:cubicBezTo>
                <a:cubicBezTo>
                  <a:pt x="25453" y="8728"/>
                  <a:pt x="26435" y="9782"/>
                  <a:pt x="27344" y="10909"/>
                </a:cubicBezTo>
                <a:cubicBezTo>
                  <a:pt x="27944" y="11600"/>
                  <a:pt x="28398" y="12437"/>
                  <a:pt x="28944" y="13182"/>
                </a:cubicBezTo>
                <a:cubicBezTo>
                  <a:pt x="29089" y="13418"/>
                  <a:pt x="29162" y="13727"/>
                  <a:pt x="29307" y="13946"/>
                </a:cubicBezTo>
                <a:cubicBezTo>
                  <a:pt x="28562" y="13727"/>
                  <a:pt x="27726" y="13800"/>
                  <a:pt x="27035" y="13727"/>
                </a:cubicBezTo>
                <a:cubicBezTo>
                  <a:pt x="26435" y="13727"/>
                  <a:pt x="25908" y="13564"/>
                  <a:pt x="25308" y="13491"/>
                </a:cubicBezTo>
                <a:cubicBezTo>
                  <a:pt x="24399" y="13273"/>
                  <a:pt x="23490" y="12964"/>
                  <a:pt x="22653" y="12655"/>
                </a:cubicBezTo>
                <a:cubicBezTo>
                  <a:pt x="22581" y="12364"/>
                  <a:pt x="22581" y="11982"/>
                  <a:pt x="22417" y="11673"/>
                </a:cubicBezTo>
                <a:cubicBezTo>
                  <a:pt x="22199" y="11146"/>
                  <a:pt x="21890" y="10691"/>
                  <a:pt x="21508" y="10237"/>
                </a:cubicBezTo>
                <a:cubicBezTo>
                  <a:pt x="20526" y="9019"/>
                  <a:pt x="19308" y="8037"/>
                  <a:pt x="17945" y="7201"/>
                </a:cubicBezTo>
                <a:cubicBezTo>
                  <a:pt x="17799" y="7128"/>
                  <a:pt x="17654" y="7055"/>
                  <a:pt x="17417" y="6910"/>
                </a:cubicBezTo>
                <a:cubicBezTo>
                  <a:pt x="16745" y="6364"/>
                  <a:pt x="15981" y="5910"/>
                  <a:pt x="15145" y="5546"/>
                </a:cubicBezTo>
                <a:cubicBezTo>
                  <a:pt x="13945" y="5001"/>
                  <a:pt x="12581" y="4637"/>
                  <a:pt x="11290" y="4546"/>
                </a:cubicBezTo>
                <a:cubicBezTo>
                  <a:pt x="10145" y="4546"/>
                  <a:pt x="9618" y="4928"/>
                  <a:pt x="8636" y="5310"/>
                </a:cubicBezTo>
                <a:cubicBezTo>
                  <a:pt x="8413" y="5421"/>
                  <a:pt x="8199" y="5469"/>
                  <a:pt x="7993" y="5469"/>
                </a:cubicBezTo>
                <a:cubicBezTo>
                  <a:pt x="7358" y="5469"/>
                  <a:pt x="6799" y="5013"/>
                  <a:pt x="6291" y="4546"/>
                </a:cubicBezTo>
                <a:cubicBezTo>
                  <a:pt x="6363" y="4473"/>
                  <a:pt x="6436" y="4401"/>
                  <a:pt x="6509" y="4255"/>
                </a:cubicBezTo>
                <a:cubicBezTo>
                  <a:pt x="6745" y="3801"/>
                  <a:pt x="7036" y="3346"/>
                  <a:pt x="7272" y="2819"/>
                </a:cubicBezTo>
                <a:cubicBezTo>
                  <a:pt x="7450" y="2317"/>
                  <a:pt x="7639" y="1826"/>
                  <a:pt x="8153" y="1826"/>
                </a:cubicBezTo>
                <a:cubicBezTo>
                  <a:pt x="8271" y="1826"/>
                  <a:pt x="8407" y="1852"/>
                  <a:pt x="8563" y="1910"/>
                </a:cubicBezTo>
                <a:cubicBezTo>
                  <a:pt x="8636" y="2055"/>
                  <a:pt x="8781" y="2128"/>
                  <a:pt x="8945" y="2128"/>
                </a:cubicBezTo>
                <a:cubicBezTo>
                  <a:pt x="9018" y="2201"/>
                  <a:pt x="9163" y="2201"/>
                  <a:pt x="9236" y="2201"/>
                </a:cubicBezTo>
                <a:cubicBezTo>
                  <a:pt x="9299" y="2220"/>
                  <a:pt x="9361" y="2229"/>
                  <a:pt x="9421" y="2229"/>
                </a:cubicBezTo>
                <a:cubicBezTo>
                  <a:pt x="9585" y="2229"/>
                  <a:pt x="9734" y="2162"/>
                  <a:pt x="9854" y="2055"/>
                </a:cubicBezTo>
                <a:lnTo>
                  <a:pt x="9927" y="1983"/>
                </a:lnTo>
                <a:cubicBezTo>
                  <a:pt x="9965" y="2002"/>
                  <a:pt x="10003" y="2011"/>
                  <a:pt x="10041" y="2011"/>
                </a:cubicBezTo>
                <a:cubicBezTo>
                  <a:pt x="10145" y="2011"/>
                  <a:pt x="10242" y="1940"/>
                  <a:pt x="10309" y="1819"/>
                </a:cubicBezTo>
                <a:cubicBezTo>
                  <a:pt x="10309" y="1819"/>
                  <a:pt x="10381" y="1746"/>
                  <a:pt x="10309" y="1746"/>
                </a:cubicBezTo>
                <a:cubicBezTo>
                  <a:pt x="10381" y="1674"/>
                  <a:pt x="10454" y="1601"/>
                  <a:pt x="10527" y="1528"/>
                </a:cubicBezTo>
                <a:cubicBezTo>
                  <a:pt x="11745" y="1455"/>
                  <a:pt x="12872" y="1219"/>
                  <a:pt x="14017" y="1001"/>
                </a:cubicBezTo>
                <a:cubicBezTo>
                  <a:pt x="14966" y="845"/>
                  <a:pt x="16082" y="625"/>
                  <a:pt x="17144" y="625"/>
                </a:cubicBezTo>
                <a:close/>
                <a:moveTo>
                  <a:pt x="13254" y="12200"/>
                </a:moveTo>
                <a:cubicBezTo>
                  <a:pt x="13399" y="12273"/>
                  <a:pt x="13636" y="12364"/>
                  <a:pt x="13781" y="12364"/>
                </a:cubicBezTo>
                <a:cubicBezTo>
                  <a:pt x="13636" y="12891"/>
                  <a:pt x="13399" y="13346"/>
                  <a:pt x="13254" y="13873"/>
                </a:cubicBezTo>
                <a:cubicBezTo>
                  <a:pt x="13211" y="14001"/>
                  <a:pt x="13300" y="14085"/>
                  <a:pt x="13395" y="14085"/>
                </a:cubicBezTo>
                <a:cubicBezTo>
                  <a:pt x="13462" y="14085"/>
                  <a:pt x="13533" y="14043"/>
                  <a:pt x="13563" y="13946"/>
                </a:cubicBezTo>
                <a:cubicBezTo>
                  <a:pt x="13708" y="13727"/>
                  <a:pt x="13708" y="13491"/>
                  <a:pt x="13781" y="13273"/>
                </a:cubicBezTo>
                <a:cubicBezTo>
                  <a:pt x="13781" y="12964"/>
                  <a:pt x="13854" y="12727"/>
                  <a:pt x="13945" y="12437"/>
                </a:cubicBezTo>
                <a:cubicBezTo>
                  <a:pt x="14090" y="12509"/>
                  <a:pt x="14236" y="12582"/>
                  <a:pt x="14308" y="12582"/>
                </a:cubicBezTo>
                <a:cubicBezTo>
                  <a:pt x="14236" y="12891"/>
                  <a:pt x="14236" y="13182"/>
                  <a:pt x="14090" y="13491"/>
                </a:cubicBezTo>
                <a:cubicBezTo>
                  <a:pt x="14017" y="13800"/>
                  <a:pt x="13854" y="14018"/>
                  <a:pt x="13781" y="14255"/>
                </a:cubicBezTo>
                <a:cubicBezTo>
                  <a:pt x="13490" y="14182"/>
                  <a:pt x="13181" y="14018"/>
                  <a:pt x="12799" y="13873"/>
                </a:cubicBezTo>
                <a:cubicBezTo>
                  <a:pt x="12872" y="13873"/>
                  <a:pt x="12872" y="13873"/>
                  <a:pt x="12872" y="13800"/>
                </a:cubicBezTo>
                <a:cubicBezTo>
                  <a:pt x="13108" y="13564"/>
                  <a:pt x="13108" y="13182"/>
                  <a:pt x="13181" y="12891"/>
                </a:cubicBezTo>
                <a:cubicBezTo>
                  <a:pt x="13181" y="12655"/>
                  <a:pt x="13254" y="12437"/>
                  <a:pt x="13254" y="12200"/>
                </a:cubicBezTo>
                <a:close/>
                <a:moveTo>
                  <a:pt x="26962" y="13873"/>
                </a:moveTo>
                <a:cubicBezTo>
                  <a:pt x="27798" y="13873"/>
                  <a:pt x="28853" y="13873"/>
                  <a:pt x="29544" y="14255"/>
                </a:cubicBezTo>
                <a:lnTo>
                  <a:pt x="29544" y="14327"/>
                </a:lnTo>
                <a:cubicBezTo>
                  <a:pt x="28707" y="14182"/>
                  <a:pt x="27798" y="14018"/>
                  <a:pt x="26962" y="13873"/>
                </a:cubicBezTo>
                <a:close/>
                <a:moveTo>
                  <a:pt x="14617" y="12655"/>
                </a:moveTo>
                <a:lnTo>
                  <a:pt x="14617" y="12655"/>
                </a:lnTo>
                <a:cubicBezTo>
                  <a:pt x="14690" y="12727"/>
                  <a:pt x="14763" y="12727"/>
                  <a:pt x="14854" y="12818"/>
                </a:cubicBezTo>
                <a:cubicBezTo>
                  <a:pt x="14854" y="13109"/>
                  <a:pt x="14690" y="13491"/>
                  <a:pt x="14545" y="13800"/>
                </a:cubicBezTo>
                <a:cubicBezTo>
                  <a:pt x="14472" y="14018"/>
                  <a:pt x="14399" y="14327"/>
                  <a:pt x="14399" y="14473"/>
                </a:cubicBezTo>
                <a:cubicBezTo>
                  <a:pt x="14308" y="14473"/>
                  <a:pt x="14236" y="14473"/>
                  <a:pt x="14163" y="14400"/>
                </a:cubicBezTo>
                <a:cubicBezTo>
                  <a:pt x="14308" y="13946"/>
                  <a:pt x="14690" y="13182"/>
                  <a:pt x="14617" y="12655"/>
                </a:cubicBezTo>
                <a:close/>
                <a:moveTo>
                  <a:pt x="764" y="13800"/>
                </a:moveTo>
                <a:lnTo>
                  <a:pt x="764" y="13800"/>
                </a:lnTo>
                <a:cubicBezTo>
                  <a:pt x="837" y="13873"/>
                  <a:pt x="837" y="13873"/>
                  <a:pt x="909" y="13946"/>
                </a:cubicBezTo>
                <a:cubicBezTo>
                  <a:pt x="982" y="14182"/>
                  <a:pt x="1055" y="14400"/>
                  <a:pt x="1218" y="14636"/>
                </a:cubicBezTo>
                <a:cubicBezTo>
                  <a:pt x="1218" y="14636"/>
                  <a:pt x="1127" y="14636"/>
                  <a:pt x="1127" y="14709"/>
                </a:cubicBezTo>
                <a:cubicBezTo>
                  <a:pt x="764" y="14400"/>
                  <a:pt x="673" y="14091"/>
                  <a:pt x="764" y="13800"/>
                </a:cubicBezTo>
                <a:close/>
                <a:moveTo>
                  <a:pt x="15072" y="12891"/>
                </a:moveTo>
                <a:cubicBezTo>
                  <a:pt x="15217" y="12964"/>
                  <a:pt x="15308" y="13036"/>
                  <a:pt x="15454" y="13036"/>
                </a:cubicBezTo>
                <a:cubicBezTo>
                  <a:pt x="15454" y="13418"/>
                  <a:pt x="15381" y="13636"/>
                  <a:pt x="15217" y="13946"/>
                </a:cubicBezTo>
                <a:cubicBezTo>
                  <a:pt x="15145" y="14182"/>
                  <a:pt x="15072" y="14473"/>
                  <a:pt x="14999" y="14709"/>
                </a:cubicBezTo>
                <a:cubicBezTo>
                  <a:pt x="14927" y="14709"/>
                  <a:pt x="14854" y="14636"/>
                  <a:pt x="14763" y="14636"/>
                </a:cubicBezTo>
                <a:lnTo>
                  <a:pt x="14763" y="14545"/>
                </a:lnTo>
                <a:cubicBezTo>
                  <a:pt x="14854" y="14473"/>
                  <a:pt x="14854" y="14327"/>
                  <a:pt x="14854" y="14182"/>
                </a:cubicBezTo>
                <a:cubicBezTo>
                  <a:pt x="14927" y="14018"/>
                  <a:pt x="14927" y="13800"/>
                  <a:pt x="14999" y="13636"/>
                </a:cubicBezTo>
                <a:cubicBezTo>
                  <a:pt x="15072" y="13418"/>
                  <a:pt x="15072" y="13109"/>
                  <a:pt x="15072" y="12891"/>
                </a:cubicBezTo>
                <a:close/>
                <a:moveTo>
                  <a:pt x="15599" y="13109"/>
                </a:moveTo>
                <a:lnTo>
                  <a:pt x="15599" y="13109"/>
                </a:lnTo>
                <a:cubicBezTo>
                  <a:pt x="15836" y="13182"/>
                  <a:pt x="15981" y="13273"/>
                  <a:pt x="16126" y="13346"/>
                </a:cubicBezTo>
                <a:cubicBezTo>
                  <a:pt x="15981" y="13636"/>
                  <a:pt x="15908" y="13946"/>
                  <a:pt x="15763" y="14327"/>
                </a:cubicBezTo>
                <a:cubicBezTo>
                  <a:pt x="15763" y="14473"/>
                  <a:pt x="15672" y="14709"/>
                  <a:pt x="15599" y="14927"/>
                </a:cubicBezTo>
                <a:cubicBezTo>
                  <a:pt x="15526" y="14927"/>
                  <a:pt x="15454" y="14855"/>
                  <a:pt x="15381" y="14855"/>
                </a:cubicBezTo>
                <a:cubicBezTo>
                  <a:pt x="15454" y="14545"/>
                  <a:pt x="15526" y="14182"/>
                  <a:pt x="15599" y="13873"/>
                </a:cubicBezTo>
                <a:cubicBezTo>
                  <a:pt x="15672" y="13636"/>
                  <a:pt x="15763" y="13346"/>
                  <a:pt x="15599" y="13109"/>
                </a:cubicBezTo>
                <a:close/>
                <a:moveTo>
                  <a:pt x="16290" y="13418"/>
                </a:moveTo>
                <a:cubicBezTo>
                  <a:pt x="16672" y="13564"/>
                  <a:pt x="16963" y="13800"/>
                  <a:pt x="17272" y="13946"/>
                </a:cubicBezTo>
                <a:lnTo>
                  <a:pt x="17272" y="14018"/>
                </a:lnTo>
                <a:cubicBezTo>
                  <a:pt x="17126" y="14255"/>
                  <a:pt x="16817" y="15000"/>
                  <a:pt x="16890" y="15382"/>
                </a:cubicBezTo>
                <a:cubicBezTo>
                  <a:pt x="16817" y="15382"/>
                  <a:pt x="16745" y="15309"/>
                  <a:pt x="16672" y="15309"/>
                </a:cubicBezTo>
                <a:lnTo>
                  <a:pt x="16672" y="15164"/>
                </a:lnTo>
                <a:cubicBezTo>
                  <a:pt x="16672" y="15000"/>
                  <a:pt x="16745" y="14782"/>
                  <a:pt x="16745" y="14636"/>
                </a:cubicBezTo>
                <a:cubicBezTo>
                  <a:pt x="16817" y="14327"/>
                  <a:pt x="16890" y="14018"/>
                  <a:pt x="16745" y="13727"/>
                </a:cubicBezTo>
                <a:cubicBezTo>
                  <a:pt x="16745" y="13682"/>
                  <a:pt x="16704" y="13659"/>
                  <a:pt x="16663" y="13659"/>
                </a:cubicBezTo>
                <a:cubicBezTo>
                  <a:pt x="16622" y="13659"/>
                  <a:pt x="16581" y="13682"/>
                  <a:pt x="16581" y="13727"/>
                </a:cubicBezTo>
                <a:cubicBezTo>
                  <a:pt x="16581" y="14091"/>
                  <a:pt x="16363" y="14473"/>
                  <a:pt x="16290" y="14855"/>
                </a:cubicBezTo>
                <a:cubicBezTo>
                  <a:pt x="16290" y="14927"/>
                  <a:pt x="16217" y="15000"/>
                  <a:pt x="16217" y="15164"/>
                </a:cubicBezTo>
                <a:cubicBezTo>
                  <a:pt x="16126" y="15164"/>
                  <a:pt x="16054" y="15091"/>
                  <a:pt x="15981" y="15091"/>
                </a:cubicBezTo>
                <a:cubicBezTo>
                  <a:pt x="16054" y="15000"/>
                  <a:pt x="16054" y="14855"/>
                  <a:pt x="16054" y="14782"/>
                </a:cubicBezTo>
                <a:cubicBezTo>
                  <a:pt x="16126" y="14327"/>
                  <a:pt x="16290" y="13873"/>
                  <a:pt x="16290" y="13418"/>
                </a:cubicBezTo>
                <a:close/>
                <a:moveTo>
                  <a:pt x="17417" y="14018"/>
                </a:moveTo>
                <a:cubicBezTo>
                  <a:pt x="17490" y="14091"/>
                  <a:pt x="17654" y="14182"/>
                  <a:pt x="17726" y="14182"/>
                </a:cubicBezTo>
                <a:cubicBezTo>
                  <a:pt x="17726" y="14255"/>
                  <a:pt x="17654" y="14255"/>
                  <a:pt x="17726" y="14255"/>
                </a:cubicBezTo>
                <a:cubicBezTo>
                  <a:pt x="17654" y="14255"/>
                  <a:pt x="17654" y="14400"/>
                  <a:pt x="17726" y="14400"/>
                </a:cubicBezTo>
                <a:lnTo>
                  <a:pt x="17726" y="14473"/>
                </a:lnTo>
                <a:cubicBezTo>
                  <a:pt x="17654" y="14709"/>
                  <a:pt x="17654" y="14855"/>
                  <a:pt x="17654" y="15000"/>
                </a:cubicBezTo>
                <a:cubicBezTo>
                  <a:pt x="17581" y="15164"/>
                  <a:pt x="17581" y="15382"/>
                  <a:pt x="17490" y="15618"/>
                </a:cubicBezTo>
                <a:cubicBezTo>
                  <a:pt x="17417" y="15618"/>
                  <a:pt x="17345" y="15545"/>
                  <a:pt x="17272" y="15545"/>
                </a:cubicBezTo>
                <a:cubicBezTo>
                  <a:pt x="17345" y="15309"/>
                  <a:pt x="17272" y="15091"/>
                  <a:pt x="17345" y="14927"/>
                </a:cubicBezTo>
                <a:cubicBezTo>
                  <a:pt x="17345" y="14636"/>
                  <a:pt x="17417" y="14327"/>
                  <a:pt x="17417" y="14091"/>
                </a:cubicBezTo>
                <a:lnTo>
                  <a:pt x="17417" y="14018"/>
                </a:lnTo>
                <a:close/>
                <a:moveTo>
                  <a:pt x="18035" y="14400"/>
                </a:moveTo>
                <a:cubicBezTo>
                  <a:pt x="18181" y="14545"/>
                  <a:pt x="18326" y="14636"/>
                  <a:pt x="18490" y="14782"/>
                </a:cubicBezTo>
                <a:lnTo>
                  <a:pt x="18490" y="14855"/>
                </a:lnTo>
                <a:cubicBezTo>
                  <a:pt x="18399" y="15091"/>
                  <a:pt x="18399" y="15236"/>
                  <a:pt x="18326" y="15455"/>
                </a:cubicBezTo>
                <a:cubicBezTo>
                  <a:pt x="18254" y="15545"/>
                  <a:pt x="18254" y="15691"/>
                  <a:pt x="18181" y="15764"/>
                </a:cubicBezTo>
                <a:cubicBezTo>
                  <a:pt x="18108" y="15764"/>
                  <a:pt x="18035" y="15764"/>
                  <a:pt x="17945" y="15691"/>
                </a:cubicBezTo>
                <a:cubicBezTo>
                  <a:pt x="18035" y="15455"/>
                  <a:pt x="18035" y="15164"/>
                  <a:pt x="18035" y="14855"/>
                </a:cubicBezTo>
                <a:lnTo>
                  <a:pt x="18035" y="14400"/>
                </a:lnTo>
                <a:close/>
                <a:moveTo>
                  <a:pt x="10966" y="5493"/>
                </a:moveTo>
                <a:cubicBezTo>
                  <a:pt x="11909" y="5493"/>
                  <a:pt x="12852" y="5654"/>
                  <a:pt x="13708" y="5837"/>
                </a:cubicBezTo>
                <a:cubicBezTo>
                  <a:pt x="15381" y="6219"/>
                  <a:pt x="17035" y="7055"/>
                  <a:pt x="18490" y="8037"/>
                </a:cubicBezTo>
                <a:cubicBezTo>
                  <a:pt x="18708" y="8346"/>
                  <a:pt x="19017" y="8637"/>
                  <a:pt x="19235" y="8946"/>
                </a:cubicBezTo>
                <a:cubicBezTo>
                  <a:pt x="19926" y="9709"/>
                  <a:pt x="20526" y="10455"/>
                  <a:pt x="21217" y="11291"/>
                </a:cubicBezTo>
                <a:cubicBezTo>
                  <a:pt x="21508" y="11673"/>
                  <a:pt x="21890" y="12127"/>
                  <a:pt x="22035" y="12655"/>
                </a:cubicBezTo>
                <a:cubicBezTo>
                  <a:pt x="21962" y="12727"/>
                  <a:pt x="21962" y="12818"/>
                  <a:pt x="22035" y="12891"/>
                </a:cubicBezTo>
                <a:lnTo>
                  <a:pt x="22035" y="12964"/>
                </a:lnTo>
                <a:cubicBezTo>
                  <a:pt x="22035" y="13346"/>
                  <a:pt x="21672" y="13873"/>
                  <a:pt x="21508" y="14182"/>
                </a:cubicBezTo>
                <a:cubicBezTo>
                  <a:pt x="21435" y="14400"/>
                  <a:pt x="20908" y="15691"/>
                  <a:pt x="20599" y="15764"/>
                </a:cubicBezTo>
                <a:cubicBezTo>
                  <a:pt x="20538" y="15787"/>
                  <a:pt x="20484" y="15797"/>
                  <a:pt x="20434" y="15797"/>
                </a:cubicBezTo>
                <a:cubicBezTo>
                  <a:pt x="20169" y="15797"/>
                  <a:pt x="20037" y="15508"/>
                  <a:pt x="19853" y="15309"/>
                </a:cubicBezTo>
                <a:cubicBezTo>
                  <a:pt x="19090" y="14636"/>
                  <a:pt x="18399" y="14018"/>
                  <a:pt x="17490" y="13564"/>
                </a:cubicBezTo>
                <a:cubicBezTo>
                  <a:pt x="15672" y="12509"/>
                  <a:pt x="13636" y="11818"/>
                  <a:pt x="11581" y="11146"/>
                </a:cubicBezTo>
                <a:cubicBezTo>
                  <a:pt x="10000" y="10618"/>
                  <a:pt x="8400" y="10237"/>
                  <a:pt x="6673" y="10237"/>
                </a:cubicBezTo>
                <a:cubicBezTo>
                  <a:pt x="6963" y="9400"/>
                  <a:pt x="7418" y="8564"/>
                  <a:pt x="7800" y="7655"/>
                </a:cubicBezTo>
                <a:cubicBezTo>
                  <a:pt x="8109" y="6746"/>
                  <a:pt x="8327" y="6001"/>
                  <a:pt x="9309" y="5692"/>
                </a:cubicBezTo>
                <a:cubicBezTo>
                  <a:pt x="9850" y="5550"/>
                  <a:pt x="10408" y="5493"/>
                  <a:pt x="10966" y="5493"/>
                </a:cubicBezTo>
                <a:close/>
                <a:moveTo>
                  <a:pt x="18563" y="14782"/>
                </a:moveTo>
                <a:lnTo>
                  <a:pt x="18563" y="14782"/>
                </a:lnTo>
                <a:cubicBezTo>
                  <a:pt x="18708" y="14927"/>
                  <a:pt x="18781" y="15000"/>
                  <a:pt x="18944" y="15164"/>
                </a:cubicBezTo>
                <a:lnTo>
                  <a:pt x="18944" y="15691"/>
                </a:lnTo>
                <a:cubicBezTo>
                  <a:pt x="18944" y="15764"/>
                  <a:pt x="18854" y="15836"/>
                  <a:pt x="18854" y="15909"/>
                </a:cubicBezTo>
                <a:cubicBezTo>
                  <a:pt x="18781" y="15909"/>
                  <a:pt x="18708" y="15909"/>
                  <a:pt x="18635" y="15836"/>
                </a:cubicBezTo>
                <a:lnTo>
                  <a:pt x="18635" y="15382"/>
                </a:lnTo>
                <a:cubicBezTo>
                  <a:pt x="18635" y="15164"/>
                  <a:pt x="18635" y="15000"/>
                  <a:pt x="18563" y="14782"/>
                </a:cubicBezTo>
                <a:close/>
                <a:moveTo>
                  <a:pt x="19163" y="15309"/>
                </a:moveTo>
                <a:cubicBezTo>
                  <a:pt x="19308" y="15455"/>
                  <a:pt x="19399" y="15545"/>
                  <a:pt x="19544" y="15618"/>
                </a:cubicBezTo>
                <a:lnTo>
                  <a:pt x="19544" y="15764"/>
                </a:lnTo>
                <a:lnTo>
                  <a:pt x="19544" y="16000"/>
                </a:lnTo>
                <a:lnTo>
                  <a:pt x="19235" y="16000"/>
                </a:lnTo>
                <a:lnTo>
                  <a:pt x="19235" y="15545"/>
                </a:lnTo>
                <a:cubicBezTo>
                  <a:pt x="19235" y="15455"/>
                  <a:pt x="19235" y="15382"/>
                  <a:pt x="19163" y="15309"/>
                </a:cubicBezTo>
                <a:close/>
                <a:moveTo>
                  <a:pt x="19853" y="15916"/>
                </a:moveTo>
                <a:lnTo>
                  <a:pt x="19853" y="15916"/>
                </a:lnTo>
                <a:cubicBezTo>
                  <a:pt x="19905" y="15962"/>
                  <a:pt x="19952" y="16000"/>
                  <a:pt x="19999" y="16000"/>
                </a:cubicBezTo>
                <a:lnTo>
                  <a:pt x="19853" y="16000"/>
                </a:lnTo>
                <a:lnTo>
                  <a:pt x="19853" y="15916"/>
                </a:lnTo>
                <a:close/>
                <a:moveTo>
                  <a:pt x="17345" y="1"/>
                </a:moveTo>
                <a:cubicBezTo>
                  <a:pt x="14999" y="1"/>
                  <a:pt x="12581" y="619"/>
                  <a:pt x="10218" y="1001"/>
                </a:cubicBezTo>
                <a:cubicBezTo>
                  <a:pt x="9618" y="1074"/>
                  <a:pt x="9091" y="1146"/>
                  <a:pt x="8491" y="1219"/>
                </a:cubicBezTo>
                <a:cubicBezTo>
                  <a:pt x="7945" y="1292"/>
                  <a:pt x="7418" y="1292"/>
                  <a:pt x="6891" y="1365"/>
                </a:cubicBezTo>
                <a:cubicBezTo>
                  <a:pt x="5836" y="1528"/>
                  <a:pt x="4764" y="1983"/>
                  <a:pt x="3782" y="2128"/>
                </a:cubicBezTo>
                <a:cubicBezTo>
                  <a:pt x="3636" y="2092"/>
                  <a:pt x="3486" y="2074"/>
                  <a:pt x="3334" y="2074"/>
                </a:cubicBezTo>
                <a:cubicBezTo>
                  <a:pt x="3182" y="2074"/>
                  <a:pt x="3027" y="2092"/>
                  <a:pt x="2873" y="2128"/>
                </a:cubicBezTo>
                <a:lnTo>
                  <a:pt x="2873" y="2055"/>
                </a:lnTo>
                <a:cubicBezTo>
                  <a:pt x="2800" y="2055"/>
                  <a:pt x="2800" y="2128"/>
                  <a:pt x="2727" y="2128"/>
                </a:cubicBezTo>
                <a:lnTo>
                  <a:pt x="2655" y="2128"/>
                </a:lnTo>
                <a:cubicBezTo>
                  <a:pt x="2491" y="2128"/>
                  <a:pt x="2418" y="2274"/>
                  <a:pt x="2491" y="2437"/>
                </a:cubicBezTo>
                <a:cubicBezTo>
                  <a:pt x="2873" y="3346"/>
                  <a:pt x="4091" y="3728"/>
                  <a:pt x="4927" y="4183"/>
                </a:cubicBezTo>
                <a:cubicBezTo>
                  <a:pt x="5218" y="4328"/>
                  <a:pt x="5454" y="4546"/>
                  <a:pt x="5763" y="4710"/>
                </a:cubicBezTo>
                <a:cubicBezTo>
                  <a:pt x="5673" y="4855"/>
                  <a:pt x="5600" y="4928"/>
                  <a:pt x="5527" y="5001"/>
                </a:cubicBezTo>
                <a:cubicBezTo>
                  <a:pt x="4691" y="6528"/>
                  <a:pt x="3782" y="7891"/>
                  <a:pt x="2945" y="9400"/>
                </a:cubicBezTo>
                <a:cubicBezTo>
                  <a:pt x="2491" y="10309"/>
                  <a:pt x="2036" y="11364"/>
                  <a:pt x="1582" y="12273"/>
                </a:cubicBezTo>
                <a:cubicBezTo>
                  <a:pt x="673" y="12437"/>
                  <a:pt x="0" y="13418"/>
                  <a:pt x="218" y="14400"/>
                </a:cubicBezTo>
                <a:cubicBezTo>
                  <a:pt x="358" y="15051"/>
                  <a:pt x="709" y="15253"/>
                  <a:pt x="1092" y="15253"/>
                </a:cubicBezTo>
                <a:cubicBezTo>
                  <a:pt x="1158" y="15253"/>
                  <a:pt x="1224" y="15247"/>
                  <a:pt x="1291" y="15236"/>
                </a:cubicBezTo>
                <a:cubicBezTo>
                  <a:pt x="1340" y="15261"/>
                  <a:pt x="1398" y="15269"/>
                  <a:pt x="1460" y="15269"/>
                </a:cubicBezTo>
                <a:cubicBezTo>
                  <a:pt x="1584" y="15269"/>
                  <a:pt x="1721" y="15236"/>
                  <a:pt x="1818" y="15236"/>
                </a:cubicBezTo>
                <a:cubicBezTo>
                  <a:pt x="1911" y="15280"/>
                  <a:pt x="2008" y="15304"/>
                  <a:pt x="2108" y="15304"/>
                </a:cubicBezTo>
                <a:cubicBezTo>
                  <a:pt x="2340" y="15304"/>
                  <a:pt x="2584" y="15173"/>
                  <a:pt x="2800" y="14855"/>
                </a:cubicBezTo>
                <a:cubicBezTo>
                  <a:pt x="3491" y="13946"/>
                  <a:pt x="3327" y="12509"/>
                  <a:pt x="2200" y="12273"/>
                </a:cubicBezTo>
                <a:cubicBezTo>
                  <a:pt x="2945" y="10837"/>
                  <a:pt x="3564" y="9328"/>
                  <a:pt x="4309" y="7964"/>
                </a:cubicBezTo>
                <a:cubicBezTo>
                  <a:pt x="4927" y="6982"/>
                  <a:pt x="5454" y="6001"/>
                  <a:pt x="6054" y="5001"/>
                </a:cubicBezTo>
                <a:cubicBezTo>
                  <a:pt x="6673" y="5546"/>
                  <a:pt x="7345" y="6001"/>
                  <a:pt x="7945" y="6001"/>
                </a:cubicBezTo>
                <a:lnTo>
                  <a:pt x="8036" y="6001"/>
                </a:lnTo>
                <a:cubicBezTo>
                  <a:pt x="7945" y="6073"/>
                  <a:pt x="7945" y="6146"/>
                  <a:pt x="7872" y="6146"/>
                </a:cubicBezTo>
                <a:cubicBezTo>
                  <a:pt x="7491" y="6746"/>
                  <a:pt x="7345" y="7510"/>
                  <a:pt x="7127" y="8110"/>
                </a:cubicBezTo>
                <a:cubicBezTo>
                  <a:pt x="6818" y="8946"/>
                  <a:pt x="6363" y="9637"/>
                  <a:pt x="6127" y="10455"/>
                </a:cubicBezTo>
                <a:cubicBezTo>
                  <a:pt x="6127" y="10618"/>
                  <a:pt x="6291" y="10764"/>
                  <a:pt x="6363" y="10764"/>
                </a:cubicBezTo>
                <a:lnTo>
                  <a:pt x="6436" y="10764"/>
                </a:lnTo>
                <a:cubicBezTo>
                  <a:pt x="6509" y="10837"/>
                  <a:pt x="6582" y="11000"/>
                  <a:pt x="6582" y="11073"/>
                </a:cubicBezTo>
                <a:cubicBezTo>
                  <a:pt x="7127" y="11746"/>
                  <a:pt x="8109" y="12200"/>
                  <a:pt x="8945" y="12582"/>
                </a:cubicBezTo>
                <a:cubicBezTo>
                  <a:pt x="8945" y="12655"/>
                  <a:pt x="9018" y="12655"/>
                  <a:pt x="9091" y="12655"/>
                </a:cubicBezTo>
                <a:cubicBezTo>
                  <a:pt x="9236" y="12727"/>
                  <a:pt x="9400" y="12818"/>
                  <a:pt x="9472" y="12891"/>
                </a:cubicBezTo>
                <a:cubicBezTo>
                  <a:pt x="10981" y="13636"/>
                  <a:pt x="12490" y="14255"/>
                  <a:pt x="14017" y="14855"/>
                </a:cubicBezTo>
                <a:cubicBezTo>
                  <a:pt x="15857" y="15570"/>
                  <a:pt x="17968" y="16541"/>
                  <a:pt x="19977" y="16541"/>
                </a:cubicBezTo>
                <a:cubicBezTo>
                  <a:pt x="20112" y="16541"/>
                  <a:pt x="20247" y="16536"/>
                  <a:pt x="20381" y="16527"/>
                </a:cubicBezTo>
                <a:cubicBezTo>
                  <a:pt x="20453" y="16527"/>
                  <a:pt x="20526" y="16454"/>
                  <a:pt x="20599" y="16454"/>
                </a:cubicBezTo>
                <a:cubicBezTo>
                  <a:pt x="20599" y="16454"/>
                  <a:pt x="20672" y="16364"/>
                  <a:pt x="20762" y="16291"/>
                </a:cubicBezTo>
                <a:cubicBezTo>
                  <a:pt x="21126" y="15382"/>
                  <a:pt x="22199" y="14255"/>
                  <a:pt x="22417" y="13182"/>
                </a:cubicBezTo>
                <a:cubicBezTo>
                  <a:pt x="22871" y="13418"/>
                  <a:pt x="23399" y="13564"/>
                  <a:pt x="24017" y="13636"/>
                </a:cubicBezTo>
                <a:cubicBezTo>
                  <a:pt x="24399" y="13727"/>
                  <a:pt x="24762" y="13800"/>
                  <a:pt x="25144" y="13873"/>
                </a:cubicBezTo>
                <a:cubicBezTo>
                  <a:pt x="26671" y="14255"/>
                  <a:pt x="28326" y="14636"/>
                  <a:pt x="29926" y="14782"/>
                </a:cubicBezTo>
                <a:cubicBezTo>
                  <a:pt x="29998" y="14782"/>
                  <a:pt x="30071" y="14709"/>
                  <a:pt x="30144" y="14636"/>
                </a:cubicBezTo>
                <a:cubicBezTo>
                  <a:pt x="30216" y="14636"/>
                  <a:pt x="30307" y="14473"/>
                  <a:pt x="30216" y="14400"/>
                </a:cubicBezTo>
                <a:cubicBezTo>
                  <a:pt x="29689" y="13491"/>
                  <a:pt x="29162" y="12655"/>
                  <a:pt x="28635" y="11818"/>
                </a:cubicBezTo>
                <a:cubicBezTo>
                  <a:pt x="28635" y="11818"/>
                  <a:pt x="28562" y="11746"/>
                  <a:pt x="28562" y="11673"/>
                </a:cubicBezTo>
                <a:cubicBezTo>
                  <a:pt x="28326" y="11073"/>
                  <a:pt x="27944" y="10455"/>
                  <a:pt x="27580" y="9928"/>
                </a:cubicBezTo>
                <a:cubicBezTo>
                  <a:pt x="27126" y="9255"/>
                  <a:pt x="26671" y="8491"/>
                  <a:pt x="26126" y="7819"/>
                </a:cubicBezTo>
                <a:lnTo>
                  <a:pt x="26126" y="7728"/>
                </a:lnTo>
                <a:cubicBezTo>
                  <a:pt x="25526" y="6601"/>
                  <a:pt x="24544" y="5692"/>
                  <a:pt x="23562" y="4855"/>
                </a:cubicBezTo>
                <a:cubicBezTo>
                  <a:pt x="23399" y="4710"/>
                  <a:pt x="23253" y="4637"/>
                  <a:pt x="23181" y="4473"/>
                </a:cubicBezTo>
                <a:cubicBezTo>
                  <a:pt x="22581" y="4019"/>
                  <a:pt x="22035" y="3564"/>
                  <a:pt x="21581" y="3037"/>
                </a:cubicBezTo>
                <a:cubicBezTo>
                  <a:pt x="21581" y="2964"/>
                  <a:pt x="21508" y="2892"/>
                  <a:pt x="21435" y="2892"/>
                </a:cubicBezTo>
                <a:cubicBezTo>
                  <a:pt x="20908" y="2128"/>
                  <a:pt x="20381" y="1292"/>
                  <a:pt x="19544" y="765"/>
                </a:cubicBezTo>
                <a:cubicBezTo>
                  <a:pt x="18944" y="310"/>
                  <a:pt x="18254" y="1"/>
                  <a:pt x="1734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15"/>
          <p:cNvSpPr/>
          <p:nvPr/>
        </p:nvSpPr>
        <p:spPr>
          <a:xfrm>
            <a:off x="8652738" y="768100"/>
            <a:ext cx="251825" cy="283800"/>
          </a:xfrm>
          <a:custGeom>
            <a:avLst/>
            <a:gdLst/>
            <a:ahLst/>
            <a:cxnLst/>
            <a:rect l="l" t="t" r="r" b="b"/>
            <a:pathLst>
              <a:path w="10073" h="11352" extrusionOk="0">
                <a:moveTo>
                  <a:pt x="4546" y="340"/>
                </a:moveTo>
                <a:cubicBezTo>
                  <a:pt x="4618" y="649"/>
                  <a:pt x="4618" y="940"/>
                  <a:pt x="4709" y="1176"/>
                </a:cubicBezTo>
                <a:cubicBezTo>
                  <a:pt x="4782" y="1703"/>
                  <a:pt x="5000" y="2085"/>
                  <a:pt x="5000" y="2540"/>
                </a:cubicBezTo>
                <a:cubicBezTo>
                  <a:pt x="4927" y="3449"/>
                  <a:pt x="4473" y="4194"/>
                  <a:pt x="3873" y="4812"/>
                </a:cubicBezTo>
                <a:cubicBezTo>
                  <a:pt x="3946" y="4431"/>
                  <a:pt x="3946" y="4049"/>
                  <a:pt x="4018" y="3667"/>
                </a:cubicBezTo>
                <a:cubicBezTo>
                  <a:pt x="4091" y="3212"/>
                  <a:pt x="4164" y="2831"/>
                  <a:pt x="4327" y="2467"/>
                </a:cubicBezTo>
                <a:cubicBezTo>
                  <a:pt x="4327" y="2376"/>
                  <a:pt x="4255" y="2376"/>
                  <a:pt x="4255" y="2376"/>
                </a:cubicBezTo>
                <a:cubicBezTo>
                  <a:pt x="3946" y="3140"/>
                  <a:pt x="3564" y="4121"/>
                  <a:pt x="3709" y="4958"/>
                </a:cubicBezTo>
                <a:lnTo>
                  <a:pt x="3709" y="5030"/>
                </a:lnTo>
                <a:cubicBezTo>
                  <a:pt x="3255" y="3212"/>
                  <a:pt x="3418" y="1776"/>
                  <a:pt x="4546" y="340"/>
                </a:cubicBezTo>
                <a:close/>
                <a:moveTo>
                  <a:pt x="6483" y="3991"/>
                </a:moveTo>
                <a:cubicBezTo>
                  <a:pt x="7104" y="3991"/>
                  <a:pt x="7709" y="4255"/>
                  <a:pt x="8182" y="4885"/>
                </a:cubicBezTo>
                <a:cubicBezTo>
                  <a:pt x="9709" y="6849"/>
                  <a:pt x="8036" y="9648"/>
                  <a:pt x="6073" y="10485"/>
                </a:cubicBezTo>
                <a:cubicBezTo>
                  <a:pt x="5453" y="10746"/>
                  <a:pt x="4783" y="10882"/>
                  <a:pt x="4127" y="10882"/>
                </a:cubicBezTo>
                <a:cubicBezTo>
                  <a:pt x="2687" y="10882"/>
                  <a:pt x="1316" y="10229"/>
                  <a:pt x="691" y="8830"/>
                </a:cubicBezTo>
                <a:cubicBezTo>
                  <a:pt x="309" y="7921"/>
                  <a:pt x="309" y="6921"/>
                  <a:pt x="982" y="6103"/>
                </a:cubicBezTo>
                <a:cubicBezTo>
                  <a:pt x="1218" y="5867"/>
                  <a:pt x="1528" y="5485"/>
                  <a:pt x="1818" y="5340"/>
                </a:cubicBezTo>
                <a:cubicBezTo>
                  <a:pt x="1999" y="5297"/>
                  <a:pt x="2191" y="5279"/>
                  <a:pt x="2384" y="5279"/>
                </a:cubicBezTo>
                <a:cubicBezTo>
                  <a:pt x="2848" y="5279"/>
                  <a:pt x="3315" y="5382"/>
                  <a:pt x="3637" y="5485"/>
                </a:cubicBezTo>
                <a:cubicBezTo>
                  <a:pt x="3718" y="5521"/>
                  <a:pt x="3777" y="5540"/>
                  <a:pt x="3825" y="5540"/>
                </a:cubicBezTo>
                <a:cubicBezTo>
                  <a:pt x="3873" y="5540"/>
                  <a:pt x="3909" y="5521"/>
                  <a:pt x="3946" y="5485"/>
                </a:cubicBezTo>
                <a:cubicBezTo>
                  <a:pt x="4541" y="4615"/>
                  <a:pt x="5529" y="3991"/>
                  <a:pt x="6483" y="3991"/>
                </a:cubicBezTo>
                <a:close/>
                <a:moveTo>
                  <a:pt x="4579" y="1"/>
                </a:moveTo>
                <a:cubicBezTo>
                  <a:pt x="4560" y="1"/>
                  <a:pt x="4546" y="10"/>
                  <a:pt x="4546" y="31"/>
                </a:cubicBezTo>
                <a:cubicBezTo>
                  <a:pt x="3491" y="1249"/>
                  <a:pt x="2891" y="2685"/>
                  <a:pt x="3255" y="4194"/>
                </a:cubicBezTo>
                <a:cubicBezTo>
                  <a:pt x="3109" y="4049"/>
                  <a:pt x="3037" y="3903"/>
                  <a:pt x="2891" y="3740"/>
                </a:cubicBezTo>
                <a:cubicBezTo>
                  <a:pt x="2569" y="3433"/>
                  <a:pt x="2195" y="3268"/>
                  <a:pt x="1769" y="3268"/>
                </a:cubicBezTo>
                <a:cubicBezTo>
                  <a:pt x="1690" y="3268"/>
                  <a:pt x="1610" y="3274"/>
                  <a:pt x="1528" y="3285"/>
                </a:cubicBezTo>
                <a:cubicBezTo>
                  <a:pt x="1437" y="3285"/>
                  <a:pt x="1437" y="3376"/>
                  <a:pt x="1528" y="3376"/>
                </a:cubicBezTo>
                <a:cubicBezTo>
                  <a:pt x="2055" y="3521"/>
                  <a:pt x="2509" y="3740"/>
                  <a:pt x="2800" y="4121"/>
                </a:cubicBezTo>
                <a:cubicBezTo>
                  <a:pt x="2964" y="4431"/>
                  <a:pt x="3037" y="4740"/>
                  <a:pt x="3255" y="5030"/>
                </a:cubicBezTo>
                <a:cubicBezTo>
                  <a:pt x="3182" y="5030"/>
                  <a:pt x="3109" y="4958"/>
                  <a:pt x="3037" y="4958"/>
                </a:cubicBezTo>
                <a:lnTo>
                  <a:pt x="2964" y="4958"/>
                </a:lnTo>
                <a:cubicBezTo>
                  <a:pt x="2797" y="4906"/>
                  <a:pt x="2602" y="4855"/>
                  <a:pt x="2368" y="4855"/>
                </a:cubicBezTo>
                <a:cubicBezTo>
                  <a:pt x="2271" y="4855"/>
                  <a:pt x="2167" y="4864"/>
                  <a:pt x="2055" y="4885"/>
                </a:cubicBezTo>
                <a:cubicBezTo>
                  <a:pt x="2055" y="4885"/>
                  <a:pt x="1982" y="4885"/>
                  <a:pt x="1982" y="4958"/>
                </a:cubicBezTo>
                <a:cubicBezTo>
                  <a:pt x="1673" y="4958"/>
                  <a:pt x="1437" y="5030"/>
                  <a:pt x="1218" y="5194"/>
                </a:cubicBezTo>
                <a:cubicBezTo>
                  <a:pt x="691" y="5485"/>
                  <a:pt x="382" y="6103"/>
                  <a:pt x="237" y="6703"/>
                </a:cubicBezTo>
                <a:cubicBezTo>
                  <a:pt x="0" y="7303"/>
                  <a:pt x="0" y="7921"/>
                  <a:pt x="237" y="8594"/>
                </a:cubicBezTo>
                <a:cubicBezTo>
                  <a:pt x="237" y="8667"/>
                  <a:pt x="237" y="8739"/>
                  <a:pt x="309" y="8830"/>
                </a:cubicBezTo>
                <a:cubicBezTo>
                  <a:pt x="455" y="9430"/>
                  <a:pt x="909" y="10103"/>
                  <a:pt x="1437" y="10557"/>
                </a:cubicBezTo>
                <a:cubicBezTo>
                  <a:pt x="1818" y="10866"/>
                  <a:pt x="2273" y="10939"/>
                  <a:pt x="2727" y="11103"/>
                </a:cubicBezTo>
                <a:cubicBezTo>
                  <a:pt x="2891" y="11103"/>
                  <a:pt x="3037" y="11176"/>
                  <a:pt x="3182" y="11176"/>
                </a:cubicBezTo>
                <a:cubicBezTo>
                  <a:pt x="3346" y="11248"/>
                  <a:pt x="3564" y="11321"/>
                  <a:pt x="3709" y="11321"/>
                </a:cubicBezTo>
                <a:cubicBezTo>
                  <a:pt x="3736" y="11342"/>
                  <a:pt x="3761" y="11351"/>
                  <a:pt x="3783" y="11351"/>
                </a:cubicBezTo>
                <a:cubicBezTo>
                  <a:pt x="3836" y="11351"/>
                  <a:pt x="3873" y="11300"/>
                  <a:pt x="3873" y="11248"/>
                </a:cubicBezTo>
                <a:cubicBezTo>
                  <a:pt x="3962" y="11253"/>
                  <a:pt x="4052" y="11256"/>
                  <a:pt x="4143" y="11256"/>
                </a:cubicBezTo>
                <a:cubicBezTo>
                  <a:pt x="5361" y="11256"/>
                  <a:pt x="6668" y="10803"/>
                  <a:pt x="7582" y="9957"/>
                </a:cubicBezTo>
                <a:cubicBezTo>
                  <a:pt x="9327" y="8376"/>
                  <a:pt x="10072" y="4503"/>
                  <a:pt x="7127" y="3667"/>
                </a:cubicBezTo>
                <a:cubicBezTo>
                  <a:pt x="6885" y="3598"/>
                  <a:pt x="6635" y="3565"/>
                  <a:pt x="6385" y="3565"/>
                </a:cubicBezTo>
                <a:cubicBezTo>
                  <a:pt x="5849" y="3565"/>
                  <a:pt x="5314" y="3715"/>
                  <a:pt x="4855" y="3976"/>
                </a:cubicBezTo>
                <a:cubicBezTo>
                  <a:pt x="5000" y="3740"/>
                  <a:pt x="5073" y="3449"/>
                  <a:pt x="5164" y="3212"/>
                </a:cubicBezTo>
                <a:cubicBezTo>
                  <a:pt x="5309" y="2758"/>
                  <a:pt x="5236" y="2303"/>
                  <a:pt x="5164" y="1849"/>
                </a:cubicBezTo>
                <a:cubicBezTo>
                  <a:pt x="5000" y="1249"/>
                  <a:pt x="4855" y="722"/>
                  <a:pt x="4709" y="104"/>
                </a:cubicBezTo>
                <a:cubicBezTo>
                  <a:pt x="4709" y="52"/>
                  <a:pt x="4627" y="1"/>
                  <a:pt x="457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15"/>
          <p:cNvSpPr/>
          <p:nvPr/>
        </p:nvSpPr>
        <p:spPr>
          <a:xfrm>
            <a:off x="7899813" y="4710400"/>
            <a:ext cx="250000" cy="283650"/>
          </a:xfrm>
          <a:custGeom>
            <a:avLst/>
            <a:gdLst/>
            <a:ahLst/>
            <a:cxnLst/>
            <a:rect l="l" t="t" r="r" b="b"/>
            <a:pathLst>
              <a:path w="10000" h="11346" extrusionOk="0">
                <a:moveTo>
                  <a:pt x="4546" y="365"/>
                </a:moveTo>
                <a:cubicBezTo>
                  <a:pt x="4546" y="583"/>
                  <a:pt x="4546" y="892"/>
                  <a:pt x="4618" y="1201"/>
                </a:cubicBezTo>
                <a:cubicBezTo>
                  <a:pt x="4782" y="1655"/>
                  <a:pt x="5000" y="2037"/>
                  <a:pt x="4927" y="2564"/>
                </a:cubicBezTo>
                <a:cubicBezTo>
                  <a:pt x="4927" y="3473"/>
                  <a:pt x="4473" y="4146"/>
                  <a:pt x="3873" y="4764"/>
                </a:cubicBezTo>
                <a:cubicBezTo>
                  <a:pt x="3946" y="4383"/>
                  <a:pt x="3946" y="4001"/>
                  <a:pt x="4018" y="3619"/>
                </a:cubicBezTo>
                <a:cubicBezTo>
                  <a:pt x="4091" y="3237"/>
                  <a:pt x="4164" y="2855"/>
                  <a:pt x="4255" y="2401"/>
                </a:cubicBezTo>
                <a:cubicBezTo>
                  <a:pt x="4255" y="2401"/>
                  <a:pt x="4255" y="2369"/>
                  <a:pt x="4228" y="2369"/>
                </a:cubicBezTo>
                <a:cubicBezTo>
                  <a:pt x="4214" y="2369"/>
                  <a:pt x="4194" y="2377"/>
                  <a:pt x="4164" y="2401"/>
                </a:cubicBezTo>
                <a:cubicBezTo>
                  <a:pt x="3946" y="3164"/>
                  <a:pt x="3491" y="4146"/>
                  <a:pt x="3709" y="4910"/>
                </a:cubicBezTo>
                <a:lnTo>
                  <a:pt x="3709" y="4982"/>
                </a:lnTo>
                <a:lnTo>
                  <a:pt x="3636" y="4982"/>
                </a:lnTo>
                <a:cubicBezTo>
                  <a:pt x="3182" y="3237"/>
                  <a:pt x="3346" y="1801"/>
                  <a:pt x="4546" y="365"/>
                </a:cubicBezTo>
                <a:close/>
                <a:moveTo>
                  <a:pt x="6414" y="3980"/>
                </a:moveTo>
                <a:cubicBezTo>
                  <a:pt x="7046" y="3980"/>
                  <a:pt x="7672" y="4249"/>
                  <a:pt x="8182" y="4910"/>
                </a:cubicBezTo>
                <a:cubicBezTo>
                  <a:pt x="9618" y="6801"/>
                  <a:pt x="7963" y="9673"/>
                  <a:pt x="5982" y="10509"/>
                </a:cubicBezTo>
                <a:cubicBezTo>
                  <a:pt x="5392" y="10747"/>
                  <a:pt x="4738" y="10874"/>
                  <a:pt x="4090" y="10874"/>
                </a:cubicBezTo>
                <a:cubicBezTo>
                  <a:pt x="2661" y="10874"/>
                  <a:pt x="1267" y="10256"/>
                  <a:pt x="691" y="8855"/>
                </a:cubicBezTo>
                <a:cubicBezTo>
                  <a:pt x="237" y="7855"/>
                  <a:pt x="237" y="6873"/>
                  <a:pt x="909" y="6128"/>
                </a:cubicBezTo>
                <a:cubicBezTo>
                  <a:pt x="1146" y="5819"/>
                  <a:pt x="1437" y="5510"/>
                  <a:pt x="1818" y="5292"/>
                </a:cubicBezTo>
                <a:cubicBezTo>
                  <a:pt x="1932" y="5278"/>
                  <a:pt x="2047" y="5272"/>
                  <a:pt x="2163" y="5272"/>
                </a:cubicBezTo>
                <a:cubicBezTo>
                  <a:pt x="2679" y="5272"/>
                  <a:pt x="3206" y="5391"/>
                  <a:pt x="3636" y="5510"/>
                </a:cubicBezTo>
                <a:cubicBezTo>
                  <a:pt x="3709" y="5510"/>
                  <a:pt x="3873" y="5510"/>
                  <a:pt x="3873" y="5437"/>
                </a:cubicBezTo>
                <a:cubicBezTo>
                  <a:pt x="4467" y="4612"/>
                  <a:pt x="5447" y="3980"/>
                  <a:pt x="6414" y="3980"/>
                </a:cubicBezTo>
                <a:close/>
                <a:moveTo>
                  <a:pt x="4584" y="1"/>
                </a:moveTo>
                <a:cubicBezTo>
                  <a:pt x="4546" y="1"/>
                  <a:pt x="4509" y="19"/>
                  <a:pt x="4473" y="56"/>
                </a:cubicBezTo>
                <a:cubicBezTo>
                  <a:pt x="3418" y="1201"/>
                  <a:pt x="2891" y="2710"/>
                  <a:pt x="3255" y="4146"/>
                </a:cubicBezTo>
                <a:cubicBezTo>
                  <a:pt x="3109" y="4001"/>
                  <a:pt x="2964" y="3855"/>
                  <a:pt x="2891" y="3764"/>
                </a:cubicBezTo>
                <a:cubicBezTo>
                  <a:pt x="2509" y="3401"/>
                  <a:pt x="1982" y="3237"/>
                  <a:pt x="1437" y="3237"/>
                </a:cubicBezTo>
                <a:cubicBezTo>
                  <a:pt x="1364" y="3237"/>
                  <a:pt x="1364" y="3401"/>
                  <a:pt x="1437" y="3401"/>
                </a:cubicBezTo>
                <a:cubicBezTo>
                  <a:pt x="1982" y="3473"/>
                  <a:pt x="2437" y="3692"/>
                  <a:pt x="2800" y="4146"/>
                </a:cubicBezTo>
                <a:cubicBezTo>
                  <a:pt x="2964" y="4383"/>
                  <a:pt x="3037" y="4764"/>
                  <a:pt x="3182" y="4982"/>
                </a:cubicBezTo>
                <a:lnTo>
                  <a:pt x="2964" y="4982"/>
                </a:lnTo>
                <a:cubicBezTo>
                  <a:pt x="2783" y="4897"/>
                  <a:pt x="2602" y="4862"/>
                  <a:pt x="2424" y="4862"/>
                </a:cubicBezTo>
                <a:cubicBezTo>
                  <a:pt x="2299" y="4862"/>
                  <a:pt x="2175" y="4880"/>
                  <a:pt x="2055" y="4910"/>
                </a:cubicBezTo>
                <a:lnTo>
                  <a:pt x="1891" y="4910"/>
                </a:lnTo>
                <a:cubicBezTo>
                  <a:pt x="1673" y="4982"/>
                  <a:pt x="1364" y="4982"/>
                  <a:pt x="1146" y="5128"/>
                </a:cubicBezTo>
                <a:cubicBezTo>
                  <a:pt x="691" y="5510"/>
                  <a:pt x="382" y="6037"/>
                  <a:pt x="237" y="6655"/>
                </a:cubicBezTo>
                <a:cubicBezTo>
                  <a:pt x="0" y="7255"/>
                  <a:pt x="0" y="7946"/>
                  <a:pt x="164" y="8546"/>
                </a:cubicBezTo>
                <a:cubicBezTo>
                  <a:pt x="237" y="8619"/>
                  <a:pt x="237" y="8691"/>
                  <a:pt x="237" y="8764"/>
                </a:cubicBezTo>
                <a:cubicBezTo>
                  <a:pt x="455" y="9455"/>
                  <a:pt x="837" y="10128"/>
                  <a:pt x="1437" y="10509"/>
                </a:cubicBezTo>
                <a:cubicBezTo>
                  <a:pt x="1818" y="10818"/>
                  <a:pt x="2273" y="10964"/>
                  <a:pt x="2727" y="11128"/>
                </a:cubicBezTo>
                <a:cubicBezTo>
                  <a:pt x="2891" y="11128"/>
                  <a:pt x="3037" y="11200"/>
                  <a:pt x="3182" y="11200"/>
                </a:cubicBezTo>
                <a:cubicBezTo>
                  <a:pt x="3346" y="11273"/>
                  <a:pt x="3491" y="11273"/>
                  <a:pt x="3709" y="11346"/>
                </a:cubicBezTo>
                <a:cubicBezTo>
                  <a:pt x="3800" y="11346"/>
                  <a:pt x="3800" y="11346"/>
                  <a:pt x="3800" y="11273"/>
                </a:cubicBezTo>
                <a:cubicBezTo>
                  <a:pt x="3895" y="11278"/>
                  <a:pt x="3989" y="11281"/>
                  <a:pt x="4084" y="11281"/>
                </a:cubicBezTo>
                <a:cubicBezTo>
                  <a:pt x="5361" y="11281"/>
                  <a:pt x="6668" y="10828"/>
                  <a:pt x="7582" y="9982"/>
                </a:cubicBezTo>
                <a:cubicBezTo>
                  <a:pt x="9327" y="8310"/>
                  <a:pt x="10000" y="4528"/>
                  <a:pt x="7127" y="3619"/>
                </a:cubicBezTo>
                <a:cubicBezTo>
                  <a:pt x="6899" y="3559"/>
                  <a:pt x="6675" y="3532"/>
                  <a:pt x="6458" y="3532"/>
                </a:cubicBezTo>
                <a:cubicBezTo>
                  <a:pt x="5880" y="3532"/>
                  <a:pt x="5343" y="3723"/>
                  <a:pt x="4855" y="4001"/>
                </a:cubicBezTo>
                <a:cubicBezTo>
                  <a:pt x="5000" y="3692"/>
                  <a:pt x="5073" y="3473"/>
                  <a:pt x="5164" y="3237"/>
                </a:cubicBezTo>
                <a:cubicBezTo>
                  <a:pt x="5236" y="2710"/>
                  <a:pt x="5236" y="2328"/>
                  <a:pt x="5073" y="1874"/>
                </a:cubicBezTo>
                <a:cubicBezTo>
                  <a:pt x="4927" y="1274"/>
                  <a:pt x="4855" y="674"/>
                  <a:pt x="4709" y="56"/>
                </a:cubicBezTo>
                <a:cubicBezTo>
                  <a:pt x="4664" y="19"/>
                  <a:pt x="4623" y="1"/>
                  <a:pt x="4584" y="1"/>
                </a:cubicBezTo>
                <a:close/>
              </a:path>
            </a:pathLst>
          </a:custGeom>
          <a:solidFill>
            <a:srgbClr val="CC37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0" name="Google Shape;430;p15"/>
          <p:cNvGrpSpPr/>
          <p:nvPr/>
        </p:nvGrpSpPr>
        <p:grpSpPr>
          <a:xfrm>
            <a:off x="7972438" y="1695163"/>
            <a:ext cx="516825" cy="587400"/>
            <a:chOff x="8053313" y="1749725"/>
            <a:chExt cx="516825" cy="587400"/>
          </a:xfrm>
        </p:grpSpPr>
        <p:sp>
          <p:nvSpPr>
            <p:cNvPr id="431" name="Google Shape;431;p15"/>
            <p:cNvSpPr/>
            <p:nvPr/>
          </p:nvSpPr>
          <p:spPr>
            <a:xfrm>
              <a:off x="8053313" y="1749725"/>
              <a:ext cx="516825" cy="587400"/>
            </a:xfrm>
            <a:custGeom>
              <a:avLst/>
              <a:gdLst/>
              <a:ahLst/>
              <a:cxnLst/>
              <a:rect l="l" t="t" r="r" b="b"/>
              <a:pathLst>
                <a:path w="20673" h="23496" extrusionOk="0">
                  <a:moveTo>
                    <a:pt x="7946" y="315"/>
                  </a:moveTo>
                  <a:cubicBezTo>
                    <a:pt x="8109" y="315"/>
                    <a:pt x="8328" y="315"/>
                    <a:pt x="8473" y="387"/>
                  </a:cubicBezTo>
                  <a:cubicBezTo>
                    <a:pt x="8928" y="387"/>
                    <a:pt x="9382" y="533"/>
                    <a:pt x="9764" y="697"/>
                  </a:cubicBezTo>
                  <a:cubicBezTo>
                    <a:pt x="9618" y="697"/>
                    <a:pt x="9546" y="697"/>
                    <a:pt x="9382" y="624"/>
                  </a:cubicBezTo>
                  <a:cubicBezTo>
                    <a:pt x="9060" y="559"/>
                    <a:pt x="8735" y="532"/>
                    <a:pt x="8412" y="532"/>
                  </a:cubicBezTo>
                  <a:cubicBezTo>
                    <a:pt x="7916" y="532"/>
                    <a:pt x="7427" y="597"/>
                    <a:pt x="6964" y="697"/>
                  </a:cubicBezTo>
                  <a:cubicBezTo>
                    <a:pt x="7273" y="533"/>
                    <a:pt x="7655" y="387"/>
                    <a:pt x="7946" y="315"/>
                  </a:cubicBezTo>
                  <a:close/>
                  <a:moveTo>
                    <a:pt x="8840" y="228"/>
                  </a:moveTo>
                  <a:cubicBezTo>
                    <a:pt x="9480" y="228"/>
                    <a:pt x="10075" y="453"/>
                    <a:pt x="10600" y="915"/>
                  </a:cubicBezTo>
                  <a:cubicBezTo>
                    <a:pt x="9927" y="533"/>
                    <a:pt x="9237" y="315"/>
                    <a:pt x="8564" y="242"/>
                  </a:cubicBezTo>
                  <a:cubicBezTo>
                    <a:pt x="8657" y="233"/>
                    <a:pt x="8749" y="228"/>
                    <a:pt x="8840" y="228"/>
                  </a:cubicBezTo>
                  <a:close/>
                  <a:moveTo>
                    <a:pt x="12036" y="2206"/>
                  </a:moveTo>
                  <a:cubicBezTo>
                    <a:pt x="12564" y="2660"/>
                    <a:pt x="13018" y="3260"/>
                    <a:pt x="13182" y="4024"/>
                  </a:cubicBezTo>
                  <a:cubicBezTo>
                    <a:pt x="13327" y="4714"/>
                    <a:pt x="13400" y="5460"/>
                    <a:pt x="13473" y="6151"/>
                  </a:cubicBezTo>
                  <a:cubicBezTo>
                    <a:pt x="13182" y="4714"/>
                    <a:pt x="12800" y="3351"/>
                    <a:pt x="12036" y="2206"/>
                  </a:cubicBezTo>
                  <a:close/>
                  <a:moveTo>
                    <a:pt x="13927" y="8423"/>
                  </a:moveTo>
                  <a:cubicBezTo>
                    <a:pt x="14091" y="8714"/>
                    <a:pt x="14236" y="9023"/>
                    <a:pt x="14473" y="9332"/>
                  </a:cubicBezTo>
                  <a:cubicBezTo>
                    <a:pt x="15527" y="10696"/>
                    <a:pt x="17200" y="11532"/>
                    <a:pt x="18254" y="12896"/>
                  </a:cubicBezTo>
                  <a:cubicBezTo>
                    <a:pt x="17418" y="12278"/>
                    <a:pt x="16509" y="11750"/>
                    <a:pt x="15745" y="11150"/>
                  </a:cubicBezTo>
                  <a:cubicBezTo>
                    <a:pt x="14764" y="10387"/>
                    <a:pt x="14309" y="9478"/>
                    <a:pt x="13927" y="8423"/>
                  </a:cubicBezTo>
                  <a:close/>
                  <a:moveTo>
                    <a:pt x="1128" y="6987"/>
                  </a:moveTo>
                  <a:lnTo>
                    <a:pt x="1128" y="6987"/>
                  </a:lnTo>
                  <a:cubicBezTo>
                    <a:pt x="983" y="7660"/>
                    <a:pt x="910" y="8423"/>
                    <a:pt x="837" y="9096"/>
                  </a:cubicBezTo>
                  <a:cubicBezTo>
                    <a:pt x="746" y="11605"/>
                    <a:pt x="1128" y="14405"/>
                    <a:pt x="1892" y="16823"/>
                  </a:cubicBezTo>
                  <a:cubicBezTo>
                    <a:pt x="1510" y="16150"/>
                    <a:pt x="1201" y="15459"/>
                    <a:pt x="983" y="14787"/>
                  </a:cubicBezTo>
                  <a:cubicBezTo>
                    <a:pt x="837" y="13877"/>
                    <a:pt x="674" y="12968"/>
                    <a:pt x="601" y="12059"/>
                  </a:cubicBezTo>
                  <a:cubicBezTo>
                    <a:pt x="528" y="11078"/>
                    <a:pt x="528" y="10169"/>
                    <a:pt x="601" y="9169"/>
                  </a:cubicBezTo>
                  <a:cubicBezTo>
                    <a:pt x="674" y="8423"/>
                    <a:pt x="837" y="7660"/>
                    <a:pt x="1128" y="6987"/>
                  </a:cubicBezTo>
                  <a:close/>
                  <a:moveTo>
                    <a:pt x="19690" y="15241"/>
                  </a:moveTo>
                  <a:cubicBezTo>
                    <a:pt x="19927" y="15768"/>
                    <a:pt x="20072" y="16368"/>
                    <a:pt x="20072" y="17059"/>
                  </a:cubicBezTo>
                  <a:cubicBezTo>
                    <a:pt x="20000" y="17586"/>
                    <a:pt x="19927" y="18041"/>
                    <a:pt x="19763" y="18568"/>
                  </a:cubicBezTo>
                  <a:cubicBezTo>
                    <a:pt x="19763" y="18495"/>
                    <a:pt x="19763" y="18423"/>
                    <a:pt x="19836" y="18259"/>
                  </a:cubicBezTo>
                  <a:cubicBezTo>
                    <a:pt x="20000" y="17277"/>
                    <a:pt x="19927" y="16223"/>
                    <a:pt x="19690" y="15241"/>
                  </a:cubicBezTo>
                  <a:close/>
                  <a:moveTo>
                    <a:pt x="3928" y="20532"/>
                  </a:moveTo>
                  <a:lnTo>
                    <a:pt x="3928" y="20532"/>
                  </a:lnTo>
                  <a:cubicBezTo>
                    <a:pt x="5001" y="21441"/>
                    <a:pt x="6291" y="22059"/>
                    <a:pt x="7873" y="22277"/>
                  </a:cubicBezTo>
                  <a:cubicBezTo>
                    <a:pt x="8709" y="22441"/>
                    <a:pt x="9546" y="22659"/>
                    <a:pt x="10382" y="22804"/>
                  </a:cubicBezTo>
                  <a:cubicBezTo>
                    <a:pt x="9164" y="22659"/>
                    <a:pt x="7946" y="22513"/>
                    <a:pt x="6746" y="22204"/>
                  </a:cubicBezTo>
                  <a:cubicBezTo>
                    <a:pt x="6510" y="22204"/>
                    <a:pt x="6364" y="22131"/>
                    <a:pt x="6128" y="22059"/>
                  </a:cubicBezTo>
                  <a:cubicBezTo>
                    <a:pt x="6200" y="21986"/>
                    <a:pt x="6128" y="21822"/>
                    <a:pt x="6055" y="21822"/>
                  </a:cubicBezTo>
                  <a:cubicBezTo>
                    <a:pt x="5982" y="21859"/>
                    <a:pt x="5905" y="21877"/>
                    <a:pt x="5837" y="21877"/>
                  </a:cubicBezTo>
                  <a:cubicBezTo>
                    <a:pt x="5769" y="21877"/>
                    <a:pt x="5710" y="21859"/>
                    <a:pt x="5673" y="21822"/>
                  </a:cubicBezTo>
                  <a:cubicBezTo>
                    <a:pt x="5219" y="21677"/>
                    <a:pt x="4764" y="21368"/>
                    <a:pt x="4382" y="21077"/>
                  </a:cubicBezTo>
                  <a:cubicBezTo>
                    <a:pt x="4237" y="20913"/>
                    <a:pt x="4091" y="20768"/>
                    <a:pt x="3928" y="20532"/>
                  </a:cubicBezTo>
                  <a:close/>
                  <a:moveTo>
                    <a:pt x="8380" y="974"/>
                  </a:moveTo>
                  <a:cubicBezTo>
                    <a:pt x="9458" y="974"/>
                    <a:pt x="10591" y="1243"/>
                    <a:pt x="11509" y="1824"/>
                  </a:cubicBezTo>
                  <a:cubicBezTo>
                    <a:pt x="12273" y="2805"/>
                    <a:pt x="12800" y="4096"/>
                    <a:pt x="12945" y="5078"/>
                  </a:cubicBezTo>
                  <a:cubicBezTo>
                    <a:pt x="13400" y="7205"/>
                    <a:pt x="13473" y="9478"/>
                    <a:pt x="15145" y="11078"/>
                  </a:cubicBezTo>
                  <a:cubicBezTo>
                    <a:pt x="15982" y="11823"/>
                    <a:pt x="17036" y="12350"/>
                    <a:pt x="17945" y="13041"/>
                  </a:cubicBezTo>
                  <a:cubicBezTo>
                    <a:pt x="18254" y="13259"/>
                    <a:pt x="18563" y="13496"/>
                    <a:pt x="18781" y="13805"/>
                  </a:cubicBezTo>
                  <a:cubicBezTo>
                    <a:pt x="20072" y="16368"/>
                    <a:pt x="19763" y="20004"/>
                    <a:pt x="17345" y="21750"/>
                  </a:cubicBezTo>
                  <a:cubicBezTo>
                    <a:pt x="16152" y="22644"/>
                    <a:pt x="14928" y="23015"/>
                    <a:pt x="13627" y="23015"/>
                  </a:cubicBezTo>
                  <a:cubicBezTo>
                    <a:pt x="12944" y="23015"/>
                    <a:pt x="12241" y="22913"/>
                    <a:pt x="11509" y="22731"/>
                  </a:cubicBezTo>
                  <a:cubicBezTo>
                    <a:pt x="10382" y="22441"/>
                    <a:pt x="9309" y="22131"/>
                    <a:pt x="8182" y="21986"/>
                  </a:cubicBezTo>
                  <a:cubicBezTo>
                    <a:pt x="6582" y="21822"/>
                    <a:pt x="5146" y="21441"/>
                    <a:pt x="3928" y="20241"/>
                  </a:cubicBezTo>
                  <a:cubicBezTo>
                    <a:pt x="2201" y="18423"/>
                    <a:pt x="1746" y="15623"/>
                    <a:pt x="1364" y="13187"/>
                  </a:cubicBezTo>
                  <a:cubicBezTo>
                    <a:pt x="983" y="10623"/>
                    <a:pt x="746" y="7805"/>
                    <a:pt x="1819" y="5387"/>
                  </a:cubicBezTo>
                  <a:cubicBezTo>
                    <a:pt x="2801" y="3424"/>
                    <a:pt x="4382" y="1824"/>
                    <a:pt x="6655" y="1224"/>
                  </a:cubicBezTo>
                  <a:cubicBezTo>
                    <a:pt x="7180" y="1060"/>
                    <a:pt x="7771" y="974"/>
                    <a:pt x="8380" y="974"/>
                  </a:cubicBezTo>
                  <a:close/>
                  <a:moveTo>
                    <a:pt x="8835" y="1"/>
                  </a:moveTo>
                  <a:cubicBezTo>
                    <a:pt x="8445" y="1"/>
                    <a:pt x="8042" y="94"/>
                    <a:pt x="7564" y="242"/>
                  </a:cubicBezTo>
                  <a:cubicBezTo>
                    <a:pt x="6891" y="315"/>
                    <a:pt x="6128" y="533"/>
                    <a:pt x="5455" y="1078"/>
                  </a:cubicBezTo>
                  <a:cubicBezTo>
                    <a:pt x="5291" y="1151"/>
                    <a:pt x="5146" y="1296"/>
                    <a:pt x="5001" y="1369"/>
                  </a:cubicBezTo>
                  <a:cubicBezTo>
                    <a:pt x="4691" y="1533"/>
                    <a:pt x="4382" y="1751"/>
                    <a:pt x="4164" y="1896"/>
                  </a:cubicBezTo>
                  <a:cubicBezTo>
                    <a:pt x="3401" y="2515"/>
                    <a:pt x="2728" y="3187"/>
                    <a:pt x="2273" y="3951"/>
                  </a:cubicBezTo>
                  <a:cubicBezTo>
                    <a:pt x="1510" y="4933"/>
                    <a:pt x="837" y="6078"/>
                    <a:pt x="528" y="7278"/>
                  </a:cubicBezTo>
                  <a:cubicBezTo>
                    <a:pt x="455" y="7278"/>
                    <a:pt x="383" y="7278"/>
                    <a:pt x="383" y="7351"/>
                  </a:cubicBezTo>
                  <a:lnTo>
                    <a:pt x="383" y="7969"/>
                  </a:lnTo>
                  <a:cubicBezTo>
                    <a:pt x="383" y="8114"/>
                    <a:pt x="383" y="8351"/>
                    <a:pt x="292" y="8569"/>
                  </a:cubicBezTo>
                  <a:lnTo>
                    <a:pt x="383" y="8569"/>
                  </a:lnTo>
                  <a:cubicBezTo>
                    <a:pt x="219" y="9260"/>
                    <a:pt x="146" y="9932"/>
                    <a:pt x="74" y="10532"/>
                  </a:cubicBezTo>
                  <a:cubicBezTo>
                    <a:pt x="1" y="12205"/>
                    <a:pt x="292" y="13805"/>
                    <a:pt x="910" y="15386"/>
                  </a:cubicBezTo>
                  <a:cubicBezTo>
                    <a:pt x="910" y="15623"/>
                    <a:pt x="983" y="15768"/>
                    <a:pt x="1055" y="15986"/>
                  </a:cubicBezTo>
                  <a:cubicBezTo>
                    <a:pt x="1655" y="18350"/>
                    <a:pt x="2873" y="20841"/>
                    <a:pt x="5146" y="21986"/>
                  </a:cubicBezTo>
                  <a:cubicBezTo>
                    <a:pt x="6510" y="22586"/>
                    <a:pt x="8019" y="22804"/>
                    <a:pt x="9546" y="22968"/>
                  </a:cubicBezTo>
                  <a:cubicBezTo>
                    <a:pt x="10909" y="23186"/>
                    <a:pt x="12273" y="23495"/>
                    <a:pt x="13709" y="23495"/>
                  </a:cubicBezTo>
                  <a:cubicBezTo>
                    <a:pt x="16200" y="23495"/>
                    <a:pt x="18018" y="22204"/>
                    <a:pt x="19309" y="20168"/>
                  </a:cubicBezTo>
                  <a:cubicBezTo>
                    <a:pt x="20527" y="18186"/>
                    <a:pt x="20672" y="15768"/>
                    <a:pt x="19236" y="13877"/>
                  </a:cubicBezTo>
                  <a:cubicBezTo>
                    <a:pt x="18854" y="12968"/>
                    <a:pt x="18254" y="12132"/>
                    <a:pt x="17491" y="11441"/>
                  </a:cubicBezTo>
                  <a:cubicBezTo>
                    <a:pt x="16582" y="10623"/>
                    <a:pt x="15454" y="9932"/>
                    <a:pt x="14764" y="8951"/>
                  </a:cubicBezTo>
                  <a:cubicBezTo>
                    <a:pt x="13854" y="7805"/>
                    <a:pt x="13782" y="6296"/>
                    <a:pt x="13709" y="4933"/>
                  </a:cubicBezTo>
                  <a:cubicBezTo>
                    <a:pt x="13564" y="3951"/>
                    <a:pt x="13400" y="3042"/>
                    <a:pt x="12655" y="2351"/>
                  </a:cubicBezTo>
                  <a:cubicBezTo>
                    <a:pt x="12564" y="2278"/>
                    <a:pt x="12491" y="2206"/>
                    <a:pt x="12418" y="2060"/>
                  </a:cubicBezTo>
                  <a:lnTo>
                    <a:pt x="12345" y="2060"/>
                  </a:lnTo>
                  <a:cubicBezTo>
                    <a:pt x="12036" y="1751"/>
                    <a:pt x="11655" y="1533"/>
                    <a:pt x="11364" y="1296"/>
                  </a:cubicBezTo>
                  <a:cubicBezTo>
                    <a:pt x="10982" y="987"/>
                    <a:pt x="10600" y="697"/>
                    <a:pt x="10146" y="387"/>
                  </a:cubicBezTo>
                  <a:cubicBezTo>
                    <a:pt x="9671" y="112"/>
                    <a:pt x="9261" y="1"/>
                    <a:pt x="88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5"/>
            <p:cNvSpPr/>
            <p:nvPr/>
          </p:nvSpPr>
          <p:spPr>
            <a:xfrm>
              <a:off x="8115588" y="1891000"/>
              <a:ext cx="87300" cy="97050"/>
            </a:xfrm>
            <a:custGeom>
              <a:avLst/>
              <a:gdLst/>
              <a:ahLst/>
              <a:cxnLst/>
              <a:rect l="l" t="t" r="r" b="b"/>
              <a:pathLst>
                <a:path w="3492" h="3882" extrusionOk="0">
                  <a:moveTo>
                    <a:pt x="2367" y="946"/>
                  </a:moveTo>
                  <a:cubicBezTo>
                    <a:pt x="2391" y="946"/>
                    <a:pt x="2414" y="949"/>
                    <a:pt x="2437" y="954"/>
                  </a:cubicBezTo>
                  <a:cubicBezTo>
                    <a:pt x="2728" y="1027"/>
                    <a:pt x="2728" y="1627"/>
                    <a:pt x="2655" y="1791"/>
                  </a:cubicBezTo>
                  <a:cubicBezTo>
                    <a:pt x="2582" y="2154"/>
                    <a:pt x="2273" y="2536"/>
                    <a:pt x="1982" y="2845"/>
                  </a:cubicBezTo>
                  <a:cubicBezTo>
                    <a:pt x="1942" y="2845"/>
                    <a:pt x="1905" y="2845"/>
                    <a:pt x="1876" y="2852"/>
                  </a:cubicBezTo>
                  <a:lnTo>
                    <a:pt x="1876" y="2852"/>
                  </a:lnTo>
                  <a:cubicBezTo>
                    <a:pt x="1936" y="2776"/>
                    <a:pt x="2000" y="2677"/>
                    <a:pt x="2055" y="2609"/>
                  </a:cubicBezTo>
                  <a:cubicBezTo>
                    <a:pt x="2108" y="2502"/>
                    <a:pt x="2045" y="2435"/>
                    <a:pt x="1971" y="2435"/>
                  </a:cubicBezTo>
                  <a:cubicBezTo>
                    <a:pt x="1944" y="2435"/>
                    <a:pt x="1916" y="2444"/>
                    <a:pt x="1891" y="2463"/>
                  </a:cubicBezTo>
                  <a:cubicBezTo>
                    <a:pt x="1793" y="2636"/>
                    <a:pt x="1690" y="2716"/>
                    <a:pt x="1601" y="2716"/>
                  </a:cubicBezTo>
                  <a:cubicBezTo>
                    <a:pt x="1493" y="2716"/>
                    <a:pt x="1404" y="2599"/>
                    <a:pt x="1364" y="2390"/>
                  </a:cubicBezTo>
                  <a:cubicBezTo>
                    <a:pt x="1291" y="2081"/>
                    <a:pt x="1364" y="1791"/>
                    <a:pt x="1528" y="1554"/>
                  </a:cubicBezTo>
                  <a:cubicBezTo>
                    <a:pt x="1663" y="1352"/>
                    <a:pt x="2063" y="946"/>
                    <a:pt x="2367" y="946"/>
                  </a:cubicBezTo>
                  <a:close/>
                  <a:moveTo>
                    <a:pt x="1964" y="663"/>
                  </a:moveTo>
                  <a:cubicBezTo>
                    <a:pt x="2050" y="663"/>
                    <a:pt x="2128" y="682"/>
                    <a:pt x="2200" y="718"/>
                  </a:cubicBezTo>
                  <a:cubicBezTo>
                    <a:pt x="1528" y="1027"/>
                    <a:pt x="910" y="1627"/>
                    <a:pt x="1073" y="2463"/>
                  </a:cubicBezTo>
                  <a:cubicBezTo>
                    <a:pt x="1146" y="2700"/>
                    <a:pt x="1219" y="2845"/>
                    <a:pt x="1364" y="2918"/>
                  </a:cubicBezTo>
                  <a:cubicBezTo>
                    <a:pt x="1073" y="2845"/>
                    <a:pt x="837" y="2700"/>
                    <a:pt x="691" y="2390"/>
                  </a:cubicBezTo>
                  <a:lnTo>
                    <a:pt x="691" y="2081"/>
                  </a:lnTo>
                  <a:cubicBezTo>
                    <a:pt x="764" y="1554"/>
                    <a:pt x="1146" y="1027"/>
                    <a:pt x="1600" y="718"/>
                  </a:cubicBezTo>
                  <a:lnTo>
                    <a:pt x="1673" y="718"/>
                  </a:lnTo>
                  <a:cubicBezTo>
                    <a:pt x="1782" y="682"/>
                    <a:pt x="1878" y="663"/>
                    <a:pt x="1964" y="663"/>
                  </a:cubicBezTo>
                  <a:close/>
                  <a:moveTo>
                    <a:pt x="2346" y="2990"/>
                  </a:moveTo>
                  <a:cubicBezTo>
                    <a:pt x="2200" y="3227"/>
                    <a:pt x="2055" y="3372"/>
                    <a:pt x="1891" y="3372"/>
                  </a:cubicBezTo>
                  <a:cubicBezTo>
                    <a:pt x="1746" y="3445"/>
                    <a:pt x="1596" y="3481"/>
                    <a:pt x="1464" y="3481"/>
                  </a:cubicBezTo>
                  <a:cubicBezTo>
                    <a:pt x="1332" y="3481"/>
                    <a:pt x="1219" y="3445"/>
                    <a:pt x="1146" y="3372"/>
                  </a:cubicBezTo>
                  <a:lnTo>
                    <a:pt x="1219" y="3372"/>
                  </a:lnTo>
                  <a:cubicBezTo>
                    <a:pt x="1528" y="3372"/>
                    <a:pt x="1819" y="3300"/>
                    <a:pt x="2128" y="3063"/>
                  </a:cubicBezTo>
                  <a:cubicBezTo>
                    <a:pt x="2200" y="3063"/>
                    <a:pt x="2273" y="2990"/>
                    <a:pt x="2346" y="2990"/>
                  </a:cubicBezTo>
                  <a:close/>
                  <a:moveTo>
                    <a:pt x="1354" y="0"/>
                  </a:moveTo>
                  <a:cubicBezTo>
                    <a:pt x="1106" y="0"/>
                    <a:pt x="869" y="262"/>
                    <a:pt x="691" y="572"/>
                  </a:cubicBezTo>
                  <a:cubicBezTo>
                    <a:pt x="237" y="1027"/>
                    <a:pt x="1" y="1700"/>
                    <a:pt x="310" y="2390"/>
                  </a:cubicBezTo>
                  <a:cubicBezTo>
                    <a:pt x="310" y="2772"/>
                    <a:pt x="455" y="3063"/>
                    <a:pt x="619" y="3372"/>
                  </a:cubicBezTo>
                  <a:cubicBezTo>
                    <a:pt x="873" y="3734"/>
                    <a:pt x="1186" y="3881"/>
                    <a:pt x="1510" y="3881"/>
                  </a:cubicBezTo>
                  <a:cubicBezTo>
                    <a:pt x="2343" y="3881"/>
                    <a:pt x="3248" y="2906"/>
                    <a:pt x="3419" y="2081"/>
                  </a:cubicBezTo>
                  <a:cubicBezTo>
                    <a:pt x="3491" y="1554"/>
                    <a:pt x="3255" y="1027"/>
                    <a:pt x="2891" y="718"/>
                  </a:cubicBezTo>
                  <a:cubicBezTo>
                    <a:pt x="2755" y="399"/>
                    <a:pt x="2466" y="245"/>
                    <a:pt x="2163" y="245"/>
                  </a:cubicBezTo>
                  <a:cubicBezTo>
                    <a:pt x="2103" y="245"/>
                    <a:pt x="2042" y="251"/>
                    <a:pt x="1982" y="263"/>
                  </a:cubicBezTo>
                  <a:lnTo>
                    <a:pt x="1746" y="263"/>
                  </a:lnTo>
                  <a:cubicBezTo>
                    <a:pt x="1722" y="239"/>
                    <a:pt x="1706" y="231"/>
                    <a:pt x="1692" y="231"/>
                  </a:cubicBezTo>
                  <a:cubicBezTo>
                    <a:pt x="1665" y="231"/>
                    <a:pt x="1649" y="263"/>
                    <a:pt x="1600" y="263"/>
                  </a:cubicBezTo>
                  <a:lnTo>
                    <a:pt x="1600" y="118"/>
                  </a:lnTo>
                  <a:cubicBezTo>
                    <a:pt x="1600" y="45"/>
                    <a:pt x="1528" y="45"/>
                    <a:pt x="1528" y="45"/>
                  </a:cubicBezTo>
                  <a:cubicBezTo>
                    <a:pt x="1470" y="14"/>
                    <a:pt x="1412" y="0"/>
                    <a:pt x="13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5"/>
            <p:cNvSpPr/>
            <p:nvPr/>
          </p:nvSpPr>
          <p:spPr>
            <a:xfrm>
              <a:off x="8113763" y="2042375"/>
              <a:ext cx="104125" cy="101250"/>
            </a:xfrm>
            <a:custGeom>
              <a:avLst/>
              <a:gdLst/>
              <a:ahLst/>
              <a:cxnLst/>
              <a:rect l="l" t="t" r="r" b="b"/>
              <a:pathLst>
                <a:path w="4165" h="4050" extrusionOk="0">
                  <a:moveTo>
                    <a:pt x="2419" y="426"/>
                  </a:moveTo>
                  <a:lnTo>
                    <a:pt x="2419" y="426"/>
                  </a:lnTo>
                  <a:cubicBezTo>
                    <a:pt x="2801" y="499"/>
                    <a:pt x="3110" y="572"/>
                    <a:pt x="3328" y="808"/>
                  </a:cubicBezTo>
                  <a:cubicBezTo>
                    <a:pt x="3492" y="881"/>
                    <a:pt x="3564" y="1026"/>
                    <a:pt x="3637" y="1190"/>
                  </a:cubicBezTo>
                  <a:cubicBezTo>
                    <a:pt x="3492" y="1026"/>
                    <a:pt x="3328" y="881"/>
                    <a:pt x="3037" y="881"/>
                  </a:cubicBezTo>
                  <a:cubicBezTo>
                    <a:pt x="2964" y="808"/>
                    <a:pt x="2873" y="808"/>
                    <a:pt x="2801" y="808"/>
                  </a:cubicBezTo>
                  <a:cubicBezTo>
                    <a:pt x="2801" y="735"/>
                    <a:pt x="2728" y="735"/>
                    <a:pt x="2655" y="644"/>
                  </a:cubicBezTo>
                  <a:lnTo>
                    <a:pt x="2419" y="426"/>
                  </a:lnTo>
                  <a:close/>
                  <a:moveTo>
                    <a:pt x="3110" y="1262"/>
                  </a:moveTo>
                  <a:cubicBezTo>
                    <a:pt x="3564" y="1481"/>
                    <a:pt x="3564" y="2008"/>
                    <a:pt x="3419" y="2462"/>
                  </a:cubicBezTo>
                  <a:cubicBezTo>
                    <a:pt x="3419" y="2008"/>
                    <a:pt x="3328" y="1644"/>
                    <a:pt x="3110" y="1262"/>
                  </a:cubicBezTo>
                  <a:close/>
                  <a:moveTo>
                    <a:pt x="1795" y="512"/>
                  </a:moveTo>
                  <a:cubicBezTo>
                    <a:pt x="1900" y="512"/>
                    <a:pt x="2011" y="531"/>
                    <a:pt x="2128" y="572"/>
                  </a:cubicBezTo>
                  <a:lnTo>
                    <a:pt x="2346" y="808"/>
                  </a:lnTo>
                  <a:cubicBezTo>
                    <a:pt x="1892" y="808"/>
                    <a:pt x="1510" y="953"/>
                    <a:pt x="1219" y="1262"/>
                  </a:cubicBezTo>
                  <a:cubicBezTo>
                    <a:pt x="910" y="1644"/>
                    <a:pt x="764" y="2171"/>
                    <a:pt x="837" y="2626"/>
                  </a:cubicBezTo>
                  <a:cubicBezTo>
                    <a:pt x="764" y="2462"/>
                    <a:pt x="764" y="2244"/>
                    <a:pt x="764" y="2008"/>
                  </a:cubicBezTo>
                  <a:cubicBezTo>
                    <a:pt x="764" y="1226"/>
                    <a:pt x="1154" y="512"/>
                    <a:pt x="1795" y="512"/>
                  </a:cubicBezTo>
                  <a:close/>
                  <a:moveTo>
                    <a:pt x="2655" y="1099"/>
                  </a:moveTo>
                  <a:cubicBezTo>
                    <a:pt x="2728" y="1190"/>
                    <a:pt x="2728" y="1262"/>
                    <a:pt x="2801" y="1408"/>
                  </a:cubicBezTo>
                  <a:cubicBezTo>
                    <a:pt x="2964" y="1717"/>
                    <a:pt x="2801" y="2171"/>
                    <a:pt x="2728" y="2553"/>
                  </a:cubicBezTo>
                  <a:cubicBezTo>
                    <a:pt x="2609" y="2731"/>
                    <a:pt x="2479" y="3066"/>
                    <a:pt x="2238" y="3066"/>
                  </a:cubicBezTo>
                  <a:cubicBezTo>
                    <a:pt x="2183" y="3066"/>
                    <a:pt x="2123" y="3048"/>
                    <a:pt x="2055" y="3008"/>
                  </a:cubicBezTo>
                  <a:cubicBezTo>
                    <a:pt x="1437" y="2626"/>
                    <a:pt x="1437" y="1644"/>
                    <a:pt x="2055" y="1335"/>
                  </a:cubicBezTo>
                  <a:cubicBezTo>
                    <a:pt x="2201" y="1190"/>
                    <a:pt x="2419" y="1190"/>
                    <a:pt x="2655" y="1099"/>
                  </a:cubicBezTo>
                  <a:close/>
                  <a:moveTo>
                    <a:pt x="3110" y="2462"/>
                  </a:moveTo>
                  <a:cubicBezTo>
                    <a:pt x="3110" y="2626"/>
                    <a:pt x="3037" y="2771"/>
                    <a:pt x="3037" y="2917"/>
                  </a:cubicBezTo>
                  <a:cubicBezTo>
                    <a:pt x="2964" y="3008"/>
                    <a:pt x="2801" y="3081"/>
                    <a:pt x="2728" y="3081"/>
                  </a:cubicBezTo>
                  <a:cubicBezTo>
                    <a:pt x="2873" y="2917"/>
                    <a:pt x="3037" y="2699"/>
                    <a:pt x="3110" y="2462"/>
                  </a:cubicBezTo>
                  <a:close/>
                  <a:moveTo>
                    <a:pt x="1292" y="1862"/>
                  </a:moveTo>
                  <a:lnTo>
                    <a:pt x="1292" y="1935"/>
                  </a:lnTo>
                  <a:cubicBezTo>
                    <a:pt x="1219" y="2317"/>
                    <a:pt x="1510" y="3081"/>
                    <a:pt x="1892" y="3299"/>
                  </a:cubicBezTo>
                  <a:lnTo>
                    <a:pt x="1601" y="3299"/>
                  </a:lnTo>
                  <a:cubicBezTo>
                    <a:pt x="1219" y="3008"/>
                    <a:pt x="1055" y="2390"/>
                    <a:pt x="1292" y="1862"/>
                  </a:cubicBezTo>
                  <a:close/>
                  <a:moveTo>
                    <a:pt x="1866" y="0"/>
                  </a:moveTo>
                  <a:cubicBezTo>
                    <a:pt x="1470" y="0"/>
                    <a:pt x="1133" y="243"/>
                    <a:pt x="910" y="572"/>
                  </a:cubicBezTo>
                  <a:cubicBezTo>
                    <a:pt x="528" y="808"/>
                    <a:pt x="310" y="1099"/>
                    <a:pt x="237" y="1553"/>
                  </a:cubicBezTo>
                  <a:cubicBezTo>
                    <a:pt x="1" y="2390"/>
                    <a:pt x="528" y="3371"/>
                    <a:pt x="1219" y="3826"/>
                  </a:cubicBezTo>
                  <a:cubicBezTo>
                    <a:pt x="1464" y="3982"/>
                    <a:pt x="1709" y="4050"/>
                    <a:pt x="1938" y="4050"/>
                  </a:cubicBezTo>
                  <a:cubicBezTo>
                    <a:pt x="2272" y="4050"/>
                    <a:pt x="2575" y="3906"/>
                    <a:pt x="2801" y="3680"/>
                  </a:cubicBezTo>
                  <a:cubicBezTo>
                    <a:pt x="3255" y="3535"/>
                    <a:pt x="3637" y="3299"/>
                    <a:pt x="3782" y="2917"/>
                  </a:cubicBezTo>
                  <a:cubicBezTo>
                    <a:pt x="3946" y="2626"/>
                    <a:pt x="4019" y="2317"/>
                    <a:pt x="4019" y="1935"/>
                  </a:cubicBezTo>
                  <a:cubicBezTo>
                    <a:pt x="4164" y="1026"/>
                    <a:pt x="3564" y="281"/>
                    <a:pt x="2583" y="190"/>
                  </a:cubicBezTo>
                  <a:cubicBezTo>
                    <a:pt x="2510" y="190"/>
                    <a:pt x="2419" y="117"/>
                    <a:pt x="2346" y="117"/>
                  </a:cubicBezTo>
                  <a:cubicBezTo>
                    <a:pt x="2180" y="36"/>
                    <a:pt x="2019" y="0"/>
                    <a:pt x="18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5"/>
            <p:cNvSpPr/>
            <p:nvPr/>
          </p:nvSpPr>
          <p:spPr>
            <a:xfrm>
              <a:off x="8210588" y="2170925"/>
              <a:ext cx="105925" cy="89750"/>
            </a:xfrm>
            <a:custGeom>
              <a:avLst/>
              <a:gdLst/>
              <a:ahLst/>
              <a:cxnLst/>
              <a:rect l="l" t="t" r="r" b="b"/>
              <a:pathLst>
                <a:path w="4237" h="3590" extrusionOk="0">
                  <a:moveTo>
                    <a:pt x="982" y="1047"/>
                  </a:moveTo>
                  <a:lnTo>
                    <a:pt x="982" y="1047"/>
                  </a:lnTo>
                  <a:cubicBezTo>
                    <a:pt x="746" y="1411"/>
                    <a:pt x="600" y="1866"/>
                    <a:pt x="673" y="2320"/>
                  </a:cubicBezTo>
                  <a:lnTo>
                    <a:pt x="600" y="2247"/>
                  </a:lnTo>
                  <a:cubicBezTo>
                    <a:pt x="455" y="1793"/>
                    <a:pt x="600" y="1338"/>
                    <a:pt x="982" y="1047"/>
                  </a:cubicBezTo>
                  <a:close/>
                  <a:moveTo>
                    <a:pt x="2037" y="884"/>
                  </a:moveTo>
                  <a:cubicBezTo>
                    <a:pt x="2346" y="884"/>
                    <a:pt x="2564" y="1047"/>
                    <a:pt x="2800" y="1266"/>
                  </a:cubicBezTo>
                  <a:cubicBezTo>
                    <a:pt x="2873" y="1793"/>
                    <a:pt x="2491" y="2247"/>
                    <a:pt x="1964" y="2484"/>
                  </a:cubicBezTo>
                  <a:cubicBezTo>
                    <a:pt x="1655" y="2247"/>
                    <a:pt x="1509" y="1956"/>
                    <a:pt x="1582" y="1502"/>
                  </a:cubicBezTo>
                  <a:cubicBezTo>
                    <a:pt x="1582" y="1266"/>
                    <a:pt x="1818" y="1047"/>
                    <a:pt x="2037" y="884"/>
                  </a:cubicBezTo>
                  <a:close/>
                  <a:moveTo>
                    <a:pt x="2946" y="811"/>
                  </a:moveTo>
                  <a:cubicBezTo>
                    <a:pt x="2946" y="811"/>
                    <a:pt x="3018" y="811"/>
                    <a:pt x="3018" y="884"/>
                  </a:cubicBezTo>
                  <a:cubicBezTo>
                    <a:pt x="3782" y="1338"/>
                    <a:pt x="3546" y="2102"/>
                    <a:pt x="3018" y="2556"/>
                  </a:cubicBezTo>
                  <a:cubicBezTo>
                    <a:pt x="3182" y="2320"/>
                    <a:pt x="3255" y="2029"/>
                    <a:pt x="3255" y="1647"/>
                  </a:cubicBezTo>
                  <a:cubicBezTo>
                    <a:pt x="3255" y="1502"/>
                    <a:pt x="3182" y="1338"/>
                    <a:pt x="3091" y="1193"/>
                  </a:cubicBezTo>
                  <a:cubicBezTo>
                    <a:pt x="3091" y="1047"/>
                    <a:pt x="3018" y="956"/>
                    <a:pt x="2946" y="811"/>
                  </a:cubicBezTo>
                  <a:close/>
                  <a:moveTo>
                    <a:pt x="1582" y="884"/>
                  </a:moveTo>
                  <a:lnTo>
                    <a:pt x="1582" y="884"/>
                  </a:lnTo>
                  <a:cubicBezTo>
                    <a:pt x="1509" y="956"/>
                    <a:pt x="1437" y="1047"/>
                    <a:pt x="1364" y="1193"/>
                  </a:cubicBezTo>
                  <a:cubicBezTo>
                    <a:pt x="1128" y="1720"/>
                    <a:pt x="1273" y="2247"/>
                    <a:pt x="1728" y="2629"/>
                  </a:cubicBezTo>
                  <a:lnTo>
                    <a:pt x="1509" y="2629"/>
                  </a:lnTo>
                  <a:cubicBezTo>
                    <a:pt x="1273" y="2629"/>
                    <a:pt x="1128" y="2629"/>
                    <a:pt x="982" y="2556"/>
                  </a:cubicBezTo>
                  <a:cubicBezTo>
                    <a:pt x="982" y="2484"/>
                    <a:pt x="909" y="2320"/>
                    <a:pt x="909" y="2247"/>
                  </a:cubicBezTo>
                  <a:cubicBezTo>
                    <a:pt x="818" y="1720"/>
                    <a:pt x="1128" y="1193"/>
                    <a:pt x="1582" y="884"/>
                  </a:cubicBezTo>
                  <a:close/>
                  <a:moveTo>
                    <a:pt x="2946" y="2102"/>
                  </a:moveTo>
                  <a:cubicBezTo>
                    <a:pt x="2800" y="2411"/>
                    <a:pt x="2637" y="2629"/>
                    <a:pt x="2418" y="2775"/>
                  </a:cubicBezTo>
                  <a:cubicBezTo>
                    <a:pt x="2376" y="2827"/>
                    <a:pt x="2335" y="2873"/>
                    <a:pt x="2289" y="2917"/>
                  </a:cubicBezTo>
                  <a:lnTo>
                    <a:pt x="2289" y="2917"/>
                  </a:lnTo>
                  <a:cubicBezTo>
                    <a:pt x="2309" y="2878"/>
                    <a:pt x="2309" y="2820"/>
                    <a:pt x="2273" y="2775"/>
                  </a:cubicBezTo>
                  <a:lnTo>
                    <a:pt x="2182" y="2702"/>
                  </a:lnTo>
                  <a:cubicBezTo>
                    <a:pt x="2491" y="2556"/>
                    <a:pt x="2727" y="2320"/>
                    <a:pt x="2946" y="2102"/>
                  </a:cubicBezTo>
                  <a:close/>
                  <a:moveTo>
                    <a:pt x="1964" y="2865"/>
                  </a:moveTo>
                  <a:cubicBezTo>
                    <a:pt x="2037" y="2865"/>
                    <a:pt x="2109" y="2938"/>
                    <a:pt x="2182" y="2938"/>
                  </a:cubicBezTo>
                  <a:cubicBezTo>
                    <a:pt x="2199" y="2952"/>
                    <a:pt x="2216" y="2958"/>
                    <a:pt x="2231" y="2958"/>
                  </a:cubicBezTo>
                  <a:cubicBezTo>
                    <a:pt x="2237" y="2958"/>
                    <a:pt x="2243" y="2957"/>
                    <a:pt x="2248" y="2955"/>
                  </a:cubicBezTo>
                  <a:lnTo>
                    <a:pt x="2248" y="2955"/>
                  </a:lnTo>
                  <a:cubicBezTo>
                    <a:pt x="2227" y="2974"/>
                    <a:pt x="2205" y="2992"/>
                    <a:pt x="2182" y="3011"/>
                  </a:cubicBezTo>
                  <a:cubicBezTo>
                    <a:pt x="1964" y="3011"/>
                    <a:pt x="1655" y="3011"/>
                    <a:pt x="1437" y="2938"/>
                  </a:cubicBezTo>
                  <a:cubicBezTo>
                    <a:pt x="1582" y="2938"/>
                    <a:pt x="1818" y="2938"/>
                    <a:pt x="1964" y="2865"/>
                  </a:cubicBezTo>
                  <a:close/>
                  <a:moveTo>
                    <a:pt x="3636" y="2411"/>
                  </a:moveTo>
                  <a:cubicBezTo>
                    <a:pt x="3546" y="2484"/>
                    <a:pt x="3473" y="2556"/>
                    <a:pt x="3400" y="2702"/>
                  </a:cubicBezTo>
                  <a:cubicBezTo>
                    <a:pt x="3255" y="2775"/>
                    <a:pt x="3091" y="2938"/>
                    <a:pt x="2946" y="3011"/>
                  </a:cubicBezTo>
                  <a:cubicBezTo>
                    <a:pt x="3182" y="2865"/>
                    <a:pt x="3327" y="2702"/>
                    <a:pt x="3473" y="2556"/>
                  </a:cubicBezTo>
                  <a:cubicBezTo>
                    <a:pt x="3546" y="2484"/>
                    <a:pt x="3546" y="2411"/>
                    <a:pt x="3636" y="2411"/>
                  </a:cubicBezTo>
                  <a:close/>
                  <a:moveTo>
                    <a:pt x="364" y="2484"/>
                  </a:moveTo>
                  <a:cubicBezTo>
                    <a:pt x="364" y="2556"/>
                    <a:pt x="455" y="2556"/>
                    <a:pt x="455" y="2629"/>
                  </a:cubicBezTo>
                  <a:cubicBezTo>
                    <a:pt x="600" y="2775"/>
                    <a:pt x="818" y="2938"/>
                    <a:pt x="982" y="3084"/>
                  </a:cubicBezTo>
                  <a:cubicBezTo>
                    <a:pt x="1055" y="3156"/>
                    <a:pt x="1128" y="3156"/>
                    <a:pt x="1128" y="3229"/>
                  </a:cubicBezTo>
                  <a:cubicBezTo>
                    <a:pt x="982" y="3156"/>
                    <a:pt x="746" y="3084"/>
                    <a:pt x="600" y="2938"/>
                  </a:cubicBezTo>
                  <a:cubicBezTo>
                    <a:pt x="455" y="2775"/>
                    <a:pt x="364" y="2629"/>
                    <a:pt x="364" y="2484"/>
                  </a:cubicBezTo>
                  <a:close/>
                  <a:moveTo>
                    <a:pt x="1710" y="1"/>
                  </a:moveTo>
                  <a:cubicBezTo>
                    <a:pt x="942" y="1"/>
                    <a:pt x="16" y="889"/>
                    <a:pt x="73" y="1720"/>
                  </a:cubicBezTo>
                  <a:cubicBezTo>
                    <a:pt x="0" y="2102"/>
                    <a:pt x="0" y="2484"/>
                    <a:pt x="146" y="2865"/>
                  </a:cubicBezTo>
                  <a:cubicBezTo>
                    <a:pt x="384" y="3384"/>
                    <a:pt x="839" y="3589"/>
                    <a:pt x="1310" y="3589"/>
                  </a:cubicBezTo>
                  <a:cubicBezTo>
                    <a:pt x="1449" y="3589"/>
                    <a:pt x="1590" y="3571"/>
                    <a:pt x="1728" y="3538"/>
                  </a:cubicBezTo>
                  <a:lnTo>
                    <a:pt x="2109" y="3538"/>
                  </a:lnTo>
                  <a:cubicBezTo>
                    <a:pt x="2946" y="3538"/>
                    <a:pt x="3782" y="3011"/>
                    <a:pt x="4000" y="2247"/>
                  </a:cubicBezTo>
                  <a:cubicBezTo>
                    <a:pt x="4236" y="1502"/>
                    <a:pt x="3709" y="666"/>
                    <a:pt x="2946" y="502"/>
                  </a:cubicBezTo>
                  <a:cubicBezTo>
                    <a:pt x="2873" y="429"/>
                    <a:pt x="2800" y="429"/>
                    <a:pt x="2727" y="429"/>
                  </a:cubicBezTo>
                  <a:lnTo>
                    <a:pt x="2564" y="429"/>
                  </a:lnTo>
                  <a:cubicBezTo>
                    <a:pt x="2491" y="357"/>
                    <a:pt x="2418" y="284"/>
                    <a:pt x="2273" y="211"/>
                  </a:cubicBezTo>
                  <a:cubicBezTo>
                    <a:pt x="2111" y="65"/>
                    <a:pt x="1916" y="1"/>
                    <a:pt x="17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5"/>
            <p:cNvSpPr/>
            <p:nvPr/>
          </p:nvSpPr>
          <p:spPr>
            <a:xfrm>
              <a:off x="8314663" y="2002100"/>
              <a:ext cx="132300" cy="140775"/>
            </a:xfrm>
            <a:custGeom>
              <a:avLst/>
              <a:gdLst/>
              <a:ahLst/>
              <a:cxnLst/>
              <a:rect l="l" t="t" r="r" b="b"/>
              <a:pathLst>
                <a:path w="5292" h="5631" extrusionOk="0">
                  <a:moveTo>
                    <a:pt x="1582" y="292"/>
                  </a:moveTo>
                  <a:cubicBezTo>
                    <a:pt x="528" y="528"/>
                    <a:pt x="601" y="1728"/>
                    <a:pt x="910" y="2637"/>
                  </a:cubicBezTo>
                  <a:lnTo>
                    <a:pt x="746" y="2492"/>
                  </a:lnTo>
                  <a:cubicBezTo>
                    <a:pt x="219" y="1801"/>
                    <a:pt x="382" y="292"/>
                    <a:pt x="1510" y="292"/>
                  </a:cubicBezTo>
                  <a:close/>
                  <a:moveTo>
                    <a:pt x="3710" y="1728"/>
                  </a:moveTo>
                  <a:cubicBezTo>
                    <a:pt x="4019" y="2037"/>
                    <a:pt x="4237" y="2419"/>
                    <a:pt x="4310" y="2801"/>
                  </a:cubicBezTo>
                  <a:cubicBezTo>
                    <a:pt x="4382" y="2873"/>
                    <a:pt x="4473" y="3019"/>
                    <a:pt x="4473" y="3164"/>
                  </a:cubicBezTo>
                  <a:cubicBezTo>
                    <a:pt x="4382" y="3019"/>
                    <a:pt x="4237" y="2801"/>
                    <a:pt x="4164" y="2637"/>
                  </a:cubicBezTo>
                  <a:cubicBezTo>
                    <a:pt x="4091" y="2419"/>
                    <a:pt x="3928" y="2037"/>
                    <a:pt x="3710" y="1728"/>
                  </a:cubicBezTo>
                  <a:close/>
                  <a:moveTo>
                    <a:pt x="1891" y="601"/>
                  </a:moveTo>
                  <a:cubicBezTo>
                    <a:pt x="2273" y="601"/>
                    <a:pt x="2564" y="746"/>
                    <a:pt x="2801" y="983"/>
                  </a:cubicBezTo>
                  <a:cubicBezTo>
                    <a:pt x="3564" y="1583"/>
                    <a:pt x="3782" y="2637"/>
                    <a:pt x="4237" y="3401"/>
                  </a:cubicBezTo>
                  <a:cubicBezTo>
                    <a:pt x="4310" y="3546"/>
                    <a:pt x="4473" y="3855"/>
                    <a:pt x="4691" y="4073"/>
                  </a:cubicBezTo>
                  <a:cubicBezTo>
                    <a:pt x="4691" y="4382"/>
                    <a:pt x="4691" y="4619"/>
                    <a:pt x="4619" y="4837"/>
                  </a:cubicBezTo>
                  <a:cubicBezTo>
                    <a:pt x="4473" y="4910"/>
                    <a:pt x="4382" y="4982"/>
                    <a:pt x="4237" y="5073"/>
                  </a:cubicBezTo>
                  <a:lnTo>
                    <a:pt x="4091" y="5073"/>
                  </a:lnTo>
                  <a:cubicBezTo>
                    <a:pt x="3928" y="4982"/>
                    <a:pt x="3710" y="4910"/>
                    <a:pt x="3564" y="4837"/>
                  </a:cubicBezTo>
                  <a:cubicBezTo>
                    <a:pt x="3400" y="4764"/>
                    <a:pt x="3328" y="4619"/>
                    <a:pt x="3182" y="4528"/>
                  </a:cubicBezTo>
                  <a:cubicBezTo>
                    <a:pt x="2728" y="4164"/>
                    <a:pt x="2346" y="3710"/>
                    <a:pt x="1819" y="3328"/>
                  </a:cubicBezTo>
                  <a:cubicBezTo>
                    <a:pt x="1746" y="3255"/>
                    <a:pt x="1582" y="3164"/>
                    <a:pt x="1437" y="3092"/>
                  </a:cubicBezTo>
                  <a:cubicBezTo>
                    <a:pt x="1292" y="2801"/>
                    <a:pt x="1128" y="2564"/>
                    <a:pt x="1055" y="2255"/>
                  </a:cubicBezTo>
                  <a:cubicBezTo>
                    <a:pt x="1055" y="2037"/>
                    <a:pt x="910" y="1655"/>
                    <a:pt x="982" y="1437"/>
                  </a:cubicBezTo>
                  <a:cubicBezTo>
                    <a:pt x="1292" y="1128"/>
                    <a:pt x="1582" y="819"/>
                    <a:pt x="1891" y="601"/>
                  </a:cubicBezTo>
                  <a:close/>
                  <a:moveTo>
                    <a:pt x="1513" y="0"/>
                  </a:moveTo>
                  <a:cubicBezTo>
                    <a:pt x="1359" y="0"/>
                    <a:pt x="1206" y="23"/>
                    <a:pt x="1055" y="74"/>
                  </a:cubicBezTo>
                  <a:cubicBezTo>
                    <a:pt x="146" y="365"/>
                    <a:pt x="1" y="1728"/>
                    <a:pt x="382" y="2492"/>
                  </a:cubicBezTo>
                  <a:cubicBezTo>
                    <a:pt x="601" y="2801"/>
                    <a:pt x="910" y="3092"/>
                    <a:pt x="1201" y="3255"/>
                  </a:cubicBezTo>
                  <a:cubicBezTo>
                    <a:pt x="1655" y="4001"/>
                    <a:pt x="2346" y="4528"/>
                    <a:pt x="3182" y="4910"/>
                  </a:cubicBezTo>
                  <a:cubicBezTo>
                    <a:pt x="3514" y="5178"/>
                    <a:pt x="4009" y="5556"/>
                    <a:pt x="4479" y="5556"/>
                  </a:cubicBezTo>
                  <a:cubicBezTo>
                    <a:pt x="4551" y="5556"/>
                    <a:pt x="4622" y="5547"/>
                    <a:pt x="4691" y="5528"/>
                  </a:cubicBezTo>
                  <a:cubicBezTo>
                    <a:pt x="4837" y="5528"/>
                    <a:pt x="5000" y="5601"/>
                    <a:pt x="5146" y="5601"/>
                  </a:cubicBezTo>
                  <a:cubicBezTo>
                    <a:pt x="5167" y="5622"/>
                    <a:pt x="5182" y="5631"/>
                    <a:pt x="5193" y="5631"/>
                  </a:cubicBezTo>
                  <a:cubicBezTo>
                    <a:pt x="5219" y="5631"/>
                    <a:pt x="5219" y="5579"/>
                    <a:pt x="5219" y="5528"/>
                  </a:cubicBezTo>
                  <a:cubicBezTo>
                    <a:pt x="5073" y="5528"/>
                    <a:pt x="5000" y="5437"/>
                    <a:pt x="4837" y="5437"/>
                  </a:cubicBezTo>
                  <a:cubicBezTo>
                    <a:pt x="4928" y="5364"/>
                    <a:pt x="5000" y="5291"/>
                    <a:pt x="5000" y="5291"/>
                  </a:cubicBezTo>
                  <a:cubicBezTo>
                    <a:pt x="5291" y="4910"/>
                    <a:pt x="5219" y="4528"/>
                    <a:pt x="5000" y="4164"/>
                  </a:cubicBezTo>
                  <a:cubicBezTo>
                    <a:pt x="5000" y="3255"/>
                    <a:pt x="4546" y="2346"/>
                    <a:pt x="4091" y="1655"/>
                  </a:cubicBezTo>
                  <a:cubicBezTo>
                    <a:pt x="3555" y="992"/>
                    <a:pt x="2525" y="0"/>
                    <a:pt x="1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5"/>
            <p:cNvSpPr/>
            <p:nvPr/>
          </p:nvSpPr>
          <p:spPr>
            <a:xfrm>
              <a:off x="8342838" y="2222025"/>
              <a:ext cx="102300" cy="87075"/>
            </a:xfrm>
            <a:custGeom>
              <a:avLst/>
              <a:gdLst/>
              <a:ahLst/>
              <a:cxnLst/>
              <a:rect l="l" t="t" r="r" b="b"/>
              <a:pathLst>
                <a:path w="4092" h="3483" extrusionOk="0">
                  <a:moveTo>
                    <a:pt x="2273" y="512"/>
                  </a:moveTo>
                  <a:cubicBezTo>
                    <a:pt x="2201" y="512"/>
                    <a:pt x="2128" y="585"/>
                    <a:pt x="2055" y="585"/>
                  </a:cubicBezTo>
                  <a:cubicBezTo>
                    <a:pt x="1983" y="585"/>
                    <a:pt x="1983" y="585"/>
                    <a:pt x="1892" y="512"/>
                  </a:cubicBezTo>
                  <a:close/>
                  <a:moveTo>
                    <a:pt x="2801" y="967"/>
                  </a:moveTo>
                  <a:lnTo>
                    <a:pt x="2964" y="1112"/>
                  </a:lnTo>
                  <a:cubicBezTo>
                    <a:pt x="3037" y="1185"/>
                    <a:pt x="3110" y="1276"/>
                    <a:pt x="3110" y="1421"/>
                  </a:cubicBezTo>
                  <a:cubicBezTo>
                    <a:pt x="3037" y="1276"/>
                    <a:pt x="2964" y="1112"/>
                    <a:pt x="2801" y="967"/>
                  </a:cubicBezTo>
                  <a:close/>
                  <a:moveTo>
                    <a:pt x="2043" y="1128"/>
                  </a:moveTo>
                  <a:cubicBezTo>
                    <a:pt x="2212" y="1128"/>
                    <a:pt x="2375" y="1192"/>
                    <a:pt x="2510" y="1349"/>
                  </a:cubicBezTo>
                  <a:cubicBezTo>
                    <a:pt x="2510" y="1349"/>
                    <a:pt x="2583" y="1349"/>
                    <a:pt x="2583" y="1276"/>
                  </a:cubicBezTo>
                  <a:cubicBezTo>
                    <a:pt x="2728" y="1421"/>
                    <a:pt x="2801" y="1567"/>
                    <a:pt x="2892" y="1803"/>
                  </a:cubicBezTo>
                  <a:lnTo>
                    <a:pt x="2892" y="2021"/>
                  </a:lnTo>
                  <a:cubicBezTo>
                    <a:pt x="2728" y="2258"/>
                    <a:pt x="2510" y="2403"/>
                    <a:pt x="2346" y="2476"/>
                  </a:cubicBezTo>
                  <a:cubicBezTo>
                    <a:pt x="2128" y="2640"/>
                    <a:pt x="1746" y="2712"/>
                    <a:pt x="1437" y="2712"/>
                  </a:cubicBezTo>
                  <a:cubicBezTo>
                    <a:pt x="1292" y="2640"/>
                    <a:pt x="1146" y="2476"/>
                    <a:pt x="1074" y="2185"/>
                  </a:cubicBezTo>
                  <a:cubicBezTo>
                    <a:pt x="983" y="2094"/>
                    <a:pt x="983" y="1949"/>
                    <a:pt x="983" y="1803"/>
                  </a:cubicBezTo>
                  <a:cubicBezTo>
                    <a:pt x="1200" y="1484"/>
                    <a:pt x="1642" y="1128"/>
                    <a:pt x="2043" y="1128"/>
                  </a:cubicBezTo>
                  <a:close/>
                  <a:moveTo>
                    <a:pt x="572" y="2747"/>
                  </a:moveTo>
                  <a:cubicBezTo>
                    <a:pt x="585" y="2757"/>
                    <a:pt x="600" y="2770"/>
                    <a:pt x="619" y="2785"/>
                  </a:cubicBezTo>
                  <a:cubicBezTo>
                    <a:pt x="619" y="2785"/>
                    <a:pt x="619" y="2787"/>
                    <a:pt x="619" y="2789"/>
                  </a:cubicBezTo>
                  <a:lnTo>
                    <a:pt x="619" y="2789"/>
                  </a:lnTo>
                  <a:cubicBezTo>
                    <a:pt x="604" y="2775"/>
                    <a:pt x="588" y="2761"/>
                    <a:pt x="572" y="2747"/>
                  </a:cubicBezTo>
                  <a:close/>
                  <a:moveTo>
                    <a:pt x="2359" y="0"/>
                  </a:moveTo>
                  <a:cubicBezTo>
                    <a:pt x="2123" y="0"/>
                    <a:pt x="1887" y="44"/>
                    <a:pt x="1674" y="131"/>
                  </a:cubicBezTo>
                  <a:cubicBezTo>
                    <a:pt x="1528" y="203"/>
                    <a:pt x="1437" y="276"/>
                    <a:pt x="1364" y="276"/>
                  </a:cubicBezTo>
                  <a:cubicBezTo>
                    <a:pt x="1146" y="440"/>
                    <a:pt x="910" y="585"/>
                    <a:pt x="764" y="731"/>
                  </a:cubicBezTo>
                  <a:cubicBezTo>
                    <a:pt x="455" y="894"/>
                    <a:pt x="237" y="1185"/>
                    <a:pt x="165" y="1567"/>
                  </a:cubicBezTo>
                  <a:lnTo>
                    <a:pt x="165" y="1803"/>
                  </a:lnTo>
                  <a:cubicBezTo>
                    <a:pt x="1" y="2094"/>
                    <a:pt x="1" y="2403"/>
                    <a:pt x="74" y="2785"/>
                  </a:cubicBezTo>
                  <a:cubicBezTo>
                    <a:pt x="331" y="3284"/>
                    <a:pt x="852" y="3481"/>
                    <a:pt x="1365" y="3481"/>
                  </a:cubicBezTo>
                  <a:cubicBezTo>
                    <a:pt x="1469" y="3481"/>
                    <a:pt x="1572" y="3473"/>
                    <a:pt x="1674" y="3458"/>
                  </a:cubicBezTo>
                  <a:cubicBezTo>
                    <a:pt x="1769" y="3474"/>
                    <a:pt x="1864" y="3482"/>
                    <a:pt x="1959" y="3482"/>
                  </a:cubicBezTo>
                  <a:cubicBezTo>
                    <a:pt x="2387" y="3482"/>
                    <a:pt x="2797" y="3316"/>
                    <a:pt x="3110" y="3003"/>
                  </a:cubicBezTo>
                  <a:cubicBezTo>
                    <a:pt x="3710" y="2549"/>
                    <a:pt x="4092" y="1640"/>
                    <a:pt x="3801" y="894"/>
                  </a:cubicBezTo>
                  <a:cubicBezTo>
                    <a:pt x="3578" y="292"/>
                    <a:pt x="2968" y="0"/>
                    <a:pt x="23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" name="Google Shape;437;p15"/>
          <p:cNvGrpSpPr/>
          <p:nvPr/>
        </p:nvGrpSpPr>
        <p:grpSpPr>
          <a:xfrm>
            <a:off x="7968663" y="89550"/>
            <a:ext cx="286375" cy="412225"/>
            <a:chOff x="8015138" y="89550"/>
            <a:chExt cx="286375" cy="412225"/>
          </a:xfrm>
        </p:grpSpPr>
        <p:sp>
          <p:nvSpPr>
            <p:cNvPr id="438" name="Google Shape;438;p15"/>
            <p:cNvSpPr/>
            <p:nvPr/>
          </p:nvSpPr>
          <p:spPr>
            <a:xfrm>
              <a:off x="8015138" y="89550"/>
              <a:ext cx="286375" cy="412225"/>
            </a:xfrm>
            <a:custGeom>
              <a:avLst/>
              <a:gdLst/>
              <a:ahLst/>
              <a:cxnLst/>
              <a:rect l="l" t="t" r="r" b="b"/>
              <a:pathLst>
                <a:path w="11455" h="16489" extrusionOk="0">
                  <a:moveTo>
                    <a:pt x="7364" y="126"/>
                  </a:moveTo>
                  <a:cubicBezTo>
                    <a:pt x="7964" y="126"/>
                    <a:pt x="8491" y="290"/>
                    <a:pt x="9018" y="508"/>
                  </a:cubicBezTo>
                  <a:cubicBezTo>
                    <a:pt x="8636" y="435"/>
                    <a:pt x="8273" y="362"/>
                    <a:pt x="7891" y="362"/>
                  </a:cubicBezTo>
                  <a:cubicBezTo>
                    <a:pt x="7055" y="362"/>
                    <a:pt x="6073" y="362"/>
                    <a:pt x="5237" y="508"/>
                  </a:cubicBezTo>
                  <a:cubicBezTo>
                    <a:pt x="5909" y="290"/>
                    <a:pt x="6600" y="126"/>
                    <a:pt x="7364" y="126"/>
                  </a:cubicBezTo>
                  <a:close/>
                  <a:moveTo>
                    <a:pt x="10545" y="1799"/>
                  </a:moveTo>
                  <a:cubicBezTo>
                    <a:pt x="11000" y="2490"/>
                    <a:pt x="11218" y="3399"/>
                    <a:pt x="11073" y="4380"/>
                  </a:cubicBezTo>
                  <a:lnTo>
                    <a:pt x="11073" y="4598"/>
                  </a:lnTo>
                  <a:cubicBezTo>
                    <a:pt x="11073" y="3689"/>
                    <a:pt x="10909" y="2853"/>
                    <a:pt x="10691" y="2108"/>
                  </a:cubicBezTo>
                  <a:cubicBezTo>
                    <a:pt x="10618" y="2035"/>
                    <a:pt x="10545" y="1871"/>
                    <a:pt x="10545" y="1799"/>
                  </a:cubicBezTo>
                  <a:close/>
                  <a:moveTo>
                    <a:pt x="3603" y="5975"/>
                  </a:moveTo>
                  <a:cubicBezTo>
                    <a:pt x="3607" y="5975"/>
                    <a:pt x="3616" y="5993"/>
                    <a:pt x="3637" y="6035"/>
                  </a:cubicBezTo>
                  <a:cubicBezTo>
                    <a:pt x="3728" y="6126"/>
                    <a:pt x="3728" y="6271"/>
                    <a:pt x="3728" y="6344"/>
                  </a:cubicBezTo>
                  <a:cubicBezTo>
                    <a:pt x="3728" y="6653"/>
                    <a:pt x="3728" y="6871"/>
                    <a:pt x="3637" y="7107"/>
                  </a:cubicBezTo>
                  <a:cubicBezTo>
                    <a:pt x="3637" y="7107"/>
                    <a:pt x="3564" y="7107"/>
                    <a:pt x="3564" y="7035"/>
                  </a:cubicBezTo>
                  <a:cubicBezTo>
                    <a:pt x="3346" y="6798"/>
                    <a:pt x="3419" y="6489"/>
                    <a:pt x="3564" y="6198"/>
                  </a:cubicBezTo>
                  <a:cubicBezTo>
                    <a:pt x="3616" y="6082"/>
                    <a:pt x="3594" y="5975"/>
                    <a:pt x="3603" y="5975"/>
                  </a:cubicBezTo>
                  <a:close/>
                  <a:moveTo>
                    <a:pt x="7708" y="8383"/>
                  </a:moveTo>
                  <a:cubicBezTo>
                    <a:pt x="7755" y="8383"/>
                    <a:pt x="7794" y="8408"/>
                    <a:pt x="7818" y="8471"/>
                  </a:cubicBezTo>
                  <a:cubicBezTo>
                    <a:pt x="7876" y="8701"/>
                    <a:pt x="7558" y="8897"/>
                    <a:pt x="7342" y="8897"/>
                  </a:cubicBezTo>
                  <a:cubicBezTo>
                    <a:pt x="7285" y="8897"/>
                    <a:pt x="7234" y="8883"/>
                    <a:pt x="7200" y="8853"/>
                  </a:cubicBezTo>
                  <a:lnTo>
                    <a:pt x="7127" y="8853"/>
                  </a:lnTo>
                  <a:cubicBezTo>
                    <a:pt x="7200" y="8762"/>
                    <a:pt x="7273" y="8689"/>
                    <a:pt x="7273" y="8616"/>
                  </a:cubicBezTo>
                  <a:cubicBezTo>
                    <a:pt x="7393" y="8563"/>
                    <a:pt x="7581" y="8383"/>
                    <a:pt x="7708" y="8383"/>
                  </a:cubicBezTo>
                  <a:close/>
                  <a:moveTo>
                    <a:pt x="1364" y="8471"/>
                  </a:moveTo>
                  <a:cubicBezTo>
                    <a:pt x="1364" y="8762"/>
                    <a:pt x="1364" y="9071"/>
                    <a:pt x="1455" y="9453"/>
                  </a:cubicBezTo>
                  <a:cubicBezTo>
                    <a:pt x="1455" y="10053"/>
                    <a:pt x="1455" y="10580"/>
                    <a:pt x="1364" y="11198"/>
                  </a:cubicBezTo>
                  <a:cubicBezTo>
                    <a:pt x="1146" y="10289"/>
                    <a:pt x="1219" y="9307"/>
                    <a:pt x="1364" y="8471"/>
                  </a:cubicBezTo>
                  <a:close/>
                  <a:moveTo>
                    <a:pt x="8491" y="9980"/>
                  </a:moveTo>
                  <a:lnTo>
                    <a:pt x="8491" y="9980"/>
                  </a:lnTo>
                  <a:cubicBezTo>
                    <a:pt x="8273" y="10289"/>
                    <a:pt x="7964" y="10580"/>
                    <a:pt x="7655" y="10889"/>
                  </a:cubicBezTo>
                  <a:cubicBezTo>
                    <a:pt x="7509" y="10962"/>
                    <a:pt x="7437" y="11125"/>
                    <a:pt x="7273" y="11198"/>
                  </a:cubicBezTo>
                  <a:cubicBezTo>
                    <a:pt x="7655" y="10816"/>
                    <a:pt x="8109" y="10362"/>
                    <a:pt x="8491" y="9980"/>
                  </a:cubicBezTo>
                  <a:close/>
                  <a:moveTo>
                    <a:pt x="4473" y="7398"/>
                  </a:moveTo>
                  <a:cubicBezTo>
                    <a:pt x="4473" y="7562"/>
                    <a:pt x="4473" y="7707"/>
                    <a:pt x="4637" y="7780"/>
                  </a:cubicBezTo>
                  <a:cubicBezTo>
                    <a:pt x="4746" y="7862"/>
                    <a:pt x="4837" y="7903"/>
                    <a:pt x="4921" y="7903"/>
                  </a:cubicBezTo>
                  <a:cubicBezTo>
                    <a:pt x="5005" y="7903"/>
                    <a:pt x="5082" y="7862"/>
                    <a:pt x="5164" y="7780"/>
                  </a:cubicBezTo>
                  <a:cubicBezTo>
                    <a:pt x="5237" y="7853"/>
                    <a:pt x="5309" y="8016"/>
                    <a:pt x="5455" y="8089"/>
                  </a:cubicBezTo>
                  <a:cubicBezTo>
                    <a:pt x="5539" y="8141"/>
                    <a:pt x="5620" y="8165"/>
                    <a:pt x="5698" y="8165"/>
                  </a:cubicBezTo>
                  <a:cubicBezTo>
                    <a:pt x="5839" y="8165"/>
                    <a:pt x="5967" y="8085"/>
                    <a:pt x="6073" y="7944"/>
                  </a:cubicBezTo>
                  <a:cubicBezTo>
                    <a:pt x="6073" y="8235"/>
                    <a:pt x="6218" y="8544"/>
                    <a:pt x="6600" y="8544"/>
                  </a:cubicBezTo>
                  <a:lnTo>
                    <a:pt x="6746" y="8544"/>
                  </a:lnTo>
                  <a:cubicBezTo>
                    <a:pt x="6818" y="8616"/>
                    <a:pt x="6818" y="8689"/>
                    <a:pt x="6818" y="8762"/>
                  </a:cubicBezTo>
                  <a:cubicBezTo>
                    <a:pt x="6600" y="8998"/>
                    <a:pt x="6455" y="9216"/>
                    <a:pt x="6364" y="9380"/>
                  </a:cubicBezTo>
                  <a:cubicBezTo>
                    <a:pt x="5837" y="9907"/>
                    <a:pt x="5455" y="10507"/>
                    <a:pt x="5000" y="11125"/>
                  </a:cubicBezTo>
                  <a:cubicBezTo>
                    <a:pt x="4637" y="11725"/>
                    <a:pt x="4091" y="12325"/>
                    <a:pt x="3728" y="12943"/>
                  </a:cubicBezTo>
                  <a:cubicBezTo>
                    <a:pt x="3491" y="12943"/>
                    <a:pt x="3273" y="12853"/>
                    <a:pt x="3037" y="12780"/>
                  </a:cubicBezTo>
                  <a:cubicBezTo>
                    <a:pt x="2728" y="12707"/>
                    <a:pt x="2510" y="12634"/>
                    <a:pt x="2201" y="12489"/>
                  </a:cubicBezTo>
                  <a:cubicBezTo>
                    <a:pt x="2819" y="11198"/>
                    <a:pt x="3182" y="9835"/>
                    <a:pt x="3564" y="8544"/>
                  </a:cubicBezTo>
                  <a:cubicBezTo>
                    <a:pt x="3637" y="8307"/>
                    <a:pt x="3728" y="7944"/>
                    <a:pt x="3873" y="7489"/>
                  </a:cubicBezTo>
                  <a:cubicBezTo>
                    <a:pt x="4091" y="7489"/>
                    <a:pt x="4255" y="7489"/>
                    <a:pt x="4473" y="7398"/>
                  </a:cubicBezTo>
                  <a:close/>
                  <a:moveTo>
                    <a:pt x="7842" y="530"/>
                  </a:moveTo>
                  <a:cubicBezTo>
                    <a:pt x="8706" y="530"/>
                    <a:pt x="9581" y="682"/>
                    <a:pt x="10164" y="1417"/>
                  </a:cubicBezTo>
                  <a:cubicBezTo>
                    <a:pt x="10909" y="2399"/>
                    <a:pt x="10909" y="3926"/>
                    <a:pt x="10836" y="5126"/>
                  </a:cubicBezTo>
                  <a:lnTo>
                    <a:pt x="10836" y="5671"/>
                  </a:lnTo>
                  <a:cubicBezTo>
                    <a:pt x="10618" y="6344"/>
                    <a:pt x="10309" y="7035"/>
                    <a:pt x="9927" y="7635"/>
                  </a:cubicBezTo>
                  <a:cubicBezTo>
                    <a:pt x="9782" y="8016"/>
                    <a:pt x="9636" y="8307"/>
                    <a:pt x="9400" y="8616"/>
                  </a:cubicBezTo>
                  <a:cubicBezTo>
                    <a:pt x="8636" y="9598"/>
                    <a:pt x="7582" y="10507"/>
                    <a:pt x="6673" y="11344"/>
                  </a:cubicBezTo>
                  <a:cubicBezTo>
                    <a:pt x="6528" y="11489"/>
                    <a:pt x="6364" y="11653"/>
                    <a:pt x="6146" y="11871"/>
                  </a:cubicBezTo>
                  <a:cubicBezTo>
                    <a:pt x="6073" y="11943"/>
                    <a:pt x="5909" y="12034"/>
                    <a:pt x="5837" y="12034"/>
                  </a:cubicBezTo>
                  <a:cubicBezTo>
                    <a:pt x="5618" y="12180"/>
                    <a:pt x="5309" y="12325"/>
                    <a:pt x="5164" y="12562"/>
                  </a:cubicBezTo>
                  <a:cubicBezTo>
                    <a:pt x="5091" y="12634"/>
                    <a:pt x="5000" y="12780"/>
                    <a:pt x="4855" y="12853"/>
                  </a:cubicBezTo>
                  <a:cubicBezTo>
                    <a:pt x="4637" y="13016"/>
                    <a:pt x="4400" y="13089"/>
                    <a:pt x="4182" y="13089"/>
                  </a:cubicBezTo>
                  <a:cubicBezTo>
                    <a:pt x="4091" y="13016"/>
                    <a:pt x="4019" y="13016"/>
                    <a:pt x="3946" y="13016"/>
                  </a:cubicBezTo>
                  <a:cubicBezTo>
                    <a:pt x="4400" y="12180"/>
                    <a:pt x="5000" y="11489"/>
                    <a:pt x="5546" y="10744"/>
                  </a:cubicBezTo>
                  <a:cubicBezTo>
                    <a:pt x="5909" y="10216"/>
                    <a:pt x="6291" y="9671"/>
                    <a:pt x="6746" y="9216"/>
                  </a:cubicBezTo>
                  <a:cubicBezTo>
                    <a:pt x="6818" y="9144"/>
                    <a:pt x="6909" y="9071"/>
                    <a:pt x="6982" y="8998"/>
                  </a:cubicBezTo>
                  <a:cubicBezTo>
                    <a:pt x="7033" y="9050"/>
                    <a:pt x="7121" y="9101"/>
                    <a:pt x="7252" y="9101"/>
                  </a:cubicBezTo>
                  <a:cubicBezTo>
                    <a:pt x="7306" y="9101"/>
                    <a:pt x="7367" y="9092"/>
                    <a:pt x="7437" y="9071"/>
                  </a:cubicBezTo>
                  <a:cubicBezTo>
                    <a:pt x="7818" y="9071"/>
                    <a:pt x="8346" y="8235"/>
                    <a:pt x="7818" y="8089"/>
                  </a:cubicBezTo>
                  <a:cubicBezTo>
                    <a:pt x="7793" y="8082"/>
                    <a:pt x="7768" y="8078"/>
                    <a:pt x="7741" y="8078"/>
                  </a:cubicBezTo>
                  <a:cubicBezTo>
                    <a:pt x="7517" y="8078"/>
                    <a:pt x="7242" y="8340"/>
                    <a:pt x="6982" y="8616"/>
                  </a:cubicBezTo>
                  <a:lnTo>
                    <a:pt x="6982" y="8471"/>
                  </a:lnTo>
                  <a:cubicBezTo>
                    <a:pt x="7127" y="8307"/>
                    <a:pt x="7200" y="8089"/>
                    <a:pt x="7127" y="7780"/>
                  </a:cubicBezTo>
                  <a:cubicBezTo>
                    <a:pt x="7091" y="7744"/>
                    <a:pt x="7055" y="7726"/>
                    <a:pt x="7018" y="7726"/>
                  </a:cubicBezTo>
                  <a:cubicBezTo>
                    <a:pt x="6982" y="7726"/>
                    <a:pt x="6946" y="7744"/>
                    <a:pt x="6909" y="7780"/>
                  </a:cubicBezTo>
                  <a:cubicBezTo>
                    <a:pt x="6818" y="7944"/>
                    <a:pt x="6818" y="8162"/>
                    <a:pt x="6746" y="8307"/>
                  </a:cubicBezTo>
                  <a:cubicBezTo>
                    <a:pt x="6709" y="8353"/>
                    <a:pt x="6673" y="8376"/>
                    <a:pt x="6637" y="8376"/>
                  </a:cubicBezTo>
                  <a:cubicBezTo>
                    <a:pt x="6600" y="8376"/>
                    <a:pt x="6564" y="8353"/>
                    <a:pt x="6528" y="8307"/>
                  </a:cubicBezTo>
                  <a:cubicBezTo>
                    <a:pt x="6218" y="8235"/>
                    <a:pt x="6218" y="7853"/>
                    <a:pt x="6364" y="7562"/>
                  </a:cubicBezTo>
                  <a:cubicBezTo>
                    <a:pt x="6364" y="7562"/>
                    <a:pt x="6364" y="7489"/>
                    <a:pt x="6455" y="7398"/>
                  </a:cubicBezTo>
                  <a:cubicBezTo>
                    <a:pt x="6455" y="7308"/>
                    <a:pt x="6392" y="7246"/>
                    <a:pt x="6327" y="7246"/>
                  </a:cubicBezTo>
                  <a:cubicBezTo>
                    <a:pt x="6287" y="7246"/>
                    <a:pt x="6246" y="7270"/>
                    <a:pt x="6218" y="7326"/>
                  </a:cubicBezTo>
                  <a:cubicBezTo>
                    <a:pt x="6218" y="7326"/>
                    <a:pt x="6218" y="7398"/>
                    <a:pt x="6146" y="7489"/>
                  </a:cubicBezTo>
                  <a:cubicBezTo>
                    <a:pt x="6089" y="7659"/>
                    <a:pt x="5890" y="7927"/>
                    <a:pt x="5659" y="7927"/>
                  </a:cubicBezTo>
                  <a:cubicBezTo>
                    <a:pt x="5592" y="7927"/>
                    <a:pt x="5524" y="7905"/>
                    <a:pt x="5455" y="7853"/>
                  </a:cubicBezTo>
                  <a:cubicBezTo>
                    <a:pt x="5382" y="7780"/>
                    <a:pt x="5382" y="7635"/>
                    <a:pt x="5382" y="7562"/>
                  </a:cubicBezTo>
                  <a:cubicBezTo>
                    <a:pt x="5546" y="7326"/>
                    <a:pt x="5618" y="7035"/>
                    <a:pt x="5691" y="6871"/>
                  </a:cubicBezTo>
                  <a:cubicBezTo>
                    <a:pt x="5691" y="6820"/>
                    <a:pt x="5618" y="6768"/>
                    <a:pt x="5544" y="6768"/>
                  </a:cubicBezTo>
                  <a:cubicBezTo>
                    <a:pt x="5513" y="6768"/>
                    <a:pt x="5481" y="6777"/>
                    <a:pt x="5455" y="6798"/>
                  </a:cubicBezTo>
                  <a:cubicBezTo>
                    <a:pt x="5309" y="6944"/>
                    <a:pt x="5164" y="7253"/>
                    <a:pt x="5164" y="7489"/>
                  </a:cubicBezTo>
                  <a:lnTo>
                    <a:pt x="4928" y="7489"/>
                  </a:lnTo>
                  <a:cubicBezTo>
                    <a:pt x="4637" y="7489"/>
                    <a:pt x="4637" y="7398"/>
                    <a:pt x="4709" y="7253"/>
                  </a:cubicBezTo>
                  <a:cubicBezTo>
                    <a:pt x="4855" y="7107"/>
                    <a:pt x="4928" y="6944"/>
                    <a:pt x="5000" y="6726"/>
                  </a:cubicBezTo>
                  <a:cubicBezTo>
                    <a:pt x="5000" y="6668"/>
                    <a:pt x="4955" y="6553"/>
                    <a:pt x="4900" y="6553"/>
                  </a:cubicBezTo>
                  <a:cubicBezTo>
                    <a:pt x="4885" y="6553"/>
                    <a:pt x="4870" y="6561"/>
                    <a:pt x="4855" y="6580"/>
                  </a:cubicBezTo>
                  <a:cubicBezTo>
                    <a:pt x="4709" y="6726"/>
                    <a:pt x="4546" y="6871"/>
                    <a:pt x="4473" y="7107"/>
                  </a:cubicBezTo>
                  <a:cubicBezTo>
                    <a:pt x="4367" y="7214"/>
                    <a:pt x="4211" y="7281"/>
                    <a:pt x="4050" y="7281"/>
                  </a:cubicBezTo>
                  <a:cubicBezTo>
                    <a:pt x="3991" y="7281"/>
                    <a:pt x="3932" y="7272"/>
                    <a:pt x="3873" y="7253"/>
                  </a:cubicBezTo>
                  <a:cubicBezTo>
                    <a:pt x="4019" y="6580"/>
                    <a:pt x="4091" y="5817"/>
                    <a:pt x="3564" y="5744"/>
                  </a:cubicBezTo>
                  <a:cubicBezTo>
                    <a:pt x="3564" y="5744"/>
                    <a:pt x="3491" y="5744"/>
                    <a:pt x="3491" y="5817"/>
                  </a:cubicBezTo>
                  <a:cubicBezTo>
                    <a:pt x="3273" y="6271"/>
                    <a:pt x="2964" y="6871"/>
                    <a:pt x="3491" y="7326"/>
                  </a:cubicBezTo>
                  <a:cubicBezTo>
                    <a:pt x="3564" y="7326"/>
                    <a:pt x="3564" y="7326"/>
                    <a:pt x="3637" y="7398"/>
                  </a:cubicBezTo>
                  <a:cubicBezTo>
                    <a:pt x="3564" y="7780"/>
                    <a:pt x="3419" y="8162"/>
                    <a:pt x="3346" y="8471"/>
                  </a:cubicBezTo>
                  <a:cubicBezTo>
                    <a:pt x="3037" y="9835"/>
                    <a:pt x="2582" y="11125"/>
                    <a:pt x="2128" y="12398"/>
                  </a:cubicBezTo>
                  <a:cubicBezTo>
                    <a:pt x="1982" y="12325"/>
                    <a:pt x="1819" y="12180"/>
                    <a:pt x="1746" y="12107"/>
                  </a:cubicBezTo>
                  <a:cubicBezTo>
                    <a:pt x="1746" y="12034"/>
                    <a:pt x="1673" y="11943"/>
                    <a:pt x="1601" y="11943"/>
                  </a:cubicBezTo>
                  <a:lnTo>
                    <a:pt x="1601" y="11871"/>
                  </a:lnTo>
                  <a:cubicBezTo>
                    <a:pt x="1601" y="11871"/>
                    <a:pt x="1673" y="11871"/>
                    <a:pt x="1673" y="11798"/>
                  </a:cubicBezTo>
                  <a:cubicBezTo>
                    <a:pt x="1601" y="11725"/>
                    <a:pt x="1601" y="11725"/>
                    <a:pt x="1601" y="11653"/>
                  </a:cubicBezTo>
                  <a:cubicBezTo>
                    <a:pt x="1601" y="11344"/>
                    <a:pt x="1673" y="10816"/>
                    <a:pt x="1673" y="10744"/>
                  </a:cubicBezTo>
                  <a:cubicBezTo>
                    <a:pt x="1746" y="10289"/>
                    <a:pt x="1673" y="9762"/>
                    <a:pt x="1601" y="9307"/>
                  </a:cubicBezTo>
                  <a:cubicBezTo>
                    <a:pt x="1528" y="8398"/>
                    <a:pt x="1528" y="7398"/>
                    <a:pt x="1601" y="6417"/>
                  </a:cubicBezTo>
                  <a:cubicBezTo>
                    <a:pt x="1673" y="5744"/>
                    <a:pt x="1819" y="5053"/>
                    <a:pt x="1982" y="4380"/>
                  </a:cubicBezTo>
                  <a:cubicBezTo>
                    <a:pt x="2364" y="3090"/>
                    <a:pt x="3037" y="1871"/>
                    <a:pt x="4182" y="1035"/>
                  </a:cubicBezTo>
                  <a:lnTo>
                    <a:pt x="4255" y="1035"/>
                  </a:lnTo>
                  <a:cubicBezTo>
                    <a:pt x="5000" y="671"/>
                    <a:pt x="5909" y="581"/>
                    <a:pt x="6746" y="581"/>
                  </a:cubicBezTo>
                  <a:cubicBezTo>
                    <a:pt x="7093" y="559"/>
                    <a:pt x="7466" y="530"/>
                    <a:pt x="7842" y="530"/>
                  </a:cubicBezTo>
                  <a:close/>
                  <a:moveTo>
                    <a:pt x="4709" y="13234"/>
                  </a:moveTo>
                  <a:lnTo>
                    <a:pt x="4709" y="13307"/>
                  </a:lnTo>
                  <a:lnTo>
                    <a:pt x="4637" y="13234"/>
                  </a:lnTo>
                  <a:close/>
                  <a:moveTo>
                    <a:pt x="382" y="13689"/>
                  </a:moveTo>
                  <a:lnTo>
                    <a:pt x="382" y="13762"/>
                  </a:lnTo>
                  <a:cubicBezTo>
                    <a:pt x="382" y="13852"/>
                    <a:pt x="310" y="13852"/>
                    <a:pt x="310" y="13925"/>
                  </a:cubicBezTo>
                  <a:cubicBezTo>
                    <a:pt x="310" y="13852"/>
                    <a:pt x="310" y="13762"/>
                    <a:pt x="382" y="13689"/>
                  </a:cubicBezTo>
                  <a:close/>
                  <a:moveTo>
                    <a:pt x="1219" y="11798"/>
                  </a:moveTo>
                  <a:cubicBezTo>
                    <a:pt x="1292" y="11798"/>
                    <a:pt x="1292" y="11871"/>
                    <a:pt x="1364" y="11943"/>
                  </a:cubicBezTo>
                  <a:cubicBezTo>
                    <a:pt x="1364" y="11943"/>
                    <a:pt x="1364" y="12034"/>
                    <a:pt x="1455" y="12107"/>
                  </a:cubicBezTo>
                  <a:cubicBezTo>
                    <a:pt x="1528" y="12253"/>
                    <a:pt x="1746" y="12489"/>
                    <a:pt x="2055" y="12634"/>
                  </a:cubicBezTo>
                  <a:lnTo>
                    <a:pt x="2128" y="12634"/>
                  </a:lnTo>
                  <a:cubicBezTo>
                    <a:pt x="2437" y="12853"/>
                    <a:pt x="2819" y="12943"/>
                    <a:pt x="2964" y="13016"/>
                  </a:cubicBezTo>
                  <a:cubicBezTo>
                    <a:pt x="3273" y="13162"/>
                    <a:pt x="3491" y="13162"/>
                    <a:pt x="3728" y="13234"/>
                  </a:cubicBezTo>
                  <a:cubicBezTo>
                    <a:pt x="3873" y="13307"/>
                    <a:pt x="4091" y="13307"/>
                    <a:pt x="4255" y="13398"/>
                  </a:cubicBezTo>
                  <a:cubicBezTo>
                    <a:pt x="4400" y="13398"/>
                    <a:pt x="4546" y="13471"/>
                    <a:pt x="4637" y="13471"/>
                  </a:cubicBezTo>
                  <a:lnTo>
                    <a:pt x="4709" y="13471"/>
                  </a:lnTo>
                  <a:cubicBezTo>
                    <a:pt x="4637" y="13762"/>
                    <a:pt x="4473" y="13852"/>
                    <a:pt x="4019" y="13925"/>
                  </a:cubicBezTo>
                  <a:lnTo>
                    <a:pt x="3346" y="13925"/>
                  </a:lnTo>
                  <a:cubicBezTo>
                    <a:pt x="3273" y="13925"/>
                    <a:pt x="3273" y="13852"/>
                    <a:pt x="3273" y="13852"/>
                  </a:cubicBezTo>
                  <a:cubicBezTo>
                    <a:pt x="3243" y="13822"/>
                    <a:pt x="3223" y="13812"/>
                    <a:pt x="3209" y="13812"/>
                  </a:cubicBezTo>
                  <a:cubicBezTo>
                    <a:pt x="3182" y="13812"/>
                    <a:pt x="3182" y="13852"/>
                    <a:pt x="3182" y="13852"/>
                  </a:cubicBezTo>
                  <a:lnTo>
                    <a:pt x="3273" y="13925"/>
                  </a:lnTo>
                  <a:lnTo>
                    <a:pt x="3110" y="13925"/>
                  </a:lnTo>
                  <a:lnTo>
                    <a:pt x="3110" y="13762"/>
                  </a:lnTo>
                  <a:lnTo>
                    <a:pt x="3037" y="13762"/>
                  </a:lnTo>
                  <a:lnTo>
                    <a:pt x="3037" y="13925"/>
                  </a:lnTo>
                  <a:cubicBezTo>
                    <a:pt x="2964" y="13852"/>
                    <a:pt x="2819" y="13852"/>
                    <a:pt x="2728" y="13852"/>
                  </a:cubicBezTo>
                  <a:lnTo>
                    <a:pt x="2655" y="13852"/>
                  </a:lnTo>
                  <a:cubicBezTo>
                    <a:pt x="2582" y="13762"/>
                    <a:pt x="2582" y="13689"/>
                    <a:pt x="2582" y="13689"/>
                  </a:cubicBezTo>
                  <a:cubicBezTo>
                    <a:pt x="2510" y="13616"/>
                    <a:pt x="2510" y="13543"/>
                    <a:pt x="2510" y="13471"/>
                  </a:cubicBezTo>
                  <a:cubicBezTo>
                    <a:pt x="2510" y="13434"/>
                    <a:pt x="2491" y="13416"/>
                    <a:pt x="2473" y="13416"/>
                  </a:cubicBezTo>
                  <a:cubicBezTo>
                    <a:pt x="2455" y="13416"/>
                    <a:pt x="2437" y="13434"/>
                    <a:pt x="2437" y="13471"/>
                  </a:cubicBezTo>
                  <a:cubicBezTo>
                    <a:pt x="2437" y="13543"/>
                    <a:pt x="2437" y="13616"/>
                    <a:pt x="2510" y="13762"/>
                  </a:cubicBezTo>
                  <a:cubicBezTo>
                    <a:pt x="2437" y="13762"/>
                    <a:pt x="2364" y="13762"/>
                    <a:pt x="2273" y="13689"/>
                  </a:cubicBezTo>
                  <a:lnTo>
                    <a:pt x="2273" y="13543"/>
                  </a:lnTo>
                  <a:lnTo>
                    <a:pt x="2273" y="13234"/>
                  </a:lnTo>
                  <a:lnTo>
                    <a:pt x="2201" y="13234"/>
                  </a:lnTo>
                  <a:lnTo>
                    <a:pt x="2201" y="13616"/>
                  </a:lnTo>
                  <a:lnTo>
                    <a:pt x="2201" y="13689"/>
                  </a:lnTo>
                  <a:cubicBezTo>
                    <a:pt x="2128" y="13689"/>
                    <a:pt x="2128" y="13616"/>
                    <a:pt x="2055" y="13616"/>
                  </a:cubicBezTo>
                  <a:cubicBezTo>
                    <a:pt x="2055" y="13471"/>
                    <a:pt x="1982" y="13307"/>
                    <a:pt x="1982" y="13162"/>
                  </a:cubicBezTo>
                  <a:cubicBezTo>
                    <a:pt x="1982" y="13125"/>
                    <a:pt x="1964" y="13107"/>
                    <a:pt x="1946" y="13107"/>
                  </a:cubicBezTo>
                  <a:cubicBezTo>
                    <a:pt x="1928" y="13107"/>
                    <a:pt x="1910" y="13125"/>
                    <a:pt x="1910" y="13162"/>
                  </a:cubicBezTo>
                  <a:lnTo>
                    <a:pt x="1910" y="13616"/>
                  </a:lnTo>
                  <a:cubicBezTo>
                    <a:pt x="1910" y="13543"/>
                    <a:pt x="1819" y="13543"/>
                    <a:pt x="1746" y="13543"/>
                  </a:cubicBezTo>
                  <a:lnTo>
                    <a:pt x="1746" y="13307"/>
                  </a:lnTo>
                  <a:cubicBezTo>
                    <a:pt x="1746" y="13162"/>
                    <a:pt x="1673" y="13016"/>
                    <a:pt x="1673" y="12853"/>
                  </a:cubicBezTo>
                  <a:lnTo>
                    <a:pt x="1601" y="12853"/>
                  </a:lnTo>
                  <a:cubicBezTo>
                    <a:pt x="1601" y="13016"/>
                    <a:pt x="1601" y="13162"/>
                    <a:pt x="1673" y="13307"/>
                  </a:cubicBezTo>
                  <a:lnTo>
                    <a:pt x="1673" y="13471"/>
                  </a:lnTo>
                  <a:cubicBezTo>
                    <a:pt x="1601" y="13471"/>
                    <a:pt x="1601" y="13398"/>
                    <a:pt x="1528" y="13398"/>
                  </a:cubicBezTo>
                  <a:cubicBezTo>
                    <a:pt x="1528" y="13398"/>
                    <a:pt x="1455" y="13398"/>
                    <a:pt x="1455" y="13307"/>
                  </a:cubicBezTo>
                  <a:lnTo>
                    <a:pt x="1455" y="13089"/>
                  </a:lnTo>
                  <a:lnTo>
                    <a:pt x="1455" y="12707"/>
                  </a:lnTo>
                  <a:cubicBezTo>
                    <a:pt x="1455" y="12707"/>
                    <a:pt x="1415" y="12675"/>
                    <a:pt x="1388" y="12675"/>
                  </a:cubicBezTo>
                  <a:cubicBezTo>
                    <a:pt x="1374" y="12675"/>
                    <a:pt x="1364" y="12683"/>
                    <a:pt x="1364" y="12707"/>
                  </a:cubicBezTo>
                  <a:cubicBezTo>
                    <a:pt x="1364" y="12780"/>
                    <a:pt x="1364" y="12943"/>
                    <a:pt x="1292" y="13089"/>
                  </a:cubicBezTo>
                  <a:cubicBezTo>
                    <a:pt x="1292" y="13162"/>
                    <a:pt x="1292" y="13234"/>
                    <a:pt x="1364" y="13307"/>
                  </a:cubicBezTo>
                  <a:cubicBezTo>
                    <a:pt x="1292" y="13234"/>
                    <a:pt x="1292" y="13234"/>
                    <a:pt x="1219" y="13234"/>
                  </a:cubicBezTo>
                  <a:cubicBezTo>
                    <a:pt x="1292" y="13162"/>
                    <a:pt x="1219" y="13016"/>
                    <a:pt x="1219" y="13016"/>
                  </a:cubicBezTo>
                  <a:cubicBezTo>
                    <a:pt x="1219" y="12853"/>
                    <a:pt x="1219" y="12707"/>
                    <a:pt x="1146" y="12562"/>
                  </a:cubicBezTo>
                  <a:lnTo>
                    <a:pt x="1146" y="13016"/>
                  </a:lnTo>
                  <a:lnTo>
                    <a:pt x="1146" y="13162"/>
                  </a:lnTo>
                  <a:cubicBezTo>
                    <a:pt x="1073" y="13089"/>
                    <a:pt x="1073" y="13089"/>
                    <a:pt x="1001" y="13016"/>
                  </a:cubicBezTo>
                  <a:cubicBezTo>
                    <a:pt x="1073" y="12780"/>
                    <a:pt x="1073" y="12489"/>
                    <a:pt x="1073" y="12253"/>
                  </a:cubicBezTo>
                  <a:cubicBezTo>
                    <a:pt x="1073" y="12216"/>
                    <a:pt x="1073" y="12198"/>
                    <a:pt x="1064" y="12198"/>
                  </a:cubicBezTo>
                  <a:cubicBezTo>
                    <a:pt x="1055" y="12198"/>
                    <a:pt x="1037" y="12216"/>
                    <a:pt x="1001" y="12253"/>
                  </a:cubicBezTo>
                  <a:cubicBezTo>
                    <a:pt x="1001" y="12398"/>
                    <a:pt x="910" y="12707"/>
                    <a:pt x="910" y="12943"/>
                  </a:cubicBezTo>
                  <a:cubicBezTo>
                    <a:pt x="910" y="12853"/>
                    <a:pt x="837" y="12853"/>
                    <a:pt x="837" y="12780"/>
                  </a:cubicBezTo>
                  <a:cubicBezTo>
                    <a:pt x="764" y="12398"/>
                    <a:pt x="837" y="11943"/>
                    <a:pt x="1219" y="11798"/>
                  </a:cubicBezTo>
                  <a:close/>
                  <a:moveTo>
                    <a:pt x="1966" y="14267"/>
                  </a:moveTo>
                  <a:lnTo>
                    <a:pt x="1966" y="14267"/>
                  </a:lnTo>
                  <a:cubicBezTo>
                    <a:pt x="1950" y="14267"/>
                    <a:pt x="1934" y="14307"/>
                    <a:pt x="1982" y="14307"/>
                  </a:cubicBezTo>
                  <a:cubicBezTo>
                    <a:pt x="1982" y="14277"/>
                    <a:pt x="1974" y="14267"/>
                    <a:pt x="1966" y="14267"/>
                  </a:cubicBezTo>
                  <a:close/>
                  <a:moveTo>
                    <a:pt x="382" y="13998"/>
                  </a:moveTo>
                  <a:cubicBezTo>
                    <a:pt x="546" y="14071"/>
                    <a:pt x="455" y="14216"/>
                    <a:pt x="455" y="14380"/>
                  </a:cubicBezTo>
                  <a:cubicBezTo>
                    <a:pt x="382" y="14307"/>
                    <a:pt x="382" y="14143"/>
                    <a:pt x="382" y="13998"/>
                  </a:cubicBezTo>
                  <a:close/>
                  <a:moveTo>
                    <a:pt x="455" y="13925"/>
                  </a:moveTo>
                  <a:lnTo>
                    <a:pt x="546" y="13998"/>
                  </a:lnTo>
                  <a:cubicBezTo>
                    <a:pt x="546" y="13998"/>
                    <a:pt x="619" y="14071"/>
                    <a:pt x="692" y="14143"/>
                  </a:cubicBezTo>
                  <a:cubicBezTo>
                    <a:pt x="692" y="14307"/>
                    <a:pt x="619" y="14452"/>
                    <a:pt x="619" y="14598"/>
                  </a:cubicBezTo>
                  <a:lnTo>
                    <a:pt x="619" y="14761"/>
                  </a:lnTo>
                  <a:cubicBezTo>
                    <a:pt x="546" y="14671"/>
                    <a:pt x="546" y="14598"/>
                    <a:pt x="455" y="14525"/>
                  </a:cubicBezTo>
                  <a:cubicBezTo>
                    <a:pt x="546" y="14307"/>
                    <a:pt x="619" y="14071"/>
                    <a:pt x="455" y="13925"/>
                  </a:cubicBezTo>
                  <a:close/>
                  <a:moveTo>
                    <a:pt x="692" y="12943"/>
                  </a:moveTo>
                  <a:cubicBezTo>
                    <a:pt x="764" y="13089"/>
                    <a:pt x="910" y="13234"/>
                    <a:pt x="1073" y="13398"/>
                  </a:cubicBezTo>
                  <a:cubicBezTo>
                    <a:pt x="1292" y="13616"/>
                    <a:pt x="1673" y="13852"/>
                    <a:pt x="2055" y="13998"/>
                  </a:cubicBezTo>
                  <a:cubicBezTo>
                    <a:pt x="2437" y="14143"/>
                    <a:pt x="3182" y="14307"/>
                    <a:pt x="3873" y="14307"/>
                  </a:cubicBezTo>
                  <a:cubicBezTo>
                    <a:pt x="3800" y="14598"/>
                    <a:pt x="3637" y="14834"/>
                    <a:pt x="3346" y="14907"/>
                  </a:cubicBezTo>
                  <a:lnTo>
                    <a:pt x="3346" y="14834"/>
                  </a:lnTo>
                  <a:cubicBezTo>
                    <a:pt x="3389" y="14791"/>
                    <a:pt x="3356" y="14742"/>
                    <a:pt x="3304" y="14742"/>
                  </a:cubicBezTo>
                  <a:cubicBezTo>
                    <a:pt x="3267" y="14742"/>
                    <a:pt x="3220" y="14767"/>
                    <a:pt x="3182" y="14834"/>
                  </a:cubicBezTo>
                  <a:lnTo>
                    <a:pt x="3182" y="14907"/>
                  </a:lnTo>
                  <a:lnTo>
                    <a:pt x="2964" y="14907"/>
                  </a:lnTo>
                  <a:cubicBezTo>
                    <a:pt x="2728" y="14907"/>
                    <a:pt x="2437" y="14761"/>
                    <a:pt x="2201" y="14671"/>
                  </a:cubicBezTo>
                  <a:cubicBezTo>
                    <a:pt x="2201" y="14598"/>
                    <a:pt x="2201" y="14525"/>
                    <a:pt x="2128" y="14525"/>
                  </a:cubicBezTo>
                  <a:lnTo>
                    <a:pt x="2128" y="14380"/>
                  </a:lnTo>
                  <a:lnTo>
                    <a:pt x="2055" y="14307"/>
                  </a:lnTo>
                  <a:lnTo>
                    <a:pt x="1982" y="14307"/>
                  </a:lnTo>
                  <a:lnTo>
                    <a:pt x="1982" y="14380"/>
                  </a:lnTo>
                  <a:lnTo>
                    <a:pt x="1982" y="14452"/>
                  </a:lnTo>
                  <a:lnTo>
                    <a:pt x="2055" y="14525"/>
                  </a:lnTo>
                  <a:lnTo>
                    <a:pt x="2055" y="14598"/>
                  </a:lnTo>
                  <a:lnTo>
                    <a:pt x="2055" y="14671"/>
                  </a:lnTo>
                  <a:cubicBezTo>
                    <a:pt x="2055" y="14598"/>
                    <a:pt x="1982" y="14598"/>
                    <a:pt x="1910" y="14598"/>
                  </a:cubicBezTo>
                  <a:lnTo>
                    <a:pt x="1910" y="14525"/>
                  </a:lnTo>
                  <a:lnTo>
                    <a:pt x="1910" y="14307"/>
                  </a:lnTo>
                  <a:cubicBezTo>
                    <a:pt x="1982" y="14216"/>
                    <a:pt x="1910" y="14216"/>
                    <a:pt x="1910" y="14216"/>
                  </a:cubicBezTo>
                  <a:cubicBezTo>
                    <a:pt x="1819" y="14307"/>
                    <a:pt x="1819" y="14452"/>
                    <a:pt x="1819" y="14525"/>
                  </a:cubicBezTo>
                  <a:cubicBezTo>
                    <a:pt x="1746" y="14525"/>
                    <a:pt x="1673" y="14525"/>
                    <a:pt x="1673" y="14452"/>
                  </a:cubicBezTo>
                  <a:lnTo>
                    <a:pt x="1673" y="14143"/>
                  </a:lnTo>
                  <a:cubicBezTo>
                    <a:pt x="1673" y="14107"/>
                    <a:pt x="1655" y="14089"/>
                    <a:pt x="1637" y="14089"/>
                  </a:cubicBezTo>
                  <a:cubicBezTo>
                    <a:pt x="1619" y="14089"/>
                    <a:pt x="1601" y="14107"/>
                    <a:pt x="1601" y="14143"/>
                  </a:cubicBezTo>
                  <a:cubicBezTo>
                    <a:pt x="1601" y="14216"/>
                    <a:pt x="1528" y="14380"/>
                    <a:pt x="1528" y="14452"/>
                  </a:cubicBezTo>
                  <a:cubicBezTo>
                    <a:pt x="1455" y="14452"/>
                    <a:pt x="1455" y="14380"/>
                    <a:pt x="1364" y="14380"/>
                  </a:cubicBezTo>
                  <a:cubicBezTo>
                    <a:pt x="1364" y="14143"/>
                    <a:pt x="1455" y="13925"/>
                    <a:pt x="1455" y="13762"/>
                  </a:cubicBezTo>
                  <a:cubicBezTo>
                    <a:pt x="1455" y="13689"/>
                    <a:pt x="1364" y="13689"/>
                    <a:pt x="1364" y="13689"/>
                  </a:cubicBezTo>
                  <a:cubicBezTo>
                    <a:pt x="1292" y="13852"/>
                    <a:pt x="1292" y="13998"/>
                    <a:pt x="1292" y="14216"/>
                  </a:cubicBezTo>
                  <a:lnTo>
                    <a:pt x="1292" y="14307"/>
                  </a:lnTo>
                  <a:cubicBezTo>
                    <a:pt x="1219" y="14307"/>
                    <a:pt x="1146" y="14307"/>
                    <a:pt x="1146" y="14216"/>
                  </a:cubicBezTo>
                  <a:lnTo>
                    <a:pt x="1146" y="14071"/>
                  </a:lnTo>
                  <a:lnTo>
                    <a:pt x="1146" y="13616"/>
                  </a:lnTo>
                  <a:cubicBezTo>
                    <a:pt x="1146" y="13580"/>
                    <a:pt x="1128" y="13562"/>
                    <a:pt x="1110" y="13562"/>
                  </a:cubicBezTo>
                  <a:cubicBezTo>
                    <a:pt x="1092" y="13562"/>
                    <a:pt x="1073" y="13580"/>
                    <a:pt x="1073" y="13616"/>
                  </a:cubicBezTo>
                  <a:cubicBezTo>
                    <a:pt x="1073" y="13762"/>
                    <a:pt x="1001" y="13925"/>
                    <a:pt x="1001" y="14071"/>
                  </a:cubicBezTo>
                  <a:lnTo>
                    <a:pt x="1001" y="14143"/>
                  </a:lnTo>
                  <a:lnTo>
                    <a:pt x="910" y="14143"/>
                  </a:lnTo>
                  <a:lnTo>
                    <a:pt x="910" y="14071"/>
                  </a:lnTo>
                  <a:lnTo>
                    <a:pt x="910" y="13689"/>
                  </a:lnTo>
                  <a:lnTo>
                    <a:pt x="910" y="13398"/>
                  </a:lnTo>
                  <a:cubicBezTo>
                    <a:pt x="837" y="13471"/>
                    <a:pt x="837" y="13616"/>
                    <a:pt x="837" y="13762"/>
                  </a:cubicBezTo>
                  <a:cubicBezTo>
                    <a:pt x="764" y="13852"/>
                    <a:pt x="764" y="13925"/>
                    <a:pt x="764" y="13998"/>
                  </a:cubicBezTo>
                  <a:cubicBezTo>
                    <a:pt x="764" y="13925"/>
                    <a:pt x="692" y="13852"/>
                    <a:pt x="692" y="13762"/>
                  </a:cubicBezTo>
                  <a:lnTo>
                    <a:pt x="692" y="13616"/>
                  </a:lnTo>
                  <a:lnTo>
                    <a:pt x="692" y="13471"/>
                  </a:lnTo>
                  <a:cubicBezTo>
                    <a:pt x="619" y="13398"/>
                    <a:pt x="619" y="13307"/>
                    <a:pt x="546" y="13307"/>
                  </a:cubicBezTo>
                  <a:lnTo>
                    <a:pt x="546" y="13162"/>
                  </a:lnTo>
                  <a:cubicBezTo>
                    <a:pt x="546" y="13089"/>
                    <a:pt x="619" y="13016"/>
                    <a:pt x="692" y="12943"/>
                  </a:cubicBezTo>
                  <a:close/>
                  <a:moveTo>
                    <a:pt x="619" y="15052"/>
                  </a:moveTo>
                  <a:cubicBezTo>
                    <a:pt x="692" y="15052"/>
                    <a:pt x="764" y="15125"/>
                    <a:pt x="837" y="15216"/>
                  </a:cubicBezTo>
                  <a:cubicBezTo>
                    <a:pt x="764" y="15289"/>
                    <a:pt x="692" y="15289"/>
                    <a:pt x="692" y="15361"/>
                  </a:cubicBezTo>
                  <a:lnTo>
                    <a:pt x="692" y="15216"/>
                  </a:lnTo>
                  <a:cubicBezTo>
                    <a:pt x="692" y="15125"/>
                    <a:pt x="619" y="15125"/>
                    <a:pt x="619" y="15125"/>
                  </a:cubicBezTo>
                  <a:lnTo>
                    <a:pt x="619" y="15052"/>
                  </a:lnTo>
                  <a:close/>
                  <a:moveTo>
                    <a:pt x="1001" y="15289"/>
                  </a:moveTo>
                  <a:cubicBezTo>
                    <a:pt x="910" y="15361"/>
                    <a:pt x="910" y="15434"/>
                    <a:pt x="837" y="15507"/>
                  </a:cubicBezTo>
                  <a:cubicBezTo>
                    <a:pt x="837" y="15434"/>
                    <a:pt x="910" y="15361"/>
                    <a:pt x="910" y="15289"/>
                  </a:cubicBezTo>
                  <a:close/>
                  <a:moveTo>
                    <a:pt x="764" y="14216"/>
                  </a:moveTo>
                  <a:cubicBezTo>
                    <a:pt x="1001" y="14380"/>
                    <a:pt x="1219" y="14598"/>
                    <a:pt x="1528" y="14761"/>
                  </a:cubicBezTo>
                  <a:cubicBezTo>
                    <a:pt x="1528" y="14798"/>
                    <a:pt x="1546" y="14816"/>
                    <a:pt x="1564" y="14816"/>
                  </a:cubicBezTo>
                  <a:cubicBezTo>
                    <a:pt x="1582" y="14816"/>
                    <a:pt x="1601" y="14798"/>
                    <a:pt x="1601" y="14761"/>
                  </a:cubicBezTo>
                  <a:cubicBezTo>
                    <a:pt x="1746" y="14834"/>
                    <a:pt x="1819" y="14907"/>
                    <a:pt x="1982" y="14907"/>
                  </a:cubicBezTo>
                  <a:cubicBezTo>
                    <a:pt x="2159" y="14966"/>
                    <a:pt x="2490" y="15072"/>
                    <a:pt x="2812" y="15072"/>
                  </a:cubicBezTo>
                  <a:cubicBezTo>
                    <a:pt x="2888" y="15072"/>
                    <a:pt x="2964" y="15066"/>
                    <a:pt x="3037" y="15052"/>
                  </a:cubicBezTo>
                  <a:lnTo>
                    <a:pt x="3037" y="15052"/>
                  </a:lnTo>
                  <a:cubicBezTo>
                    <a:pt x="2964" y="15289"/>
                    <a:pt x="2728" y="15434"/>
                    <a:pt x="2582" y="15507"/>
                  </a:cubicBezTo>
                  <a:lnTo>
                    <a:pt x="2437" y="15507"/>
                  </a:lnTo>
                  <a:cubicBezTo>
                    <a:pt x="2364" y="15434"/>
                    <a:pt x="2364" y="15434"/>
                    <a:pt x="2364" y="15361"/>
                  </a:cubicBezTo>
                  <a:lnTo>
                    <a:pt x="2273" y="15361"/>
                  </a:lnTo>
                  <a:cubicBezTo>
                    <a:pt x="2273" y="15434"/>
                    <a:pt x="2273" y="15434"/>
                    <a:pt x="2201" y="15507"/>
                  </a:cubicBezTo>
                  <a:lnTo>
                    <a:pt x="1982" y="15507"/>
                  </a:lnTo>
                  <a:lnTo>
                    <a:pt x="1982" y="15361"/>
                  </a:lnTo>
                  <a:lnTo>
                    <a:pt x="1910" y="15434"/>
                  </a:lnTo>
                  <a:cubicBezTo>
                    <a:pt x="1746" y="15434"/>
                    <a:pt x="1528" y="15361"/>
                    <a:pt x="1364" y="15289"/>
                  </a:cubicBezTo>
                  <a:lnTo>
                    <a:pt x="1364" y="14980"/>
                  </a:lnTo>
                  <a:cubicBezTo>
                    <a:pt x="1292" y="15052"/>
                    <a:pt x="1292" y="15216"/>
                    <a:pt x="1292" y="15289"/>
                  </a:cubicBezTo>
                  <a:lnTo>
                    <a:pt x="1219" y="15216"/>
                  </a:lnTo>
                  <a:cubicBezTo>
                    <a:pt x="1219" y="15052"/>
                    <a:pt x="1219" y="14907"/>
                    <a:pt x="1292" y="14761"/>
                  </a:cubicBezTo>
                  <a:cubicBezTo>
                    <a:pt x="1292" y="14671"/>
                    <a:pt x="1219" y="14671"/>
                    <a:pt x="1219" y="14671"/>
                  </a:cubicBezTo>
                  <a:cubicBezTo>
                    <a:pt x="1146" y="14834"/>
                    <a:pt x="1146" y="14980"/>
                    <a:pt x="1073" y="15125"/>
                  </a:cubicBezTo>
                  <a:cubicBezTo>
                    <a:pt x="1073" y="15125"/>
                    <a:pt x="1001" y="15125"/>
                    <a:pt x="1001" y="15052"/>
                  </a:cubicBezTo>
                  <a:lnTo>
                    <a:pt x="1001" y="14834"/>
                  </a:lnTo>
                  <a:lnTo>
                    <a:pt x="1001" y="14452"/>
                  </a:lnTo>
                  <a:cubicBezTo>
                    <a:pt x="1001" y="14416"/>
                    <a:pt x="978" y="14398"/>
                    <a:pt x="955" y="14398"/>
                  </a:cubicBezTo>
                  <a:cubicBezTo>
                    <a:pt x="932" y="14398"/>
                    <a:pt x="910" y="14416"/>
                    <a:pt x="910" y="14452"/>
                  </a:cubicBezTo>
                  <a:lnTo>
                    <a:pt x="910" y="14834"/>
                  </a:lnTo>
                  <a:cubicBezTo>
                    <a:pt x="910" y="14907"/>
                    <a:pt x="837" y="14980"/>
                    <a:pt x="837" y="14980"/>
                  </a:cubicBezTo>
                  <a:cubicBezTo>
                    <a:pt x="837" y="14980"/>
                    <a:pt x="764" y="14980"/>
                    <a:pt x="764" y="14907"/>
                  </a:cubicBezTo>
                  <a:lnTo>
                    <a:pt x="692" y="14907"/>
                  </a:lnTo>
                  <a:cubicBezTo>
                    <a:pt x="764" y="14761"/>
                    <a:pt x="764" y="14598"/>
                    <a:pt x="764" y="14525"/>
                  </a:cubicBezTo>
                  <a:lnTo>
                    <a:pt x="764" y="14216"/>
                  </a:lnTo>
                  <a:close/>
                  <a:moveTo>
                    <a:pt x="691" y="15580"/>
                  </a:moveTo>
                  <a:lnTo>
                    <a:pt x="691" y="15580"/>
                  </a:lnTo>
                  <a:cubicBezTo>
                    <a:pt x="656" y="15624"/>
                    <a:pt x="638" y="15665"/>
                    <a:pt x="620" y="15703"/>
                  </a:cubicBezTo>
                  <a:lnTo>
                    <a:pt x="620" y="15703"/>
                  </a:lnTo>
                  <a:cubicBezTo>
                    <a:pt x="623" y="15666"/>
                    <a:pt x="635" y="15650"/>
                    <a:pt x="691" y="15580"/>
                  </a:cubicBezTo>
                  <a:close/>
                  <a:moveTo>
                    <a:pt x="1219" y="15434"/>
                  </a:moveTo>
                  <a:cubicBezTo>
                    <a:pt x="1292" y="15507"/>
                    <a:pt x="1292" y="15507"/>
                    <a:pt x="1364" y="15507"/>
                  </a:cubicBezTo>
                  <a:cubicBezTo>
                    <a:pt x="1364" y="15555"/>
                    <a:pt x="1332" y="15643"/>
                    <a:pt x="1290" y="15718"/>
                  </a:cubicBezTo>
                  <a:lnTo>
                    <a:pt x="1290" y="15718"/>
                  </a:lnTo>
                  <a:cubicBezTo>
                    <a:pt x="1292" y="15706"/>
                    <a:pt x="1292" y="15691"/>
                    <a:pt x="1292" y="15671"/>
                  </a:cubicBezTo>
                  <a:cubicBezTo>
                    <a:pt x="1292" y="15671"/>
                    <a:pt x="1259" y="15630"/>
                    <a:pt x="1238" y="15630"/>
                  </a:cubicBezTo>
                  <a:cubicBezTo>
                    <a:pt x="1227" y="15630"/>
                    <a:pt x="1219" y="15640"/>
                    <a:pt x="1219" y="15671"/>
                  </a:cubicBezTo>
                  <a:lnTo>
                    <a:pt x="1219" y="15434"/>
                  </a:lnTo>
                  <a:close/>
                  <a:moveTo>
                    <a:pt x="1746" y="15671"/>
                  </a:moveTo>
                  <a:cubicBezTo>
                    <a:pt x="1746" y="15743"/>
                    <a:pt x="1673" y="15816"/>
                    <a:pt x="1673" y="15816"/>
                  </a:cubicBezTo>
                  <a:lnTo>
                    <a:pt x="1673" y="15671"/>
                  </a:lnTo>
                  <a:close/>
                  <a:moveTo>
                    <a:pt x="1819" y="15671"/>
                  </a:moveTo>
                  <a:cubicBezTo>
                    <a:pt x="1982" y="15743"/>
                    <a:pt x="2055" y="15743"/>
                    <a:pt x="2128" y="15743"/>
                  </a:cubicBezTo>
                  <a:cubicBezTo>
                    <a:pt x="2056" y="15887"/>
                    <a:pt x="1984" y="15960"/>
                    <a:pt x="1753" y="16032"/>
                  </a:cubicBezTo>
                  <a:lnTo>
                    <a:pt x="1753" y="16032"/>
                  </a:lnTo>
                  <a:cubicBezTo>
                    <a:pt x="1772" y="15907"/>
                    <a:pt x="1819" y="15802"/>
                    <a:pt x="1819" y="15743"/>
                  </a:cubicBezTo>
                  <a:lnTo>
                    <a:pt x="1819" y="15671"/>
                  </a:lnTo>
                  <a:close/>
                  <a:moveTo>
                    <a:pt x="764" y="15671"/>
                  </a:moveTo>
                  <a:lnTo>
                    <a:pt x="764" y="15961"/>
                  </a:lnTo>
                  <a:lnTo>
                    <a:pt x="764" y="16034"/>
                  </a:lnTo>
                  <a:cubicBezTo>
                    <a:pt x="764" y="15961"/>
                    <a:pt x="692" y="15961"/>
                    <a:pt x="692" y="15961"/>
                  </a:cubicBezTo>
                  <a:cubicBezTo>
                    <a:pt x="692" y="15816"/>
                    <a:pt x="764" y="15743"/>
                    <a:pt x="764" y="15671"/>
                  </a:cubicBezTo>
                  <a:close/>
                  <a:moveTo>
                    <a:pt x="2510" y="15743"/>
                  </a:moveTo>
                  <a:cubicBezTo>
                    <a:pt x="2437" y="15816"/>
                    <a:pt x="2364" y="15961"/>
                    <a:pt x="2201" y="16034"/>
                  </a:cubicBezTo>
                  <a:cubicBezTo>
                    <a:pt x="2273" y="15961"/>
                    <a:pt x="2364" y="15816"/>
                    <a:pt x="2364" y="15743"/>
                  </a:cubicBezTo>
                  <a:close/>
                  <a:moveTo>
                    <a:pt x="1073" y="15361"/>
                  </a:moveTo>
                  <a:cubicBezTo>
                    <a:pt x="1073" y="15434"/>
                    <a:pt x="1146" y="15434"/>
                    <a:pt x="1146" y="15434"/>
                  </a:cubicBezTo>
                  <a:cubicBezTo>
                    <a:pt x="1146" y="15671"/>
                    <a:pt x="1001" y="15889"/>
                    <a:pt x="910" y="16125"/>
                  </a:cubicBezTo>
                  <a:cubicBezTo>
                    <a:pt x="910" y="16034"/>
                    <a:pt x="837" y="16034"/>
                    <a:pt x="837" y="16034"/>
                  </a:cubicBezTo>
                  <a:lnTo>
                    <a:pt x="764" y="16034"/>
                  </a:lnTo>
                  <a:cubicBezTo>
                    <a:pt x="837" y="16034"/>
                    <a:pt x="837" y="16034"/>
                    <a:pt x="837" y="15961"/>
                  </a:cubicBezTo>
                  <a:cubicBezTo>
                    <a:pt x="837" y="15889"/>
                    <a:pt x="910" y="15743"/>
                    <a:pt x="910" y="15671"/>
                  </a:cubicBezTo>
                  <a:cubicBezTo>
                    <a:pt x="1001" y="15580"/>
                    <a:pt x="1001" y="15434"/>
                    <a:pt x="1001" y="15361"/>
                  </a:cubicBezTo>
                  <a:close/>
                  <a:moveTo>
                    <a:pt x="1528" y="15580"/>
                  </a:moveTo>
                  <a:lnTo>
                    <a:pt x="1528" y="15743"/>
                  </a:lnTo>
                  <a:cubicBezTo>
                    <a:pt x="1528" y="15889"/>
                    <a:pt x="1528" y="16034"/>
                    <a:pt x="1455" y="16198"/>
                  </a:cubicBezTo>
                  <a:lnTo>
                    <a:pt x="1219" y="16198"/>
                  </a:lnTo>
                  <a:cubicBezTo>
                    <a:pt x="1292" y="16034"/>
                    <a:pt x="1364" y="15961"/>
                    <a:pt x="1455" y="15889"/>
                  </a:cubicBezTo>
                  <a:cubicBezTo>
                    <a:pt x="1455" y="15817"/>
                    <a:pt x="1455" y="15816"/>
                    <a:pt x="1367" y="15816"/>
                  </a:cubicBezTo>
                  <a:lnTo>
                    <a:pt x="1367" y="15816"/>
                  </a:lnTo>
                  <a:cubicBezTo>
                    <a:pt x="1374" y="15760"/>
                    <a:pt x="1393" y="15691"/>
                    <a:pt x="1455" y="15580"/>
                  </a:cubicBezTo>
                  <a:close/>
                  <a:moveTo>
                    <a:pt x="7136" y="1"/>
                  </a:moveTo>
                  <a:cubicBezTo>
                    <a:pt x="6133" y="1"/>
                    <a:pt x="5127" y="301"/>
                    <a:pt x="4255" y="817"/>
                  </a:cubicBezTo>
                  <a:cubicBezTo>
                    <a:pt x="4182" y="890"/>
                    <a:pt x="4091" y="890"/>
                    <a:pt x="4019" y="962"/>
                  </a:cubicBezTo>
                  <a:cubicBezTo>
                    <a:pt x="2891" y="1653"/>
                    <a:pt x="2273" y="3017"/>
                    <a:pt x="1819" y="4217"/>
                  </a:cubicBezTo>
                  <a:cubicBezTo>
                    <a:pt x="1455" y="5126"/>
                    <a:pt x="1292" y="6198"/>
                    <a:pt x="1292" y="7253"/>
                  </a:cubicBezTo>
                  <a:cubicBezTo>
                    <a:pt x="1292" y="7489"/>
                    <a:pt x="1219" y="7780"/>
                    <a:pt x="1219" y="8016"/>
                  </a:cubicBezTo>
                  <a:cubicBezTo>
                    <a:pt x="1146" y="9071"/>
                    <a:pt x="837" y="10434"/>
                    <a:pt x="1364" y="11416"/>
                  </a:cubicBezTo>
                  <a:lnTo>
                    <a:pt x="1364" y="11580"/>
                  </a:lnTo>
                  <a:lnTo>
                    <a:pt x="1364" y="11653"/>
                  </a:lnTo>
                  <a:cubicBezTo>
                    <a:pt x="1287" y="11622"/>
                    <a:pt x="1215" y="11608"/>
                    <a:pt x="1148" y="11608"/>
                  </a:cubicBezTo>
                  <a:cubicBezTo>
                    <a:pt x="692" y="11608"/>
                    <a:pt x="467" y="12247"/>
                    <a:pt x="546" y="12707"/>
                  </a:cubicBezTo>
                  <a:cubicBezTo>
                    <a:pt x="546" y="12707"/>
                    <a:pt x="619" y="12707"/>
                    <a:pt x="619" y="12780"/>
                  </a:cubicBezTo>
                  <a:lnTo>
                    <a:pt x="546" y="12780"/>
                  </a:lnTo>
                  <a:cubicBezTo>
                    <a:pt x="310" y="13016"/>
                    <a:pt x="310" y="13234"/>
                    <a:pt x="310" y="13471"/>
                  </a:cubicBezTo>
                  <a:lnTo>
                    <a:pt x="310" y="13543"/>
                  </a:lnTo>
                  <a:lnTo>
                    <a:pt x="310" y="13616"/>
                  </a:lnTo>
                  <a:cubicBezTo>
                    <a:pt x="1" y="13998"/>
                    <a:pt x="92" y="14380"/>
                    <a:pt x="310" y="14671"/>
                  </a:cubicBezTo>
                  <a:lnTo>
                    <a:pt x="310" y="14761"/>
                  </a:lnTo>
                  <a:cubicBezTo>
                    <a:pt x="310" y="14761"/>
                    <a:pt x="310" y="14834"/>
                    <a:pt x="382" y="14834"/>
                  </a:cubicBezTo>
                  <a:cubicBezTo>
                    <a:pt x="455" y="14834"/>
                    <a:pt x="455" y="14907"/>
                    <a:pt x="455" y="14907"/>
                  </a:cubicBezTo>
                  <a:lnTo>
                    <a:pt x="455" y="14980"/>
                  </a:lnTo>
                  <a:lnTo>
                    <a:pt x="455" y="15052"/>
                  </a:lnTo>
                  <a:lnTo>
                    <a:pt x="382" y="15052"/>
                  </a:lnTo>
                  <a:lnTo>
                    <a:pt x="382" y="15125"/>
                  </a:lnTo>
                  <a:cubicBezTo>
                    <a:pt x="310" y="15289"/>
                    <a:pt x="310" y="15361"/>
                    <a:pt x="237" y="15434"/>
                  </a:cubicBezTo>
                  <a:cubicBezTo>
                    <a:pt x="237" y="15507"/>
                    <a:pt x="237" y="15580"/>
                    <a:pt x="310" y="15671"/>
                  </a:cubicBezTo>
                  <a:cubicBezTo>
                    <a:pt x="310" y="15743"/>
                    <a:pt x="310" y="15743"/>
                    <a:pt x="382" y="15816"/>
                  </a:cubicBezTo>
                  <a:lnTo>
                    <a:pt x="382" y="15889"/>
                  </a:lnTo>
                  <a:lnTo>
                    <a:pt x="382" y="15961"/>
                  </a:lnTo>
                  <a:cubicBezTo>
                    <a:pt x="310" y="15961"/>
                    <a:pt x="382" y="16034"/>
                    <a:pt x="382" y="16034"/>
                  </a:cubicBezTo>
                  <a:lnTo>
                    <a:pt x="455" y="16034"/>
                  </a:lnTo>
                  <a:lnTo>
                    <a:pt x="455" y="16125"/>
                  </a:lnTo>
                  <a:cubicBezTo>
                    <a:pt x="404" y="16176"/>
                    <a:pt x="471" y="16228"/>
                    <a:pt x="514" y="16228"/>
                  </a:cubicBezTo>
                  <a:cubicBezTo>
                    <a:pt x="532" y="16228"/>
                    <a:pt x="546" y="16219"/>
                    <a:pt x="546" y="16198"/>
                  </a:cubicBezTo>
                  <a:cubicBezTo>
                    <a:pt x="619" y="16270"/>
                    <a:pt x="764" y="16343"/>
                    <a:pt x="1001" y="16343"/>
                  </a:cubicBezTo>
                  <a:lnTo>
                    <a:pt x="1219" y="16343"/>
                  </a:lnTo>
                  <a:cubicBezTo>
                    <a:pt x="1255" y="16380"/>
                    <a:pt x="1314" y="16398"/>
                    <a:pt x="1373" y="16398"/>
                  </a:cubicBezTo>
                  <a:cubicBezTo>
                    <a:pt x="1432" y="16398"/>
                    <a:pt x="1491" y="16380"/>
                    <a:pt x="1528" y="16343"/>
                  </a:cubicBezTo>
                  <a:lnTo>
                    <a:pt x="1601" y="16343"/>
                  </a:lnTo>
                  <a:lnTo>
                    <a:pt x="1601" y="16416"/>
                  </a:lnTo>
                  <a:cubicBezTo>
                    <a:pt x="1601" y="16489"/>
                    <a:pt x="1746" y="16489"/>
                    <a:pt x="1746" y="16489"/>
                  </a:cubicBezTo>
                  <a:cubicBezTo>
                    <a:pt x="1746" y="16416"/>
                    <a:pt x="1819" y="16343"/>
                    <a:pt x="1910" y="16343"/>
                  </a:cubicBezTo>
                  <a:cubicBezTo>
                    <a:pt x="2273" y="16270"/>
                    <a:pt x="2582" y="16034"/>
                    <a:pt x="2655" y="15671"/>
                  </a:cubicBezTo>
                  <a:cubicBezTo>
                    <a:pt x="2728" y="15671"/>
                    <a:pt x="2819" y="15580"/>
                    <a:pt x="2891" y="15580"/>
                  </a:cubicBezTo>
                  <a:cubicBezTo>
                    <a:pt x="3182" y="15507"/>
                    <a:pt x="3346" y="15361"/>
                    <a:pt x="3491" y="15125"/>
                  </a:cubicBezTo>
                  <a:cubicBezTo>
                    <a:pt x="3873" y="15052"/>
                    <a:pt x="4255" y="14834"/>
                    <a:pt x="4328" y="14307"/>
                  </a:cubicBezTo>
                  <a:cubicBezTo>
                    <a:pt x="4400" y="14216"/>
                    <a:pt x="4255" y="14216"/>
                    <a:pt x="4255" y="14216"/>
                  </a:cubicBezTo>
                  <a:cubicBezTo>
                    <a:pt x="4182" y="14452"/>
                    <a:pt x="4019" y="14671"/>
                    <a:pt x="3873" y="14761"/>
                  </a:cubicBezTo>
                  <a:cubicBezTo>
                    <a:pt x="4019" y="14671"/>
                    <a:pt x="4019" y="14452"/>
                    <a:pt x="4019" y="14216"/>
                  </a:cubicBezTo>
                  <a:cubicBezTo>
                    <a:pt x="4400" y="14216"/>
                    <a:pt x="4709" y="14071"/>
                    <a:pt x="4855" y="13762"/>
                  </a:cubicBezTo>
                  <a:cubicBezTo>
                    <a:pt x="4928" y="13616"/>
                    <a:pt x="4928" y="13398"/>
                    <a:pt x="4855" y="13162"/>
                  </a:cubicBezTo>
                  <a:lnTo>
                    <a:pt x="4855" y="13089"/>
                  </a:lnTo>
                  <a:cubicBezTo>
                    <a:pt x="5091" y="13016"/>
                    <a:pt x="5309" y="12853"/>
                    <a:pt x="5618" y="12634"/>
                  </a:cubicBezTo>
                  <a:cubicBezTo>
                    <a:pt x="6000" y="12398"/>
                    <a:pt x="6291" y="12034"/>
                    <a:pt x="6673" y="11725"/>
                  </a:cubicBezTo>
                  <a:cubicBezTo>
                    <a:pt x="6982" y="11580"/>
                    <a:pt x="7364" y="11344"/>
                    <a:pt x="7582" y="11125"/>
                  </a:cubicBezTo>
                  <a:cubicBezTo>
                    <a:pt x="8182" y="10580"/>
                    <a:pt x="8636" y="9980"/>
                    <a:pt x="9091" y="9307"/>
                  </a:cubicBezTo>
                  <a:cubicBezTo>
                    <a:pt x="9927" y="8398"/>
                    <a:pt x="10691" y="7398"/>
                    <a:pt x="10909" y="6198"/>
                  </a:cubicBezTo>
                  <a:cubicBezTo>
                    <a:pt x="11000" y="5889"/>
                    <a:pt x="11000" y="5671"/>
                    <a:pt x="11073" y="5362"/>
                  </a:cubicBezTo>
                  <a:cubicBezTo>
                    <a:pt x="11364" y="4308"/>
                    <a:pt x="11454" y="3235"/>
                    <a:pt x="11000" y="2253"/>
                  </a:cubicBezTo>
                  <a:cubicBezTo>
                    <a:pt x="10545" y="1271"/>
                    <a:pt x="9636" y="508"/>
                    <a:pt x="8564" y="217"/>
                  </a:cubicBezTo>
                  <a:cubicBezTo>
                    <a:pt x="8098" y="70"/>
                    <a:pt x="7618" y="1"/>
                    <a:pt x="71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5"/>
            <p:cNvSpPr/>
            <p:nvPr/>
          </p:nvSpPr>
          <p:spPr>
            <a:xfrm>
              <a:off x="8193313" y="119500"/>
              <a:ext cx="71425" cy="93675"/>
            </a:xfrm>
            <a:custGeom>
              <a:avLst/>
              <a:gdLst/>
              <a:ahLst/>
              <a:cxnLst/>
              <a:rect l="l" t="t" r="r" b="b"/>
              <a:pathLst>
                <a:path w="2857" h="3747" extrusionOk="0">
                  <a:moveTo>
                    <a:pt x="691" y="146"/>
                  </a:moveTo>
                  <a:lnTo>
                    <a:pt x="691" y="146"/>
                  </a:lnTo>
                  <a:cubicBezTo>
                    <a:pt x="600" y="219"/>
                    <a:pt x="528" y="292"/>
                    <a:pt x="455" y="383"/>
                  </a:cubicBezTo>
                  <a:cubicBezTo>
                    <a:pt x="455" y="292"/>
                    <a:pt x="528" y="219"/>
                    <a:pt x="691" y="146"/>
                  </a:cubicBezTo>
                  <a:close/>
                  <a:moveTo>
                    <a:pt x="1000" y="253"/>
                  </a:moveTo>
                  <a:cubicBezTo>
                    <a:pt x="1897" y="253"/>
                    <a:pt x="2520" y="2455"/>
                    <a:pt x="2582" y="3110"/>
                  </a:cubicBezTo>
                  <a:cubicBezTo>
                    <a:pt x="2582" y="3331"/>
                    <a:pt x="2495" y="3505"/>
                    <a:pt x="2393" y="3505"/>
                  </a:cubicBezTo>
                  <a:cubicBezTo>
                    <a:pt x="2328" y="3505"/>
                    <a:pt x="2257" y="3433"/>
                    <a:pt x="2200" y="3255"/>
                  </a:cubicBezTo>
                  <a:cubicBezTo>
                    <a:pt x="1964" y="2801"/>
                    <a:pt x="1891" y="2346"/>
                    <a:pt x="1819" y="1892"/>
                  </a:cubicBezTo>
                  <a:cubicBezTo>
                    <a:pt x="1746" y="1582"/>
                    <a:pt x="1746" y="1201"/>
                    <a:pt x="1509" y="1055"/>
                  </a:cubicBezTo>
                  <a:cubicBezTo>
                    <a:pt x="1437" y="910"/>
                    <a:pt x="1291" y="910"/>
                    <a:pt x="1146" y="910"/>
                  </a:cubicBezTo>
                  <a:cubicBezTo>
                    <a:pt x="1100" y="873"/>
                    <a:pt x="1041" y="873"/>
                    <a:pt x="985" y="873"/>
                  </a:cubicBezTo>
                  <a:cubicBezTo>
                    <a:pt x="928" y="873"/>
                    <a:pt x="873" y="873"/>
                    <a:pt x="837" y="837"/>
                  </a:cubicBezTo>
                  <a:lnTo>
                    <a:pt x="600" y="837"/>
                  </a:lnTo>
                  <a:cubicBezTo>
                    <a:pt x="528" y="673"/>
                    <a:pt x="455" y="528"/>
                    <a:pt x="455" y="383"/>
                  </a:cubicBezTo>
                  <a:lnTo>
                    <a:pt x="455" y="383"/>
                  </a:lnTo>
                  <a:lnTo>
                    <a:pt x="528" y="455"/>
                  </a:lnTo>
                  <a:cubicBezTo>
                    <a:pt x="692" y="315"/>
                    <a:pt x="849" y="253"/>
                    <a:pt x="1000" y="253"/>
                  </a:cubicBezTo>
                  <a:close/>
                  <a:moveTo>
                    <a:pt x="691" y="1"/>
                  </a:moveTo>
                  <a:cubicBezTo>
                    <a:pt x="310" y="73"/>
                    <a:pt x="0" y="383"/>
                    <a:pt x="146" y="746"/>
                  </a:cubicBezTo>
                  <a:cubicBezTo>
                    <a:pt x="382" y="1292"/>
                    <a:pt x="1146" y="910"/>
                    <a:pt x="1437" y="1292"/>
                  </a:cubicBezTo>
                  <a:cubicBezTo>
                    <a:pt x="1746" y="1655"/>
                    <a:pt x="1746" y="2419"/>
                    <a:pt x="1819" y="2946"/>
                  </a:cubicBezTo>
                  <a:cubicBezTo>
                    <a:pt x="1891" y="3182"/>
                    <a:pt x="2055" y="3637"/>
                    <a:pt x="2346" y="3710"/>
                  </a:cubicBezTo>
                  <a:cubicBezTo>
                    <a:pt x="2406" y="3735"/>
                    <a:pt x="2459" y="3746"/>
                    <a:pt x="2505" y="3746"/>
                  </a:cubicBezTo>
                  <a:cubicBezTo>
                    <a:pt x="2856" y="3746"/>
                    <a:pt x="2792" y="3074"/>
                    <a:pt x="2728" y="2801"/>
                  </a:cubicBezTo>
                  <a:cubicBezTo>
                    <a:pt x="2582" y="2037"/>
                    <a:pt x="2273" y="1201"/>
                    <a:pt x="1819" y="601"/>
                  </a:cubicBezTo>
                  <a:cubicBezTo>
                    <a:pt x="1623" y="324"/>
                    <a:pt x="1239" y="62"/>
                    <a:pt x="887" y="62"/>
                  </a:cubicBezTo>
                  <a:cubicBezTo>
                    <a:pt x="845" y="62"/>
                    <a:pt x="804" y="66"/>
                    <a:pt x="764" y="73"/>
                  </a:cubicBezTo>
                  <a:cubicBezTo>
                    <a:pt x="764" y="73"/>
                    <a:pt x="764" y="1"/>
                    <a:pt x="6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5"/>
            <p:cNvSpPr/>
            <p:nvPr/>
          </p:nvSpPr>
          <p:spPr>
            <a:xfrm>
              <a:off x="8244663" y="224700"/>
              <a:ext cx="22750" cy="21275"/>
            </a:xfrm>
            <a:custGeom>
              <a:avLst/>
              <a:gdLst/>
              <a:ahLst/>
              <a:cxnLst/>
              <a:rect l="l" t="t" r="r" b="b"/>
              <a:pathLst>
                <a:path w="910" h="851" extrusionOk="0">
                  <a:moveTo>
                    <a:pt x="410" y="197"/>
                  </a:moveTo>
                  <a:cubicBezTo>
                    <a:pt x="451" y="197"/>
                    <a:pt x="492" y="220"/>
                    <a:pt x="528" y="265"/>
                  </a:cubicBezTo>
                  <a:cubicBezTo>
                    <a:pt x="674" y="338"/>
                    <a:pt x="674" y="411"/>
                    <a:pt x="601" y="483"/>
                  </a:cubicBezTo>
                  <a:cubicBezTo>
                    <a:pt x="601" y="574"/>
                    <a:pt x="544" y="643"/>
                    <a:pt x="462" y="643"/>
                  </a:cubicBezTo>
                  <a:cubicBezTo>
                    <a:pt x="413" y="643"/>
                    <a:pt x="354" y="618"/>
                    <a:pt x="292" y="556"/>
                  </a:cubicBezTo>
                  <a:lnTo>
                    <a:pt x="219" y="556"/>
                  </a:lnTo>
                  <a:lnTo>
                    <a:pt x="219" y="338"/>
                  </a:lnTo>
                  <a:cubicBezTo>
                    <a:pt x="219" y="265"/>
                    <a:pt x="292" y="265"/>
                    <a:pt x="292" y="265"/>
                  </a:cubicBezTo>
                  <a:cubicBezTo>
                    <a:pt x="328" y="220"/>
                    <a:pt x="369" y="197"/>
                    <a:pt x="410" y="197"/>
                  </a:cubicBezTo>
                  <a:close/>
                  <a:moveTo>
                    <a:pt x="352" y="0"/>
                  </a:moveTo>
                  <a:cubicBezTo>
                    <a:pt x="304" y="0"/>
                    <a:pt x="258" y="9"/>
                    <a:pt x="219" y="29"/>
                  </a:cubicBezTo>
                  <a:cubicBezTo>
                    <a:pt x="146" y="102"/>
                    <a:pt x="74" y="174"/>
                    <a:pt x="1" y="265"/>
                  </a:cubicBezTo>
                  <a:lnTo>
                    <a:pt x="1" y="411"/>
                  </a:lnTo>
                  <a:cubicBezTo>
                    <a:pt x="1" y="483"/>
                    <a:pt x="74" y="556"/>
                    <a:pt x="74" y="629"/>
                  </a:cubicBezTo>
                  <a:cubicBezTo>
                    <a:pt x="159" y="768"/>
                    <a:pt x="301" y="850"/>
                    <a:pt x="433" y="850"/>
                  </a:cubicBezTo>
                  <a:cubicBezTo>
                    <a:pt x="526" y="850"/>
                    <a:pt x="614" y="810"/>
                    <a:pt x="674" y="720"/>
                  </a:cubicBezTo>
                  <a:cubicBezTo>
                    <a:pt x="819" y="556"/>
                    <a:pt x="910" y="338"/>
                    <a:pt x="746" y="174"/>
                  </a:cubicBezTo>
                  <a:cubicBezTo>
                    <a:pt x="640" y="68"/>
                    <a:pt x="485" y="0"/>
                    <a:pt x="3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5"/>
            <p:cNvSpPr/>
            <p:nvPr/>
          </p:nvSpPr>
          <p:spPr>
            <a:xfrm>
              <a:off x="8079688" y="426300"/>
              <a:ext cx="7750" cy="5025"/>
            </a:xfrm>
            <a:custGeom>
              <a:avLst/>
              <a:gdLst/>
              <a:ahLst/>
              <a:cxnLst/>
              <a:rect l="l" t="t" r="r" b="b"/>
              <a:pathLst>
                <a:path w="310" h="201" extrusionOk="0">
                  <a:moveTo>
                    <a:pt x="73" y="1"/>
                  </a:moveTo>
                  <a:cubicBezTo>
                    <a:pt x="0" y="1"/>
                    <a:pt x="0" y="73"/>
                    <a:pt x="0" y="73"/>
                  </a:cubicBezTo>
                  <a:cubicBezTo>
                    <a:pt x="73" y="73"/>
                    <a:pt x="146" y="73"/>
                    <a:pt x="146" y="146"/>
                  </a:cubicBezTo>
                  <a:cubicBezTo>
                    <a:pt x="191" y="182"/>
                    <a:pt x="232" y="201"/>
                    <a:pt x="262" y="201"/>
                  </a:cubicBezTo>
                  <a:cubicBezTo>
                    <a:pt x="291" y="201"/>
                    <a:pt x="309" y="182"/>
                    <a:pt x="309" y="146"/>
                  </a:cubicBezTo>
                  <a:cubicBezTo>
                    <a:pt x="309" y="73"/>
                    <a:pt x="237" y="73"/>
                    <a:pt x="237" y="73"/>
                  </a:cubicBezTo>
                  <a:cubicBezTo>
                    <a:pt x="146" y="73"/>
                    <a:pt x="73" y="1"/>
                    <a:pt x="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5"/>
            <p:cNvSpPr/>
            <p:nvPr/>
          </p:nvSpPr>
          <p:spPr>
            <a:xfrm>
              <a:off x="8070138" y="449025"/>
              <a:ext cx="5925" cy="3200"/>
            </a:xfrm>
            <a:custGeom>
              <a:avLst/>
              <a:gdLst/>
              <a:ahLst/>
              <a:cxnLst/>
              <a:rect l="l" t="t" r="r" b="b"/>
              <a:pathLst>
                <a:path w="237" h="128" extrusionOk="0">
                  <a:moveTo>
                    <a:pt x="73" y="1"/>
                  </a:moveTo>
                  <a:cubicBezTo>
                    <a:pt x="1" y="1"/>
                    <a:pt x="1" y="73"/>
                    <a:pt x="1" y="73"/>
                  </a:cubicBezTo>
                  <a:lnTo>
                    <a:pt x="164" y="73"/>
                  </a:lnTo>
                  <a:cubicBezTo>
                    <a:pt x="164" y="110"/>
                    <a:pt x="182" y="128"/>
                    <a:pt x="201" y="128"/>
                  </a:cubicBezTo>
                  <a:cubicBezTo>
                    <a:pt x="219" y="128"/>
                    <a:pt x="237" y="110"/>
                    <a:pt x="237" y="73"/>
                  </a:cubicBezTo>
                  <a:cubicBezTo>
                    <a:pt x="237" y="73"/>
                    <a:pt x="237" y="1"/>
                    <a:pt x="1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5"/>
            <p:cNvSpPr/>
            <p:nvPr/>
          </p:nvSpPr>
          <p:spPr>
            <a:xfrm>
              <a:off x="8079688" y="454475"/>
              <a:ext cx="1850" cy="5950"/>
            </a:xfrm>
            <a:custGeom>
              <a:avLst/>
              <a:gdLst/>
              <a:ahLst/>
              <a:cxnLst/>
              <a:rect l="l" t="t" r="r" b="b"/>
              <a:pathLst>
                <a:path w="74" h="238" extrusionOk="0">
                  <a:moveTo>
                    <a:pt x="73" y="1"/>
                  </a:moveTo>
                  <a:lnTo>
                    <a:pt x="0" y="74"/>
                  </a:lnTo>
                  <a:cubicBezTo>
                    <a:pt x="73" y="74"/>
                    <a:pt x="73" y="164"/>
                    <a:pt x="73" y="237"/>
                  </a:cubicBezTo>
                  <a:lnTo>
                    <a:pt x="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15"/>
          <p:cNvGrpSpPr/>
          <p:nvPr/>
        </p:nvGrpSpPr>
        <p:grpSpPr>
          <a:xfrm>
            <a:off x="8303813" y="2602988"/>
            <a:ext cx="496350" cy="723600"/>
            <a:chOff x="8024688" y="2566175"/>
            <a:chExt cx="496350" cy="723600"/>
          </a:xfrm>
        </p:grpSpPr>
        <p:sp>
          <p:nvSpPr>
            <p:cNvPr id="445" name="Google Shape;445;p15"/>
            <p:cNvSpPr/>
            <p:nvPr/>
          </p:nvSpPr>
          <p:spPr>
            <a:xfrm>
              <a:off x="8142413" y="2962050"/>
              <a:ext cx="9100" cy="5025"/>
            </a:xfrm>
            <a:custGeom>
              <a:avLst/>
              <a:gdLst/>
              <a:ahLst/>
              <a:cxnLst/>
              <a:rect l="l" t="t" r="r" b="b"/>
              <a:pathLst>
                <a:path w="364" h="201" extrusionOk="0">
                  <a:moveTo>
                    <a:pt x="0" y="0"/>
                  </a:moveTo>
                  <a:cubicBezTo>
                    <a:pt x="73" y="73"/>
                    <a:pt x="218" y="73"/>
                    <a:pt x="218" y="146"/>
                  </a:cubicBezTo>
                  <a:cubicBezTo>
                    <a:pt x="255" y="182"/>
                    <a:pt x="291" y="200"/>
                    <a:pt x="318" y="200"/>
                  </a:cubicBezTo>
                  <a:cubicBezTo>
                    <a:pt x="346" y="200"/>
                    <a:pt x="364" y="182"/>
                    <a:pt x="364" y="146"/>
                  </a:cubicBezTo>
                  <a:cubicBezTo>
                    <a:pt x="364" y="94"/>
                    <a:pt x="328" y="43"/>
                    <a:pt x="306" y="43"/>
                  </a:cubicBezTo>
                  <a:cubicBezTo>
                    <a:pt x="297" y="43"/>
                    <a:pt x="291" y="52"/>
                    <a:pt x="291" y="73"/>
                  </a:cubicBezTo>
                  <a:cubicBezTo>
                    <a:pt x="218" y="73"/>
                    <a:pt x="146" y="73"/>
                    <a:pt x="1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5"/>
            <p:cNvSpPr/>
            <p:nvPr/>
          </p:nvSpPr>
          <p:spPr>
            <a:xfrm>
              <a:off x="8024688" y="2566175"/>
              <a:ext cx="496350" cy="723600"/>
            </a:xfrm>
            <a:custGeom>
              <a:avLst/>
              <a:gdLst/>
              <a:ahLst/>
              <a:cxnLst/>
              <a:rect l="l" t="t" r="r" b="b"/>
              <a:pathLst>
                <a:path w="19854" h="28944" extrusionOk="0">
                  <a:moveTo>
                    <a:pt x="12272" y="691"/>
                  </a:moveTo>
                  <a:cubicBezTo>
                    <a:pt x="12272" y="764"/>
                    <a:pt x="12272" y="836"/>
                    <a:pt x="12200" y="909"/>
                  </a:cubicBezTo>
                  <a:lnTo>
                    <a:pt x="12200" y="764"/>
                  </a:lnTo>
                  <a:cubicBezTo>
                    <a:pt x="12272" y="764"/>
                    <a:pt x="12272" y="692"/>
                    <a:pt x="12272" y="691"/>
                  </a:cubicBezTo>
                  <a:close/>
                  <a:moveTo>
                    <a:pt x="5164" y="691"/>
                  </a:moveTo>
                  <a:cubicBezTo>
                    <a:pt x="5527" y="691"/>
                    <a:pt x="6073" y="764"/>
                    <a:pt x="6527" y="909"/>
                  </a:cubicBezTo>
                  <a:lnTo>
                    <a:pt x="6600" y="909"/>
                  </a:lnTo>
                  <a:cubicBezTo>
                    <a:pt x="6673" y="909"/>
                    <a:pt x="6745" y="909"/>
                    <a:pt x="6818" y="982"/>
                  </a:cubicBezTo>
                  <a:lnTo>
                    <a:pt x="6818" y="1218"/>
                  </a:lnTo>
                  <a:cubicBezTo>
                    <a:pt x="6377" y="872"/>
                    <a:pt x="5835" y="753"/>
                    <a:pt x="5277" y="753"/>
                  </a:cubicBezTo>
                  <a:cubicBezTo>
                    <a:pt x="4985" y="753"/>
                    <a:pt x="4688" y="786"/>
                    <a:pt x="4400" y="836"/>
                  </a:cubicBezTo>
                  <a:cubicBezTo>
                    <a:pt x="4546" y="764"/>
                    <a:pt x="4855" y="691"/>
                    <a:pt x="5164" y="691"/>
                  </a:cubicBezTo>
                  <a:close/>
                  <a:moveTo>
                    <a:pt x="6982" y="982"/>
                  </a:moveTo>
                  <a:lnTo>
                    <a:pt x="7055" y="1055"/>
                  </a:lnTo>
                  <a:lnTo>
                    <a:pt x="7055" y="1509"/>
                  </a:lnTo>
                  <a:cubicBezTo>
                    <a:pt x="7055" y="1436"/>
                    <a:pt x="6982" y="1436"/>
                    <a:pt x="6982" y="1436"/>
                  </a:cubicBezTo>
                  <a:lnTo>
                    <a:pt x="6982" y="982"/>
                  </a:lnTo>
                  <a:close/>
                  <a:moveTo>
                    <a:pt x="7127" y="1145"/>
                  </a:moveTo>
                  <a:lnTo>
                    <a:pt x="7127" y="1145"/>
                  </a:lnTo>
                  <a:cubicBezTo>
                    <a:pt x="7200" y="1218"/>
                    <a:pt x="7273" y="1291"/>
                    <a:pt x="7345" y="1364"/>
                  </a:cubicBezTo>
                  <a:cubicBezTo>
                    <a:pt x="7273" y="1364"/>
                    <a:pt x="7273" y="1364"/>
                    <a:pt x="7273" y="1436"/>
                  </a:cubicBezTo>
                  <a:lnTo>
                    <a:pt x="7273" y="1818"/>
                  </a:lnTo>
                  <a:cubicBezTo>
                    <a:pt x="7200" y="1745"/>
                    <a:pt x="7200" y="1745"/>
                    <a:pt x="7200" y="1673"/>
                  </a:cubicBezTo>
                  <a:cubicBezTo>
                    <a:pt x="7200" y="1509"/>
                    <a:pt x="7127" y="1291"/>
                    <a:pt x="7127" y="1145"/>
                  </a:cubicBezTo>
                  <a:close/>
                  <a:moveTo>
                    <a:pt x="12127" y="909"/>
                  </a:moveTo>
                  <a:lnTo>
                    <a:pt x="12127" y="1964"/>
                  </a:lnTo>
                  <a:cubicBezTo>
                    <a:pt x="12054" y="1673"/>
                    <a:pt x="12054" y="1436"/>
                    <a:pt x="12054" y="1218"/>
                  </a:cubicBezTo>
                  <a:cubicBezTo>
                    <a:pt x="12127" y="1145"/>
                    <a:pt x="12127" y="982"/>
                    <a:pt x="12127" y="909"/>
                  </a:cubicBezTo>
                  <a:close/>
                  <a:moveTo>
                    <a:pt x="13418" y="455"/>
                  </a:moveTo>
                  <a:cubicBezTo>
                    <a:pt x="13109" y="982"/>
                    <a:pt x="12800" y="1509"/>
                    <a:pt x="12509" y="1964"/>
                  </a:cubicBezTo>
                  <a:lnTo>
                    <a:pt x="12509" y="1818"/>
                  </a:lnTo>
                  <a:lnTo>
                    <a:pt x="12509" y="1218"/>
                  </a:lnTo>
                  <a:cubicBezTo>
                    <a:pt x="12654" y="982"/>
                    <a:pt x="12727" y="764"/>
                    <a:pt x="12800" y="527"/>
                  </a:cubicBezTo>
                  <a:lnTo>
                    <a:pt x="12800" y="455"/>
                  </a:lnTo>
                  <a:close/>
                  <a:moveTo>
                    <a:pt x="3707" y="1515"/>
                  </a:moveTo>
                  <a:cubicBezTo>
                    <a:pt x="3692" y="1722"/>
                    <a:pt x="3620" y="1917"/>
                    <a:pt x="3491" y="2127"/>
                  </a:cubicBezTo>
                  <a:cubicBezTo>
                    <a:pt x="3563" y="1894"/>
                    <a:pt x="3635" y="1678"/>
                    <a:pt x="3707" y="1515"/>
                  </a:cubicBezTo>
                  <a:close/>
                  <a:moveTo>
                    <a:pt x="7345" y="1436"/>
                  </a:moveTo>
                  <a:cubicBezTo>
                    <a:pt x="7436" y="1600"/>
                    <a:pt x="7436" y="1818"/>
                    <a:pt x="7509" y="2054"/>
                  </a:cubicBezTo>
                  <a:lnTo>
                    <a:pt x="7509" y="2273"/>
                  </a:lnTo>
                  <a:lnTo>
                    <a:pt x="7509" y="2418"/>
                  </a:lnTo>
                  <a:cubicBezTo>
                    <a:pt x="7436" y="2345"/>
                    <a:pt x="7436" y="2273"/>
                    <a:pt x="7345" y="2127"/>
                  </a:cubicBezTo>
                  <a:lnTo>
                    <a:pt x="7345" y="1436"/>
                  </a:lnTo>
                  <a:close/>
                  <a:moveTo>
                    <a:pt x="7727" y="3945"/>
                  </a:moveTo>
                  <a:cubicBezTo>
                    <a:pt x="7727" y="4018"/>
                    <a:pt x="7727" y="4163"/>
                    <a:pt x="7800" y="4236"/>
                  </a:cubicBezTo>
                  <a:lnTo>
                    <a:pt x="7800" y="4327"/>
                  </a:lnTo>
                  <a:lnTo>
                    <a:pt x="7727" y="4400"/>
                  </a:lnTo>
                  <a:lnTo>
                    <a:pt x="7727" y="3945"/>
                  </a:lnTo>
                  <a:close/>
                  <a:moveTo>
                    <a:pt x="7800" y="4545"/>
                  </a:moveTo>
                  <a:lnTo>
                    <a:pt x="7800" y="4854"/>
                  </a:lnTo>
                  <a:cubicBezTo>
                    <a:pt x="7800" y="4782"/>
                    <a:pt x="7727" y="4691"/>
                    <a:pt x="7727" y="4691"/>
                  </a:cubicBezTo>
                  <a:cubicBezTo>
                    <a:pt x="7727" y="4618"/>
                    <a:pt x="7800" y="4618"/>
                    <a:pt x="7800" y="4545"/>
                  </a:cubicBezTo>
                  <a:close/>
                  <a:moveTo>
                    <a:pt x="12581" y="4782"/>
                  </a:moveTo>
                  <a:lnTo>
                    <a:pt x="12581" y="5000"/>
                  </a:lnTo>
                  <a:cubicBezTo>
                    <a:pt x="12509" y="4927"/>
                    <a:pt x="12509" y="4854"/>
                    <a:pt x="12509" y="4782"/>
                  </a:cubicBezTo>
                  <a:close/>
                  <a:moveTo>
                    <a:pt x="12654" y="5072"/>
                  </a:moveTo>
                  <a:lnTo>
                    <a:pt x="12654" y="5145"/>
                  </a:lnTo>
                  <a:lnTo>
                    <a:pt x="12581" y="5145"/>
                  </a:lnTo>
                  <a:lnTo>
                    <a:pt x="12654" y="5072"/>
                  </a:lnTo>
                  <a:close/>
                  <a:moveTo>
                    <a:pt x="12654" y="5454"/>
                  </a:moveTo>
                  <a:cubicBezTo>
                    <a:pt x="12727" y="5600"/>
                    <a:pt x="12727" y="5763"/>
                    <a:pt x="12800" y="5909"/>
                  </a:cubicBezTo>
                  <a:lnTo>
                    <a:pt x="12727" y="5909"/>
                  </a:lnTo>
                  <a:lnTo>
                    <a:pt x="12727" y="5836"/>
                  </a:lnTo>
                  <a:cubicBezTo>
                    <a:pt x="12727" y="5800"/>
                    <a:pt x="12709" y="5782"/>
                    <a:pt x="12691" y="5782"/>
                  </a:cubicBezTo>
                  <a:cubicBezTo>
                    <a:pt x="12672" y="5782"/>
                    <a:pt x="12654" y="5800"/>
                    <a:pt x="12654" y="5836"/>
                  </a:cubicBezTo>
                  <a:lnTo>
                    <a:pt x="12654" y="5909"/>
                  </a:lnTo>
                  <a:cubicBezTo>
                    <a:pt x="12654" y="5763"/>
                    <a:pt x="12654" y="5691"/>
                    <a:pt x="12581" y="5527"/>
                  </a:cubicBezTo>
                  <a:lnTo>
                    <a:pt x="12654" y="5454"/>
                  </a:lnTo>
                  <a:close/>
                  <a:moveTo>
                    <a:pt x="11745" y="5691"/>
                  </a:moveTo>
                  <a:cubicBezTo>
                    <a:pt x="11745" y="5763"/>
                    <a:pt x="11745" y="5836"/>
                    <a:pt x="11818" y="5982"/>
                  </a:cubicBezTo>
                  <a:lnTo>
                    <a:pt x="11745" y="5982"/>
                  </a:lnTo>
                  <a:lnTo>
                    <a:pt x="11745" y="5909"/>
                  </a:lnTo>
                  <a:lnTo>
                    <a:pt x="11745" y="5691"/>
                  </a:lnTo>
                  <a:close/>
                  <a:moveTo>
                    <a:pt x="13563" y="527"/>
                  </a:moveTo>
                  <a:cubicBezTo>
                    <a:pt x="13800" y="527"/>
                    <a:pt x="14090" y="600"/>
                    <a:pt x="14327" y="600"/>
                  </a:cubicBezTo>
                  <a:cubicBezTo>
                    <a:pt x="14927" y="691"/>
                    <a:pt x="15527" y="836"/>
                    <a:pt x="15909" y="1364"/>
                  </a:cubicBezTo>
                  <a:cubicBezTo>
                    <a:pt x="16290" y="1818"/>
                    <a:pt x="16290" y="2418"/>
                    <a:pt x="16363" y="3036"/>
                  </a:cubicBezTo>
                  <a:cubicBezTo>
                    <a:pt x="16436" y="3254"/>
                    <a:pt x="16527" y="3563"/>
                    <a:pt x="16527" y="3945"/>
                  </a:cubicBezTo>
                  <a:cubicBezTo>
                    <a:pt x="16599" y="4091"/>
                    <a:pt x="16599" y="4163"/>
                    <a:pt x="16599" y="4327"/>
                  </a:cubicBezTo>
                  <a:cubicBezTo>
                    <a:pt x="16599" y="4927"/>
                    <a:pt x="16599" y="5527"/>
                    <a:pt x="16527" y="6145"/>
                  </a:cubicBezTo>
                  <a:cubicBezTo>
                    <a:pt x="16072" y="5982"/>
                    <a:pt x="15527" y="5909"/>
                    <a:pt x="14999" y="5909"/>
                  </a:cubicBezTo>
                  <a:cubicBezTo>
                    <a:pt x="14781" y="5836"/>
                    <a:pt x="14545" y="5836"/>
                    <a:pt x="14254" y="5836"/>
                  </a:cubicBezTo>
                  <a:lnTo>
                    <a:pt x="14254" y="5454"/>
                  </a:lnTo>
                  <a:cubicBezTo>
                    <a:pt x="14254" y="5418"/>
                    <a:pt x="14213" y="5400"/>
                    <a:pt x="14172" y="5400"/>
                  </a:cubicBezTo>
                  <a:cubicBezTo>
                    <a:pt x="14131" y="5400"/>
                    <a:pt x="14090" y="5418"/>
                    <a:pt x="14090" y="5454"/>
                  </a:cubicBezTo>
                  <a:lnTo>
                    <a:pt x="14090" y="5836"/>
                  </a:lnTo>
                  <a:lnTo>
                    <a:pt x="13709" y="5836"/>
                  </a:lnTo>
                  <a:cubicBezTo>
                    <a:pt x="13800" y="5691"/>
                    <a:pt x="13800" y="5454"/>
                    <a:pt x="13800" y="5236"/>
                  </a:cubicBezTo>
                  <a:lnTo>
                    <a:pt x="13709" y="5236"/>
                  </a:lnTo>
                  <a:cubicBezTo>
                    <a:pt x="13709" y="5454"/>
                    <a:pt x="13636" y="5691"/>
                    <a:pt x="13563" y="5836"/>
                  </a:cubicBezTo>
                  <a:cubicBezTo>
                    <a:pt x="13418" y="5836"/>
                    <a:pt x="13254" y="5909"/>
                    <a:pt x="13109" y="5909"/>
                  </a:cubicBezTo>
                  <a:cubicBezTo>
                    <a:pt x="13254" y="5691"/>
                    <a:pt x="13418" y="5454"/>
                    <a:pt x="13563" y="5236"/>
                  </a:cubicBezTo>
                  <a:cubicBezTo>
                    <a:pt x="13709" y="4927"/>
                    <a:pt x="13872" y="4618"/>
                    <a:pt x="14018" y="4327"/>
                  </a:cubicBezTo>
                  <a:cubicBezTo>
                    <a:pt x="14018" y="4262"/>
                    <a:pt x="13981" y="4206"/>
                    <a:pt x="13959" y="4206"/>
                  </a:cubicBezTo>
                  <a:cubicBezTo>
                    <a:pt x="13951" y="4206"/>
                    <a:pt x="13945" y="4215"/>
                    <a:pt x="13945" y="4236"/>
                  </a:cubicBezTo>
                  <a:cubicBezTo>
                    <a:pt x="13800" y="4545"/>
                    <a:pt x="13636" y="4854"/>
                    <a:pt x="13418" y="5145"/>
                  </a:cubicBezTo>
                  <a:cubicBezTo>
                    <a:pt x="13254" y="5382"/>
                    <a:pt x="13109" y="5527"/>
                    <a:pt x="13036" y="5763"/>
                  </a:cubicBezTo>
                  <a:cubicBezTo>
                    <a:pt x="12963" y="5600"/>
                    <a:pt x="12963" y="5382"/>
                    <a:pt x="12963" y="5236"/>
                  </a:cubicBezTo>
                  <a:cubicBezTo>
                    <a:pt x="13345" y="4691"/>
                    <a:pt x="13709" y="4091"/>
                    <a:pt x="13800" y="3563"/>
                  </a:cubicBezTo>
                  <a:cubicBezTo>
                    <a:pt x="13800" y="3527"/>
                    <a:pt x="13777" y="3509"/>
                    <a:pt x="13754" y="3509"/>
                  </a:cubicBezTo>
                  <a:cubicBezTo>
                    <a:pt x="13731" y="3509"/>
                    <a:pt x="13709" y="3527"/>
                    <a:pt x="13709" y="3563"/>
                  </a:cubicBezTo>
                  <a:cubicBezTo>
                    <a:pt x="13563" y="4091"/>
                    <a:pt x="13254" y="4473"/>
                    <a:pt x="12891" y="4927"/>
                  </a:cubicBezTo>
                  <a:cubicBezTo>
                    <a:pt x="12891" y="4782"/>
                    <a:pt x="12800" y="4618"/>
                    <a:pt x="12800" y="4545"/>
                  </a:cubicBezTo>
                  <a:cubicBezTo>
                    <a:pt x="13181" y="4018"/>
                    <a:pt x="13490" y="3491"/>
                    <a:pt x="13563" y="2873"/>
                  </a:cubicBezTo>
                  <a:cubicBezTo>
                    <a:pt x="13563" y="2873"/>
                    <a:pt x="13531" y="2840"/>
                    <a:pt x="13509" y="2840"/>
                  </a:cubicBezTo>
                  <a:cubicBezTo>
                    <a:pt x="13499" y="2840"/>
                    <a:pt x="13490" y="2848"/>
                    <a:pt x="13490" y="2873"/>
                  </a:cubicBezTo>
                  <a:cubicBezTo>
                    <a:pt x="13345" y="3418"/>
                    <a:pt x="13036" y="3782"/>
                    <a:pt x="12727" y="4236"/>
                  </a:cubicBezTo>
                  <a:cubicBezTo>
                    <a:pt x="12727" y="4091"/>
                    <a:pt x="12727" y="3945"/>
                    <a:pt x="12654" y="3709"/>
                  </a:cubicBezTo>
                  <a:cubicBezTo>
                    <a:pt x="13036" y="3254"/>
                    <a:pt x="13254" y="2727"/>
                    <a:pt x="13563" y="2273"/>
                  </a:cubicBezTo>
                  <a:cubicBezTo>
                    <a:pt x="13563" y="2200"/>
                    <a:pt x="13563" y="2200"/>
                    <a:pt x="13490" y="2200"/>
                  </a:cubicBezTo>
                  <a:cubicBezTo>
                    <a:pt x="13254" y="2654"/>
                    <a:pt x="12963" y="3109"/>
                    <a:pt x="12654" y="3563"/>
                  </a:cubicBezTo>
                  <a:cubicBezTo>
                    <a:pt x="12654" y="3491"/>
                    <a:pt x="12654" y="3491"/>
                    <a:pt x="12581" y="3418"/>
                  </a:cubicBezTo>
                  <a:lnTo>
                    <a:pt x="12581" y="3254"/>
                  </a:lnTo>
                  <a:cubicBezTo>
                    <a:pt x="12963" y="2509"/>
                    <a:pt x="13563" y="1891"/>
                    <a:pt x="13709" y="1055"/>
                  </a:cubicBezTo>
                  <a:cubicBezTo>
                    <a:pt x="13709" y="1018"/>
                    <a:pt x="13690" y="1000"/>
                    <a:pt x="13663" y="1000"/>
                  </a:cubicBezTo>
                  <a:cubicBezTo>
                    <a:pt x="13636" y="1000"/>
                    <a:pt x="13600" y="1018"/>
                    <a:pt x="13563" y="1055"/>
                  </a:cubicBezTo>
                  <a:cubicBezTo>
                    <a:pt x="13418" y="1745"/>
                    <a:pt x="12891" y="2273"/>
                    <a:pt x="12509" y="2964"/>
                  </a:cubicBezTo>
                  <a:lnTo>
                    <a:pt x="12509" y="2200"/>
                  </a:lnTo>
                  <a:cubicBezTo>
                    <a:pt x="12963" y="1673"/>
                    <a:pt x="13254" y="1055"/>
                    <a:pt x="13563" y="527"/>
                  </a:cubicBezTo>
                  <a:close/>
                  <a:moveTo>
                    <a:pt x="13036" y="6218"/>
                  </a:moveTo>
                  <a:cubicBezTo>
                    <a:pt x="12891" y="6218"/>
                    <a:pt x="12727" y="6218"/>
                    <a:pt x="12581" y="6291"/>
                  </a:cubicBezTo>
                  <a:lnTo>
                    <a:pt x="12581" y="6218"/>
                  </a:lnTo>
                  <a:close/>
                  <a:moveTo>
                    <a:pt x="7727" y="5145"/>
                  </a:moveTo>
                  <a:cubicBezTo>
                    <a:pt x="7727" y="5309"/>
                    <a:pt x="7800" y="5382"/>
                    <a:pt x="7800" y="5454"/>
                  </a:cubicBezTo>
                  <a:cubicBezTo>
                    <a:pt x="7800" y="5763"/>
                    <a:pt x="7800" y="6054"/>
                    <a:pt x="7891" y="6363"/>
                  </a:cubicBezTo>
                  <a:lnTo>
                    <a:pt x="7800" y="6363"/>
                  </a:lnTo>
                  <a:cubicBezTo>
                    <a:pt x="7727" y="5982"/>
                    <a:pt x="7727" y="5600"/>
                    <a:pt x="7727" y="5145"/>
                  </a:cubicBezTo>
                  <a:close/>
                  <a:moveTo>
                    <a:pt x="8036" y="5909"/>
                  </a:moveTo>
                  <a:cubicBezTo>
                    <a:pt x="8036" y="5982"/>
                    <a:pt x="8109" y="6145"/>
                    <a:pt x="8109" y="6218"/>
                  </a:cubicBezTo>
                  <a:lnTo>
                    <a:pt x="8109" y="6363"/>
                  </a:lnTo>
                  <a:lnTo>
                    <a:pt x="8036" y="6363"/>
                  </a:lnTo>
                  <a:lnTo>
                    <a:pt x="8036" y="5909"/>
                  </a:lnTo>
                  <a:close/>
                  <a:moveTo>
                    <a:pt x="5529" y="1110"/>
                  </a:moveTo>
                  <a:cubicBezTo>
                    <a:pt x="5883" y="1110"/>
                    <a:pt x="6245" y="1202"/>
                    <a:pt x="6527" y="1364"/>
                  </a:cubicBezTo>
                  <a:lnTo>
                    <a:pt x="6527" y="1436"/>
                  </a:lnTo>
                  <a:cubicBezTo>
                    <a:pt x="6600" y="1509"/>
                    <a:pt x="6673" y="1600"/>
                    <a:pt x="6818" y="1745"/>
                  </a:cubicBezTo>
                  <a:lnTo>
                    <a:pt x="6818" y="2054"/>
                  </a:lnTo>
                  <a:lnTo>
                    <a:pt x="6745" y="2054"/>
                  </a:lnTo>
                  <a:cubicBezTo>
                    <a:pt x="6745" y="2054"/>
                    <a:pt x="6673" y="2054"/>
                    <a:pt x="6745" y="2127"/>
                  </a:cubicBezTo>
                  <a:lnTo>
                    <a:pt x="6818" y="2127"/>
                  </a:lnTo>
                  <a:lnTo>
                    <a:pt x="6891" y="2200"/>
                  </a:lnTo>
                  <a:lnTo>
                    <a:pt x="6982" y="2200"/>
                  </a:lnTo>
                  <a:lnTo>
                    <a:pt x="6982" y="2273"/>
                  </a:lnTo>
                  <a:cubicBezTo>
                    <a:pt x="6982" y="2309"/>
                    <a:pt x="6982" y="2327"/>
                    <a:pt x="6991" y="2327"/>
                  </a:cubicBezTo>
                  <a:cubicBezTo>
                    <a:pt x="7000" y="2327"/>
                    <a:pt x="7018" y="2309"/>
                    <a:pt x="7055" y="2273"/>
                  </a:cubicBezTo>
                  <a:lnTo>
                    <a:pt x="7127" y="2345"/>
                  </a:lnTo>
                  <a:cubicBezTo>
                    <a:pt x="7273" y="2873"/>
                    <a:pt x="7345" y="3491"/>
                    <a:pt x="7345" y="4018"/>
                  </a:cubicBezTo>
                  <a:cubicBezTo>
                    <a:pt x="7436" y="4691"/>
                    <a:pt x="7436" y="5382"/>
                    <a:pt x="7509" y="6145"/>
                  </a:cubicBezTo>
                  <a:lnTo>
                    <a:pt x="7509" y="6363"/>
                  </a:lnTo>
                  <a:cubicBezTo>
                    <a:pt x="6982" y="6436"/>
                    <a:pt x="6436" y="6509"/>
                    <a:pt x="5909" y="6509"/>
                  </a:cubicBezTo>
                  <a:lnTo>
                    <a:pt x="5382" y="6509"/>
                  </a:lnTo>
                  <a:lnTo>
                    <a:pt x="5382" y="6436"/>
                  </a:lnTo>
                  <a:lnTo>
                    <a:pt x="5382" y="6145"/>
                  </a:lnTo>
                  <a:cubicBezTo>
                    <a:pt x="5382" y="6100"/>
                    <a:pt x="5364" y="6077"/>
                    <a:pt x="5346" y="6077"/>
                  </a:cubicBezTo>
                  <a:cubicBezTo>
                    <a:pt x="5327" y="6077"/>
                    <a:pt x="5309" y="6100"/>
                    <a:pt x="5309" y="6145"/>
                  </a:cubicBezTo>
                  <a:cubicBezTo>
                    <a:pt x="5309" y="6218"/>
                    <a:pt x="5309" y="6363"/>
                    <a:pt x="5236" y="6436"/>
                  </a:cubicBezTo>
                  <a:lnTo>
                    <a:pt x="5236" y="6509"/>
                  </a:lnTo>
                  <a:lnTo>
                    <a:pt x="4927" y="6509"/>
                  </a:lnTo>
                  <a:cubicBezTo>
                    <a:pt x="4927" y="6436"/>
                    <a:pt x="5000" y="6363"/>
                    <a:pt x="5000" y="6291"/>
                  </a:cubicBezTo>
                  <a:cubicBezTo>
                    <a:pt x="5073" y="6054"/>
                    <a:pt x="5073" y="5836"/>
                    <a:pt x="5073" y="5600"/>
                  </a:cubicBezTo>
                  <a:cubicBezTo>
                    <a:pt x="5073" y="5563"/>
                    <a:pt x="5037" y="5545"/>
                    <a:pt x="5000" y="5545"/>
                  </a:cubicBezTo>
                  <a:cubicBezTo>
                    <a:pt x="4964" y="5545"/>
                    <a:pt x="4927" y="5563"/>
                    <a:pt x="4927" y="5600"/>
                  </a:cubicBezTo>
                  <a:cubicBezTo>
                    <a:pt x="4927" y="5836"/>
                    <a:pt x="4855" y="6054"/>
                    <a:pt x="4782" y="6291"/>
                  </a:cubicBezTo>
                  <a:cubicBezTo>
                    <a:pt x="4782" y="6363"/>
                    <a:pt x="4709" y="6436"/>
                    <a:pt x="4709" y="6509"/>
                  </a:cubicBezTo>
                  <a:lnTo>
                    <a:pt x="3873" y="6509"/>
                  </a:lnTo>
                  <a:lnTo>
                    <a:pt x="3800" y="6436"/>
                  </a:lnTo>
                  <a:cubicBezTo>
                    <a:pt x="3873" y="6436"/>
                    <a:pt x="3873" y="6363"/>
                    <a:pt x="3946" y="6291"/>
                  </a:cubicBezTo>
                  <a:cubicBezTo>
                    <a:pt x="3946" y="6239"/>
                    <a:pt x="3909" y="6188"/>
                    <a:pt x="3862" y="6188"/>
                  </a:cubicBezTo>
                  <a:cubicBezTo>
                    <a:pt x="3843" y="6188"/>
                    <a:pt x="3822" y="6197"/>
                    <a:pt x="3800" y="6218"/>
                  </a:cubicBezTo>
                  <a:cubicBezTo>
                    <a:pt x="3800" y="6218"/>
                    <a:pt x="3709" y="6145"/>
                    <a:pt x="3709" y="5982"/>
                  </a:cubicBezTo>
                  <a:cubicBezTo>
                    <a:pt x="4091" y="5836"/>
                    <a:pt x="4327" y="5382"/>
                    <a:pt x="4546" y="5000"/>
                  </a:cubicBezTo>
                  <a:cubicBezTo>
                    <a:pt x="4709" y="4691"/>
                    <a:pt x="4782" y="4327"/>
                    <a:pt x="4709" y="3945"/>
                  </a:cubicBezTo>
                  <a:lnTo>
                    <a:pt x="4618" y="3945"/>
                  </a:lnTo>
                  <a:cubicBezTo>
                    <a:pt x="4618" y="4400"/>
                    <a:pt x="4473" y="4782"/>
                    <a:pt x="4255" y="5072"/>
                  </a:cubicBezTo>
                  <a:cubicBezTo>
                    <a:pt x="4091" y="5382"/>
                    <a:pt x="3873" y="5600"/>
                    <a:pt x="3709" y="5836"/>
                  </a:cubicBezTo>
                  <a:lnTo>
                    <a:pt x="3709" y="5145"/>
                  </a:lnTo>
                  <a:cubicBezTo>
                    <a:pt x="4164" y="4691"/>
                    <a:pt x="4400" y="3945"/>
                    <a:pt x="4618" y="3327"/>
                  </a:cubicBezTo>
                  <a:cubicBezTo>
                    <a:pt x="4618" y="3291"/>
                    <a:pt x="4600" y="3273"/>
                    <a:pt x="4582" y="3273"/>
                  </a:cubicBezTo>
                  <a:cubicBezTo>
                    <a:pt x="4564" y="3273"/>
                    <a:pt x="4546" y="3291"/>
                    <a:pt x="4546" y="3327"/>
                  </a:cubicBezTo>
                  <a:cubicBezTo>
                    <a:pt x="4327" y="3873"/>
                    <a:pt x="4018" y="4400"/>
                    <a:pt x="3709" y="4927"/>
                  </a:cubicBezTo>
                  <a:cubicBezTo>
                    <a:pt x="3637" y="4691"/>
                    <a:pt x="3564" y="4400"/>
                    <a:pt x="3564" y="4091"/>
                  </a:cubicBezTo>
                  <a:lnTo>
                    <a:pt x="3564" y="3491"/>
                  </a:lnTo>
                  <a:cubicBezTo>
                    <a:pt x="3491" y="3254"/>
                    <a:pt x="3491" y="3036"/>
                    <a:pt x="3491" y="2800"/>
                  </a:cubicBezTo>
                  <a:lnTo>
                    <a:pt x="3491" y="2418"/>
                  </a:lnTo>
                  <a:cubicBezTo>
                    <a:pt x="3709" y="2127"/>
                    <a:pt x="3873" y="1745"/>
                    <a:pt x="3873" y="1364"/>
                  </a:cubicBezTo>
                  <a:cubicBezTo>
                    <a:pt x="4255" y="1145"/>
                    <a:pt x="4782" y="1145"/>
                    <a:pt x="5164" y="1145"/>
                  </a:cubicBezTo>
                  <a:cubicBezTo>
                    <a:pt x="5282" y="1122"/>
                    <a:pt x="5405" y="1110"/>
                    <a:pt x="5529" y="1110"/>
                  </a:cubicBezTo>
                  <a:close/>
                  <a:moveTo>
                    <a:pt x="15454" y="6218"/>
                  </a:moveTo>
                  <a:lnTo>
                    <a:pt x="15454" y="6218"/>
                  </a:lnTo>
                  <a:cubicBezTo>
                    <a:pt x="15763" y="6291"/>
                    <a:pt x="16072" y="6291"/>
                    <a:pt x="16436" y="6436"/>
                  </a:cubicBezTo>
                  <a:lnTo>
                    <a:pt x="16363" y="6509"/>
                  </a:lnTo>
                  <a:cubicBezTo>
                    <a:pt x="16072" y="6363"/>
                    <a:pt x="15763" y="6291"/>
                    <a:pt x="15454" y="6218"/>
                  </a:cubicBezTo>
                  <a:close/>
                  <a:moveTo>
                    <a:pt x="12345" y="6218"/>
                  </a:moveTo>
                  <a:lnTo>
                    <a:pt x="12345" y="6291"/>
                  </a:lnTo>
                  <a:cubicBezTo>
                    <a:pt x="11072" y="6363"/>
                    <a:pt x="9782" y="6509"/>
                    <a:pt x="8491" y="6600"/>
                  </a:cubicBezTo>
                  <a:cubicBezTo>
                    <a:pt x="9618" y="6509"/>
                    <a:pt x="10763" y="6363"/>
                    <a:pt x="11818" y="6291"/>
                  </a:cubicBezTo>
                  <a:lnTo>
                    <a:pt x="11981" y="6291"/>
                  </a:lnTo>
                  <a:cubicBezTo>
                    <a:pt x="12127" y="6291"/>
                    <a:pt x="12200" y="6218"/>
                    <a:pt x="12345" y="6218"/>
                  </a:cubicBezTo>
                  <a:close/>
                  <a:moveTo>
                    <a:pt x="3415" y="6892"/>
                  </a:moveTo>
                  <a:cubicBezTo>
                    <a:pt x="3253" y="6965"/>
                    <a:pt x="3108" y="7128"/>
                    <a:pt x="2964" y="7272"/>
                  </a:cubicBezTo>
                  <a:lnTo>
                    <a:pt x="2964" y="7200"/>
                  </a:lnTo>
                  <a:cubicBezTo>
                    <a:pt x="3037" y="7054"/>
                    <a:pt x="3037" y="6963"/>
                    <a:pt x="3109" y="6963"/>
                  </a:cubicBezTo>
                  <a:cubicBezTo>
                    <a:pt x="3216" y="6910"/>
                    <a:pt x="3332" y="6896"/>
                    <a:pt x="3415" y="6892"/>
                  </a:cubicBezTo>
                  <a:close/>
                  <a:moveTo>
                    <a:pt x="16818" y="6600"/>
                  </a:moveTo>
                  <a:cubicBezTo>
                    <a:pt x="17272" y="6891"/>
                    <a:pt x="17508" y="7272"/>
                    <a:pt x="17654" y="7654"/>
                  </a:cubicBezTo>
                  <a:cubicBezTo>
                    <a:pt x="17508" y="7581"/>
                    <a:pt x="17436" y="7418"/>
                    <a:pt x="17345" y="7272"/>
                  </a:cubicBezTo>
                  <a:cubicBezTo>
                    <a:pt x="17199" y="7054"/>
                    <a:pt x="16981" y="6891"/>
                    <a:pt x="16745" y="6745"/>
                  </a:cubicBezTo>
                  <a:cubicBezTo>
                    <a:pt x="16745" y="6672"/>
                    <a:pt x="16818" y="6672"/>
                    <a:pt x="16818" y="6600"/>
                  </a:cubicBezTo>
                  <a:close/>
                  <a:moveTo>
                    <a:pt x="2273" y="12272"/>
                  </a:moveTo>
                  <a:cubicBezTo>
                    <a:pt x="2200" y="12654"/>
                    <a:pt x="2200" y="13036"/>
                    <a:pt x="2200" y="13417"/>
                  </a:cubicBezTo>
                  <a:cubicBezTo>
                    <a:pt x="2128" y="13036"/>
                    <a:pt x="2200" y="12654"/>
                    <a:pt x="2273" y="12272"/>
                  </a:cubicBezTo>
                  <a:close/>
                  <a:moveTo>
                    <a:pt x="2964" y="8254"/>
                  </a:moveTo>
                  <a:cubicBezTo>
                    <a:pt x="3037" y="9163"/>
                    <a:pt x="3109" y="9999"/>
                    <a:pt x="3037" y="10908"/>
                  </a:cubicBezTo>
                  <a:cubicBezTo>
                    <a:pt x="2966" y="11931"/>
                    <a:pt x="2673" y="12817"/>
                    <a:pt x="2523" y="13782"/>
                  </a:cubicBezTo>
                  <a:lnTo>
                    <a:pt x="2523" y="13782"/>
                  </a:lnTo>
                  <a:cubicBezTo>
                    <a:pt x="2533" y="13562"/>
                    <a:pt x="2551" y="13335"/>
                    <a:pt x="2582" y="13108"/>
                  </a:cubicBezTo>
                  <a:cubicBezTo>
                    <a:pt x="2582" y="12272"/>
                    <a:pt x="2728" y="11363"/>
                    <a:pt x="2800" y="10527"/>
                  </a:cubicBezTo>
                  <a:cubicBezTo>
                    <a:pt x="2891" y="9781"/>
                    <a:pt x="2800" y="9018"/>
                    <a:pt x="2964" y="8254"/>
                  </a:cubicBezTo>
                  <a:close/>
                  <a:moveTo>
                    <a:pt x="1819" y="13490"/>
                  </a:moveTo>
                  <a:lnTo>
                    <a:pt x="1819" y="13490"/>
                  </a:lnTo>
                  <a:cubicBezTo>
                    <a:pt x="1437" y="13872"/>
                    <a:pt x="1146" y="14163"/>
                    <a:pt x="910" y="14617"/>
                  </a:cubicBezTo>
                  <a:cubicBezTo>
                    <a:pt x="1073" y="14090"/>
                    <a:pt x="1364" y="13636"/>
                    <a:pt x="1819" y="13490"/>
                  </a:cubicBezTo>
                  <a:close/>
                  <a:moveTo>
                    <a:pt x="14396" y="6510"/>
                  </a:moveTo>
                  <a:cubicBezTo>
                    <a:pt x="15076" y="6510"/>
                    <a:pt x="15769" y="6593"/>
                    <a:pt x="16363" y="6891"/>
                  </a:cubicBezTo>
                  <a:lnTo>
                    <a:pt x="16436" y="6963"/>
                  </a:lnTo>
                  <a:cubicBezTo>
                    <a:pt x="16599" y="7054"/>
                    <a:pt x="16672" y="7127"/>
                    <a:pt x="16818" y="7200"/>
                  </a:cubicBezTo>
                  <a:cubicBezTo>
                    <a:pt x="17345" y="7727"/>
                    <a:pt x="17654" y="8563"/>
                    <a:pt x="17799" y="9399"/>
                  </a:cubicBezTo>
                  <a:cubicBezTo>
                    <a:pt x="17890" y="10763"/>
                    <a:pt x="17799" y="12199"/>
                    <a:pt x="17654" y="13563"/>
                  </a:cubicBezTo>
                  <a:lnTo>
                    <a:pt x="17654" y="14017"/>
                  </a:lnTo>
                  <a:cubicBezTo>
                    <a:pt x="17508" y="14399"/>
                    <a:pt x="17272" y="14690"/>
                    <a:pt x="16981" y="14999"/>
                  </a:cubicBezTo>
                  <a:cubicBezTo>
                    <a:pt x="16434" y="15546"/>
                    <a:pt x="15614" y="15603"/>
                    <a:pt x="14845" y="15603"/>
                  </a:cubicBezTo>
                  <a:cubicBezTo>
                    <a:pt x="14642" y="15603"/>
                    <a:pt x="14443" y="15599"/>
                    <a:pt x="14254" y="15599"/>
                  </a:cubicBezTo>
                  <a:cubicBezTo>
                    <a:pt x="13345" y="15526"/>
                    <a:pt x="12436" y="15454"/>
                    <a:pt x="11436" y="15454"/>
                  </a:cubicBezTo>
                  <a:cubicBezTo>
                    <a:pt x="11283" y="15447"/>
                    <a:pt x="11130" y="15444"/>
                    <a:pt x="10976" y="15444"/>
                  </a:cubicBezTo>
                  <a:cubicBezTo>
                    <a:pt x="9710" y="15444"/>
                    <a:pt x="8431" y="15640"/>
                    <a:pt x="7118" y="15640"/>
                  </a:cubicBezTo>
                  <a:cubicBezTo>
                    <a:pt x="6796" y="15640"/>
                    <a:pt x="6472" y="15628"/>
                    <a:pt x="6146" y="15599"/>
                  </a:cubicBezTo>
                  <a:cubicBezTo>
                    <a:pt x="5236" y="15526"/>
                    <a:pt x="4018" y="15381"/>
                    <a:pt x="3255" y="14854"/>
                  </a:cubicBezTo>
                  <a:cubicBezTo>
                    <a:pt x="2509" y="14326"/>
                    <a:pt x="2964" y="13326"/>
                    <a:pt x="3109" y="12654"/>
                  </a:cubicBezTo>
                  <a:cubicBezTo>
                    <a:pt x="3346" y="11054"/>
                    <a:pt x="3346" y="9399"/>
                    <a:pt x="3109" y="7872"/>
                  </a:cubicBezTo>
                  <a:cubicBezTo>
                    <a:pt x="3346" y="7200"/>
                    <a:pt x="3873" y="7200"/>
                    <a:pt x="4618" y="7200"/>
                  </a:cubicBezTo>
                  <a:cubicBezTo>
                    <a:pt x="5527" y="7200"/>
                    <a:pt x="6527" y="7127"/>
                    <a:pt x="7436" y="7054"/>
                  </a:cubicBezTo>
                  <a:cubicBezTo>
                    <a:pt x="9091" y="6963"/>
                    <a:pt x="10763" y="6818"/>
                    <a:pt x="12509" y="6672"/>
                  </a:cubicBezTo>
                  <a:cubicBezTo>
                    <a:pt x="12509" y="6734"/>
                    <a:pt x="12535" y="6756"/>
                    <a:pt x="12570" y="6756"/>
                  </a:cubicBezTo>
                  <a:cubicBezTo>
                    <a:pt x="12619" y="6756"/>
                    <a:pt x="12685" y="6714"/>
                    <a:pt x="12727" y="6672"/>
                  </a:cubicBezTo>
                  <a:cubicBezTo>
                    <a:pt x="12727" y="6672"/>
                    <a:pt x="12800" y="6600"/>
                    <a:pt x="12891" y="6600"/>
                  </a:cubicBezTo>
                  <a:cubicBezTo>
                    <a:pt x="13351" y="6560"/>
                    <a:pt x="13870" y="6510"/>
                    <a:pt x="14396" y="6510"/>
                  </a:cubicBezTo>
                  <a:close/>
                  <a:moveTo>
                    <a:pt x="2509" y="14690"/>
                  </a:moveTo>
                  <a:lnTo>
                    <a:pt x="2509" y="14690"/>
                  </a:lnTo>
                  <a:cubicBezTo>
                    <a:pt x="2582" y="15072"/>
                    <a:pt x="2582" y="15454"/>
                    <a:pt x="2655" y="15835"/>
                  </a:cubicBezTo>
                  <a:cubicBezTo>
                    <a:pt x="2346" y="15599"/>
                    <a:pt x="2509" y="14999"/>
                    <a:pt x="2509" y="14690"/>
                  </a:cubicBezTo>
                  <a:close/>
                  <a:moveTo>
                    <a:pt x="2514" y="14047"/>
                  </a:moveTo>
                  <a:lnTo>
                    <a:pt x="2514" y="14047"/>
                  </a:lnTo>
                  <a:cubicBezTo>
                    <a:pt x="2541" y="14547"/>
                    <a:pt x="2693" y="14876"/>
                    <a:pt x="3037" y="15072"/>
                  </a:cubicBezTo>
                  <a:cubicBezTo>
                    <a:pt x="3037" y="15381"/>
                    <a:pt x="3109" y="15690"/>
                    <a:pt x="3255" y="15981"/>
                  </a:cubicBezTo>
                  <a:cubicBezTo>
                    <a:pt x="3109" y="15981"/>
                    <a:pt x="3037" y="15981"/>
                    <a:pt x="2891" y="15908"/>
                  </a:cubicBezTo>
                  <a:lnTo>
                    <a:pt x="2891" y="15835"/>
                  </a:lnTo>
                  <a:cubicBezTo>
                    <a:pt x="2891" y="15835"/>
                    <a:pt x="2851" y="15803"/>
                    <a:pt x="2824" y="15803"/>
                  </a:cubicBezTo>
                  <a:cubicBezTo>
                    <a:pt x="2810" y="15803"/>
                    <a:pt x="2800" y="15811"/>
                    <a:pt x="2800" y="15835"/>
                  </a:cubicBezTo>
                  <a:cubicBezTo>
                    <a:pt x="2728" y="15454"/>
                    <a:pt x="2728" y="14999"/>
                    <a:pt x="2582" y="14617"/>
                  </a:cubicBezTo>
                  <a:lnTo>
                    <a:pt x="2509" y="14617"/>
                  </a:lnTo>
                  <a:cubicBezTo>
                    <a:pt x="2509" y="14437"/>
                    <a:pt x="2509" y="14245"/>
                    <a:pt x="2514" y="14047"/>
                  </a:cubicBezTo>
                  <a:close/>
                  <a:moveTo>
                    <a:pt x="3182" y="15235"/>
                  </a:moveTo>
                  <a:cubicBezTo>
                    <a:pt x="3255" y="15235"/>
                    <a:pt x="3346" y="15308"/>
                    <a:pt x="3491" y="15381"/>
                  </a:cubicBezTo>
                  <a:cubicBezTo>
                    <a:pt x="3491" y="15526"/>
                    <a:pt x="3491" y="15690"/>
                    <a:pt x="3564" y="15763"/>
                  </a:cubicBezTo>
                  <a:cubicBezTo>
                    <a:pt x="3564" y="15835"/>
                    <a:pt x="3637" y="15981"/>
                    <a:pt x="3637" y="16054"/>
                  </a:cubicBezTo>
                  <a:cubicBezTo>
                    <a:pt x="3564" y="16054"/>
                    <a:pt x="3491" y="16054"/>
                    <a:pt x="3418" y="15981"/>
                  </a:cubicBezTo>
                  <a:cubicBezTo>
                    <a:pt x="3346" y="15763"/>
                    <a:pt x="3255" y="15454"/>
                    <a:pt x="3182" y="15235"/>
                  </a:cubicBezTo>
                  <a:close/>
                  <a:moveTo>
                    <a:pt x="3564" y="15454"/>
                  </a:moveTo>
                  <a:cubicBezTo>
                    <a:pt x="3709" y="15454"/>
                    <a:pt x="3800" y="15526"/>
                    <a:pt x="3873" y="15526"/>
                  </a:cubicBezTo>
                  <a:cubicBezTo>
                    <a:pt x="3946" y="15690"/>
                    <a:pt x="3946" y="15908"/>
                    <a:pt x="4018" y="16054"/>
                  </a:cubicBezTo>
                  <a:lnTo>
                    <a:pt x="3873" y="16054"/>
                  </a:lnTo>
                  <a:cubicBezTo>
                    <a:pt x="3800" y="15908"/>
                    <a:pt x="3709" y="15835"/>
                    <a:pt x="3637" y="15690"/>
                  </a:cubicBezTo>
                  <a:cubicBezTo>
                    <a:pt x="3637" y="15599"/>
                    <a:pt x="3637" y="15526"/>
                    <a:pt x="3564" y="15454"/>
                  </a:cubicBezTo>
                  <a:close/>
                  <a:moveTo>
                    <a:pt x="4018" y="15599"/>
                  </a:moveTo>
                  <a:cubicBezTo>
                    <a:pt x="4164" y="15599"/>
                    <a:pt x="4327" y="15690"/>
                    <a:pt x="4473" y="15690"/>
                  </a:cubicBezTo>
                  <a:lnTo>
                    <a:pt x="4400" y="15763"/>
                  </a:lnTo>
                  <a:cubicBezTo>
                    <a:pt x="4473" y="15835"/>
                    <a:pt x="4546" y="15981"/>
                    <a:pt x="4546" y="16054"/>
                  </a:cubicBezTo>
                  <a:lnTo>
                    <a:pt x="4618" y="16144"/>
                  </a:lnTo>
                  <a:cubicBezTo>
                    <a:pt x="4473" y="16144"/>
                    <a:pt x="4400" y="16054"/>
                    <a:pt x="4255" y="16054"/>
                  </a:cubicBezTo>
                  <a:cubicBezTo>
                    <a:pt x="4164" y="15908"/>
                    <a:pt x="4091" y="15763"/>
                    <a:pt x="4018" y="15599"/>
                  </a:cubicBezTo>
                  <a:close/>
                  <a:moveTo>
                    <a:pt x="4546" y="15763"/>
                  </a:moveTo>
                  <a:lnTo>
                    <a:pt x="4546" y="15763"/>
                  </a:lnTo>
                  <a:cubicBezTo>
                    <a:pt x="4855" y="15835"/>
                    <a:pt x="5236" y="15835"/>
                    <a:pt x="5527" y="15908"/>
                  </a:cubicBezTo>
                  <a:cubicBezTo>
                    <a:pt x="5533" y="15909"/>
                    <a:pt x="5539" y="15909"/>
                    <a:pt x="5545" y="15910"/>
                  </a:cubicBezTo>
                  <a:lnTo>
                    <a:pt x="5545" y="15910"/>
                  </a:lnTo>
                  <a:cubicBezTo>
                    <a:pt x="5497" y="15915"/>
                    <a:pt x="5476" y="15930"/>
                    <a:pt x="5527" y="15981"/>
                  </a:cubicBezTo>
                  <a:cubicBezTo>
                    <a:pt x="5527" y="16054"/>
                    <a:pt x="5618" y="16054"/>
                    <a:pt x="5618" y="16144"/>
                  </a:cubicBezTo>
                  <a:lnTo>
                    <a:pt x="4782" y="16144"/>
                  </a:lnTo>
                  <a:cubicBezTo>
                    <a:pt x="4782" y="16054"/>
                    <a:pt x="4709" y="16054"/>
                    <a:pt x="4709" y="15981"/>
                  </a:cubicBezTo>
                  <a:cubicBezTo>
                    <a:pt x="4618" y="15908"/>
                    <a:pt x="4546" y="15835"/>
                    <a:pt x="4546" y="15763"/>
                  </a:cubicBezTo>
                  <a:close/>
                  <a:moveTo>
                    <a:pt x="11283" y="15755"/>
                  </a:moveTo>
                  <a:cubicBezTo>
                    <a:pt x="11437" y="15755"/>
                    <a:pt x="11591" y="15757"/>
                    <a:pt x="11745" y="15763"/>
                  </a:cubicBezTo>
                  <a:cubicBezTo>
                    <a:pt x="12654" y="15835"/>
                    <a:pt x="13709" y="15981"/>
                    <a:pt x="14781" y="15981"/>
                  </a:cubicBezTo>
                  <a:cubicBezTo>
                    <a:pt x="14018" y="16099"/>
                    <a:pt x="13259" y="16140"/>
                    <a:pt x="12511" y="16140"/>
                  </a:cubicBezTo>
                  <a:cubicBezTo>
                    <a:pt x="11763" y="16140"/>
                    <a:pt x="11027" y="16099"/>
                    <a:pt x="10309" y="16054"/>
                  </a:cubicBezTo>
                  <a:cubicBezTo>
                    <a:pt x="8800" y="16054"/>
                    <a:pt x="7273" y="16144"/>
                    <a:pt x="5764" y="16144"/>
                  </a:cubicBezTo>
                  <a:cubicBezTo>
                    <a:pt x="5694" y="16058"/>
                    <a:pt x="5625" y="15987"/>
                    <a:pt x="5619" y="15918"/>
                  </a:cubicBezTo>
                  <a:lnTo>
                    <a:pt x="5619" y="15918"/>
                  </a:lnTo>
                  <a:cubicBezTo>
                    <a:pt x="6034" y="15960"/>
                    <a:pt x="6447" y="15977"/>
                    <a:pt x="6858" y="15977"/>
                  </a:cubicBezTo>
                  <a:cubicBezTo>
                    <a:pt x="8358" y="15977"/>
                    <a:pt x="9826" y="15755"/>
                    <a:pt x="11283" y="15755"/>
                  </a:cubicBezTo>
                  <a:close/>
                  <a:moveTo>
                    <a:pt x="619" y="16290"/>
                  </a:moveTo>
                  <a:lnTo>
                    <a:pt x="619" y="16963"/>
                  </a:lnTo>
                  <a:cubicBezTo>
                    <a:pt x="528" y="17272"/>
                    <a:pt x="528" y="17581"/>
                    <a:pt x="528" y="17963"/>
                  </a:cubicBezTo>
                  <a:cubicBezTo>
                    <a:pt x="528" y="17344"/>
                    <a:pt x="528" y="16817"/>
                    <a:pt x="619" y="16290"/>
                  </a:cubicBezTo>
                  <a:close/>
                  <a:moveTo>
                    <a:pt x="1891" y="13708"/>
                  </a:moveTo>
                  <a:cubicBezTo>
                    <a:pt x="1982" y="13945"/>
                    <a:pt x="2055" y="14090"/>
                    <a:pt x="2128" y="14236"/>
                  </a:cubicBezTo>
                  <a:lnTo>
                    <a:pt x="2128" y="15908"/>
                  </a:lnTo>
                  <a:cubicBezTo>
                    <a:pt x="2128" y="15981"/>
                    <a:pt x="2200" y="16054"/>
                    <a:pt x="2273" y="16144"/>
                  </a:cubicBezTo>
                  <a:cubicBezTo>
                    <a:pt x="3418" y="16435"/>
                    <a:pt x="4618" y="16508"/>
                    <a:pt x="5836" y="16508"/>
                  </a:cubicBezTo>
                  <a:lnTo>
                    <a:pt x="5909" y="16508"/>
                  </a:lnTo>
                  <a:cubicBezTo>
                    <a:pt x="6527" y="16508"/>
                    <a:pt x="7200" y="16508"/>
                    <a:pt x="7800" y="16435"/>
                  </a:cubicBezTo>
                  <a:cubicBezTo>
                    <a:pt x="9121" y="16435"/>
                    <a:pt x="10402" y="16508"/>
                    <a:pt x="11691" y="16508"/>
                  </a:cubicBezTo>
                  <a:cubicBezTo>
                    <a:pt x="12335" y="16508"/>
                    <a:pt x="12981" y="16490"/>
                    <a:pt x="13636" y="16435"/>
                  </a:cubicBezTo>
                  <a:cubicBezTo>
                    <a:pt x="14854" y="16363"/>
                    <a:pt x="16527" y="16290"/>
                    <a:pt x="17436" y="15381"/>
                  </a:cubicBezTo>
                  <a:cubicBezTo>
                    <a:pt x="17727" y="15072"/>
                    <a:pt x="17890" y="14617"/>
                    <a:pt x="17963" y="14163"/>
                  </a:cubicBezTo>
                  <a:cubicBezTo>
                    <a:pt x="18036" y="14017"/>
                    <a:pt x="18036" y="13945"/>
                    <a:pt x="18108" y="13781"/>
                  </a:cubicBezTo>
                  <a:cubicBezTo>
                    <a:pt x="18181" y="13945"/>
                    <a:pt x="18254" y="14017"/>
                    <a:pt x="18417" y="14163"/>
                  </a:cubicBezTo>
                  <a:cubicBezTo>
                    <a:pt x="18872" y="14690"/>
                    <a:pt x="19254" y="15145"/>
                    <a:pt x="19254" y="16054"/>
                  </a:cubicBezTo>
                  <a:cubicBezTo>
                    <a:pt x="19254" y="16963"/>
                    <a:pt x="19090" y="17872"/>
                    <a:pt x="19017" y="18781"/>
                  </a:cubicBezTo>
                  <a:cubicBezTo>
                    <a:pt x="18945" y="20690"/>
                    <a:pt x="18799" y="22580"/>
                    <a:pt x="18417" y="24398"/>
                  </a:cubicBezTo>
                  <a:cubicBezTo>
                    <a:pt x="18345" y="24689"/>
                    <a:pt x="18254" y="24998"/>
                    <a:pt x="18181" y="25235"/>
                  </a:cubicBezTo>
                  <a:cubicBezTo>
                    <a:pt x="18133" y="25235"/>
                    <a:pt x="18084" y="25194"/>
                    <a:pt x="18057" y="25194"/>
                  </a:cubicBezTo>
                  <a:cubicBezTo>
                    <a:pt x="18044" y="25194"/>
                    <a:pt x="18036" y="25205"/>
                    <a:pt x="18036" y="25235"/>
                  </a:cubicBezTo>
                  <a:cubicBezTo>
                    <a:pt x="17452" y="25573"/>
                    <a:pt x="16838" y="25695"/>
                    <a:pt x="16214" y="25695"/>
                  </a:cubicBezTo>
                  <a:cubicBezTo>
                    <a:pt x="15866" y="25695"/>
                    <a:pt x="15514" y="25657"/>
                    <a:pt x="15163" y="25598"/>
                  </a:cubicBezTo>
                  <a:lnTo>
                    <a:pt x="14999" y="25598"/>
                  </a:lnTo>
                  <a:cubicBezTo>
                    <a:pt x="14781" y="25598"/>
                    <a:pt x="14545" y="25598"/>
                    <a:pt x="14327" y="25526"/>
                  </a:cubicBezTo>
                  <a:lnTo>
                    <a:pt x="14018" y="25526"/>
                  </a:lnTo>
                  <a:cubicBezTo>
                    <a:pt x="14018" y="25489"/>
                    <a:pt x="14000" y="25471"/>
                    <a:pt x="13972" y="25471"/>
                  </a:cubicBezTo>
                  <a:cubicBezTo>
                    <a:pt x="13945" y="25471"/>
                    <a:pt x="13909" y="25489"/>
                    <a:pt x="13872" y="25526"/>
                  </a:cubicBezTo>
                  <a:cubicBezTo>
                    <a:pt x="13611" y="25512"/>
                    <a:pt x="13349" y="25506"/>
                    <a:pt x="13087" y="25506"/>
                  </a:cubicBezTo>
                  <a:cubicBezTo>
                    <a:pt x="11905" y="25506"/>
                    <a:pt x="10707" y="25628"/>
                    <a:pt x="9473" y="25762"/>
                  </a:cubicBezTo>
                  <a:lnTo>
                    <a:pt x="9254" y="25762"/>
                  </a:lnTo>
                  <a:cubicBezTo>
                    <a:pt x="9254" y="25726"/>
                    <a:pt x="9232" y="25707"/>
                    <a:pt x="9209" y="25707"/>
                  </a:cubicBezTo>
                  <a:cubicBezTo>
                    <a:pt x="9186" y="25707"/>
                    <a:pt x="9164" y="25726"/>
                    <a:pt x="9164" y="25762"/>
                  </a:cubicBezTo>
                  <a:cubicBezTo>
                    <a:pt x="8600" y="25798"/>
                    <a:pt x="8054" y="25817"/>
                    <a:pt x="7507" y="25817"/>
                  </a:cubicBezTo>
                  <a:cubicBezTo>
                    <a:pt x="6959" y="25817"/>
                    <a:pt x="6409" y="25798"/>
                    <a:pt x="5836" y="25762"/>
                  </a:cubicBezTo>
                  <a:lnTo>
                    <a:pt x="5764" y="25762"/>
                  </a:lnTo>
                  <a:cubicBezTo>
                    <a:pt x="5382" y="25762"/>
                    <a:pt x="5000" y="25762"/>
                    <a:pt x="4618" y="25689"/>
                  </a:cubicBezTo>
                  <a:cubicBezTo>
                    <a:pt x="3709" y="25598"/>
                    <a:pt x="2800" y="25380"/>
                    <a:pt x="1982" y="24998"/>
                  </a:cubicBezTo>
                  <a:cubicBezTo>
                    <a:pt x="1528" y="24853"/>
                    <a:pt x="1146" y="24617"/>
                    <a:pt x="764" y="24398"/>
                  </a:cubicBezTo>
                  <a:cubicBezTo>
                    <a:pt x="691" y="23780"/>
                    <a:pt x="691" y="23180"/>
                    <a:pt x="691" y="22580"/>
                  </a:cubicBezTo>
                  <a:cubicBezTo>
                    <a:pt x="764" y="20981"/>
                    <a:pt x="837" y="19399"/>
                    <a:pt x="837" y="17726"/>
                  </a:cubicBezTo>
                  <a:cubicBezTo>
                    <a:pt x="910" y="16963"/>
                    <a:pt x="837" y="16144"/>
                    <a:pt x="982" y="15381"/>
                  </a:cubicBezTo>
                  <a:cubicBezTo>
                    <a:pt x="1073" y="14690"/>
                    <a:pt x="1528" y="14236"/>
                    <a:pt x="1891" y="13708"/>
                  </a:cubicBezTo>
                  <a:close/>
                  <a:moveTo>
                    <a:pt x="18108" y="25526"/>
                  </a:moveTo>
                  <a:cubicBezTo>
                    <a:pt x="18108" y="25598"/>
                    <a:pt x="18036" y="25762"/>
                    <a:pt x="17963" y="25907"/>
                  </a:cubicBezTo>
                  <a:cubicBezTo>
                    <a:pt x="17963" y="25907"/>
                    <a:pt x="17963" y="25835"/>
                    <a:pt x="17890" y="25835"/>
                  </a:cubicBezTo>
                  <a:lnTo>
                    <a:pt x="17890" y="25689"/>
                  </a:lnTo>
                  <a:cubicBezTo>
                    <a:pt x="17963" y="25598"/>
                    <a:pt x="18036" y="25526"/>
                    <a:pt x="18108" y="25526"/>
                  </a:cubicBezTo>
                  <a:close/>
                  <a:moveTo>
                    <a:pt x="6291" y="26144"/>
                  </a:moveTo>
                  <a:lnTo>
                    <a:pt x="6146" y="26289"/>
                  </a:lnTo>
                  <a:cubicBezTo>
                    <a:pt x="6146" y="26217"/>
                    <a:pt x="6073" y="26144"/>
                    <a:pt x="6073" y="26144"/>
                  </a:cubicBezTo>
                  <a:close/>
                  <a:moveTo>
                    <a:pt x="2964" y="25598"/>
                  </a:moveTo>
                  <a:lnTo>
                    <a:pt x="2964" y="25598"/>
                  </a:lnTo>
                  <a:cubicBezTo>
                    <a:pt x="3255" y="25762"/>
                    <a:pt x="3637" y="25835"/>
                    <a:pt x="4018" y="25907"/>
                  </a:cubicBezTo>
                  <a:cubicBezTo>
                    <a:pt x="4018" y="25980"/>
                    <a:pt x="4091" y="26053"/>
                    <a:pt x="4091" y="26217"/>
                  </a:cubicBezTo>
                  <a:cubicBezTo>
                    <a:pt x="3946" y="26289"/>
                    <a:pt x="3873" y="26362"/>
                    <a:pt x="3709" y="26435"/>
                  </a:cubicBezTo>
                  <a:cubicBezTo>
                    <a:pt x="3491" y="26144"/>
                    <a:pt x="3182" y="25907"/>
                    <a:pt x="2964" y="25598"/>
                  </a:cubicBezTo>
                  <a:close/>
                  <a:moveTo>
                    <a:pt x="7273" y="26144"/>
                  </a:moveTo>
                  <a:cubicBezTo>
                    <a:pt x="7200" y="26289"/>
                    <a:pt x="7127" y="26362"/>
                    <a:pt x="7055" y="26435"/>
                  </a:cubicBezTo>
                  <a:cubicBezTo>
                    <a:pt x="6982" y="26362"/>
                    <a:pt x="6891" y="26289"/>
                    <a:pt x="6818" y="26144"/>
                  </a:cubicBezTo>
                  <a:close/>
                  <a:moveTo>
                    <a:pt x="11600" y="25907"/>
                  </a:moveTo>
                  <a:cubicBezTo>
                    <a:pt x="11527" y="25907"/>
                    <a:pt x="11527" y="25980"/>
                    <a:pt x="11527" y="26053"/>
                  </a:cubicBezTo>
                  <a:cubicBezTo>
                    <a:pt x="11672" y="26144"/>
                    <a:pt x="11745" y="26289"/>
                    <a:pt x="11891" y="26435"/>
                  </a:cubicBezTo>
                  <a:cubicBezTo>
                    <a:pt x="11818" y="26435"/>
                    <a:pt x="11745" y="26507"/>
                    <a:pt x="11745" y="26598"/>
                  </a:cubicBezTo>
                  <a:cubicBezTo>
                    <a:pt x="11600" y="26362"/>
                    <a:pt x="11436" y="26053"/>
                    <a:pt x="11218" y="25907"/>
                  </a:cubicBezTo>
                  <a:close/>
                  <a:moveTo>
                    <a:pt x="5073" y="26053"/>
                  </a:moveTo>
                  <a:cubicBezTo>
                    <a:pt x="5309" y="26053"/>
                    <a:pt x="5618" y="26053"/>
                    <a:pt x="5836" y="26144"/>
                  </a:cubicBezTo>
                  <a:cubicBezTo>
                    <a:pt x="5909" y="26217"/>
                    <a:pt x="5909" y="26289"/>
                    <a:pt x="5982" y="26362"/>
                  </a:cubicBezTo>
                  <a:cubicBezTo>
                    <a:pt x="5836" y="26507"/>
                    <a:pt x="5691" y="26598"/>
                    <a:pt x="5618" y="26671"/>
                  </a:cubicBezTo>
                  <a:cubicBezTo>
                    <a:pt x="5527" y="26598"/>
                    <a:pt x="5527" y="26598"/>
                    <a:pt x="5455" y="26507"/>
                  </a:cubicBezTo>
                  <a:cubicBezTo>
                    <a:pt x="5527" y="26435"/>
                    <a:pt x="5618" y="26289"/>
                    <a:pt x="5691" y="26217"/>
                  </a:cubicBezTo>
                  <a:lnTo>
                    <a:pt x="5618" y="26217"/>
                  </a:lnTo>
                  <a:cubicBezTo>
                    <a:pt x="5527" y="26217"/>
                    <a:pt x="5455" y="26289"/>
                    <a:pt x="5382" y="26362"/>
                  </a:cubicBezTo>
                  <a:lnTo>
                    <a:pt x="5073" y="26053"/>
                  </a:lnTo>
                  <a:close/>
                  <a:moveTo>
                    <a:pt x="17581" y="25835"/>
                  </a:moveTo>
                  <a:cubicBezTo>
                    <a:pt x="17581" y="25907"/>
                    <a:pt x="17654" y="25907"/>
                    <a:pt x="17727" y="25907"/>
                  </a:cubicBezTo>
                  <a:cubicBezTo>
                    <a:pt x="17799" y="25980"/>
                    <a:pt x="17799" y="26053"/>
                    <a:pt x="17890" y="26144"/>
                  </a:cubicBezTo>
                  <a:lnTo>
                    <a:pt x="17890" y="26217"/>
                  </a:lnTo>
                  <a:cubicBezTo>
                    <a:pt x="17890" y="26362"/>
                    <a:pt x="17799" y="26507"/>
                    <a:pt x="17727" y="26598"/>
                  </a:cubicBezTo>
                  <a:lnTo>
                    <a:pt x="17727" y="26744"/>
                  </a:lnTo>
                  <a:cubicBezTo>
                    <a:pt x="17654" y="26671"/>
                    <a:pt x="17654" y="26671"/>
                    <a:pt x="17581" y="26598"/>
                  </a:cubicBezTo>
                  <a:cubicBezTo>
                    <a:pt x="17508" y="26507"/>
                    <a:pt x="17436" y="26435"/>
                    <a:pt x="17436" y="26362"/>
                  </a:cubicBezTo>
                  <a:cubicBezTo>
                    <a:pt x="17272" y="26217"/>
                    <a:pt x="17199" y="26053"/>
                    <a:pt x="17127" y="25980"/>
                  </a:cubicBezTo>
                  <a:cubicBezTo>
                    <a:pt x="17272" y="25907"/>
                    <a:pt x="17436" y="25907"/>
                    <a:pt x="17581" y="25835"/>
                  </a:cubicBezTo>
                  <a:close/>
                  <a:moveTo>
                    <a:pt x="764" y="24926"/>
                  </a:moveTo>
                  <a:lnTo>
                    <a:pt x="764" y="24926"/>
                  </a:lnTo>
                  <a:cubicBezTo>
                    <a:pt x="1219" y="25453"/>
                    <a:pt x="1437" y="26217"/>
                    <a:pt x="1819" y="26817"/>
                  </a:cubicBezTo>
                  <a:cubicBezTo>
                    <a:pt x="1673" y="26744"/>
                    <a:pt x="1600" y="26671"/>
                    <a:pt x="1528" y="26507"/>
                  </a:cubicBezTo>
                  <a:cubicBezTo>
                    <a:pt x="1146" y="26053"/>
                    <a:pt x="910" y="25526"/>
                    <a:pt x="764" y="24926"/>
                  </a:cubicBezTo>
                  <a:close/>
                  <a:moveTo>
                    <a:pt x="4164" y="26289"/>
                  </a:moveTo>
                  <a:cubicBezTo>
                    <a:pt x="4255" y="26362"/>
                    <a:pt x="4327" y="26507"/>
                    <a:pt x="4400" y="26671"/>
                  </a:cubicBezTo>
                  <a:cubicBezTo>
                    <a:pt x="4255" y="26744"/>
                    <a:pt x="4164" y="26817"/>
                    <a:pt x="4091" y="26889"/>
                  </a:cubicBezTo>
                  <a:cubicBezTo>
                    <a:pt x="4018" y="26817"/>
                    <a:pt x="3873" y="26671"/>
                    <a:pt x="3800" y="26507"/>
                  </a:cubicBezTo>
                  <a:cubicBezTo>
                    <a:pt x="3946" y="26435"/>
                    <a:pt x="4018" y="26362"/>
                    <a:pt x="4164" y="26289"/>
                  </a:cubicBezTo>
                  <a:close/>
                  <a:moveTo>
                    <a:pt x="4164" y="25907"/>
                  </a:moveTo>
                  <a:lnTo>
                    <a:pt x="4164" y="25907"/>
                  </a:lnTo>
                  <a:cubicBezTo>
                    <a:pt x="4255" y="25980"/>
                    <a:pt x="4255" y="25980"/>
                    <a:pt x="4327" y="25980"/>
                  </a:cubicBezTo>
                  <a:cubicBezTo>
                    <a:pt x="4546" y="25980"/>
                    <a:pt x="4709" y="25980"/>
                    <a:pt x="4855" y="26053"/>
                  </a:cubicBezTo>
                  <a:cubicBezTo>
                    <a:pt x="5000" y="26217"/>
                    <a:pt x="5164" y="26362"/>
                    <a:pt x="5236" y="26507"/>
                  </a:cubicBezTo>
                  <a:lnTo>
                    <a:pt x="4855" y="26889"/>
                  </a:lnTo>
                  <a:cubicBezTo>
                    <a:pt x="4782" y="26817"/>
                    <a:pt x="4709" y="26671"/>
                    <a:pt x="4618" y="26598"/>
                  </a:cubicBezTo>
                  <a:cubicBezTo>
                    <a:pt x="4683" y="26533"/>
                    <a:pt x="4655" y="26478"/>
                    <a:pt x="4608" y="26478"/>
                  </a:cubicBezTo>
                  <a:cubicBezTo>
                    <a:pt x="4589" y="26478"/>
                    <a:pt x="4566" y="26487"/>
                    <a:pt x="4546" y="26507"/>
                  </a:cubicBezTo>
                  <a:cubicBezTo>
                    <a:pt x="4400" y="26289"/>
                    <a:pt x="4255" y="26144"/>
                    <a:pt x="4164" y="25907"/>
                  </a:cubicBezTo>
                  <a:close/>
                  <a:moveTo>
                    <a:pt x="7436" y="26144"/>
                  </a:moveTo>
                  <a:cubicBezTo>
                    <a:pt x="7509" y="26289"/>
                    <a:pt x="7582" y="26362"/>
                    <a:pt x="7582" y="26507"/>
                  </a:cubicBezTo>
                  <a:cubicBezTo>
                    <a:pt x="7509" y="26671"/>
                    <a:pt x="7345" y="26744"/>
                    <a:pt x="7273" y="26889"/>
                  </a:cubicBezTo>
                  <a:cubicBezTo>
                    <a:pt x="7200" y="26817"/>
                    <a:pt x="7127" y="26671"/>
                    <a:pt x="7127" y="26598"/>
                  </a:cubicBezTo>
                  <a:cubicBezTo>
                    <a:pt x="7200" y="26435"/>
                    <a:pt x="7345" y="26289"/>
                    <a:pt x="7436" y="26144"/>
                  </a:cubicBezTo>
                  <a:close/>
                  <a:moveTo>
                    <a:pt x="764" y="24617"/>
                  </a:moveTo>
                  <a:lnTo>
                    <a:pt x="764" y="24617"/>
                  </a:lnTo>
                  <a:cubicBezTo>
                    <a:pt x="1073" y="24780"/>
                    <a:pt x="1364" y="24926"/>
                    <a:pt x="1673" y="25071"/>
                  </a:cubicBezTo>
                  <a:cubicBezTo>
                    <a:pt x="2055" y="25526"/>
                    <a:pt x="2273" y="25980"/>
                    <a:pt x="2509" y="26507"/>
                  </a:cubicBezTo>
                  <a:cubicBezTo>
                    <a:pt x="2437" y="26671"/>
                    <a:pt x="2346" y="26744"/>
                    <a:pt x="2273" y="26889"/>
                  </a:cubicBezTo>
                  <a:lnTo>
                    <a:pt x="2200" y="26962"/>
                  </a:lnTo>
                  <a:cubicBezTo>
                    <a:pt x="1982" y="26598"/>
                    <a:pt x="1819" y="26289"/>
                    <a:pt x="1600" y="25907"/>
                  </a:cubicBezTo>
                  <a:cubicBezTo>
                    <a:pt x="1364" y="25453"/>
                    <a:pt x="1146" y="24998"/>
                    <a:pt x="764" y="24617"/>
                  </a:cubicBezTo>
                  <a:close/>
                  <a:moveTo>
                    <a:pt x="6673" y="26144"/>
                  </a:moveTo>
                  <a:cubicBezTo>
                    <a:pt x="6745" y="26289"/>
                    <a:pt x="6818" y="26435"/>
                    <a:pt x="6891" y="26671"/>
                  </a:cubicBezTo>
                  <a:cubicBezTo>
                    <a:pt x="6745" y="26744"/>
                    <a:pt x="6673" y="26889"/>
                    <a:pt x="6527" y="26962"/>
                  </a:cubicBezTo>
                  <a:cubicBezTo>
                    <a:pt x="6364" y="26744"/>
                    <a:pt x="6291" y="26598"/>
                    <a:pt x="6218" y="26362"/>
                  </a:cubicBezTo>
                  <a:cubicBezTo>
                    <a:pt x="6291" y="26289"/>
                    <a:pt x="6364" y="26217"/>
                    <a:pt x="6436" y="26144"/>
                  </a:cubicBezTo>
                  <a:close/>
                  <a:moveTo>
                    <a:pt x="9782" y="26053"/>
                  </a:moveTo>
                  <a:cubicBezTo>
                    <a:pt x="10000" y="26289"/>
                    <a:pt x="10163" y="26507"/>
                    <a:pt x="10309" y="26744"/>
                  </a:cubicBezTo>
                  <a:cubicBezTo>
                    <a:pt x="10236" y="26817"/>
                    <a:pt x="10163" y="26889"/>
                    <a:pt x="10000" y="26962"/>
                  </a:cubicBezTo>
                  <a:cubicBezTo>
                    <a:pt x="9854" y="26671"/>
                    <a:pt x="9618" y="26362"/>
                    <a:pt x="9473" y="26053"/>
                  </a:cubicBezTo>
                  <a:close/>
                  <a:moveTo>
                    <a:pt x="1982" y="25235"/>
                  </a:moveTo>
                  <a:cubicBezTo>
                    <a:pt x="2200" y="25380"/>
                    <a:pt x="2437" y="25453"/>
                    <a:pt x="2655" y="25526"/>
                  </a:cubicBezTo>
                  <a:lnTo>
                    <a:pt x="2728" y="25598"/>
                  </a:lnTo>
                  <a:cubicBezTo>
                    <a:pt x="3037" y="25907"/>
                    <a:pt x="3255" y="26289"/>
                    <a:pt x="3564" y="26598"/>
                  </a:cubicBezTo>
                  <a:cubicBezTo>
                    <a:pt x="3491" y="26671"/>
                    <a:pt x="3346" y="26744"/>
                    <a:pt x="3255" y="26889"/>
                  </a:cubicBezTo>
                  <a:cubicBezTo>
                    <a:pt x="3182" y="26889"/>
                    <a:pt x="3182" y="26962"/>
                    <a:pt x="3109" y="27053"/>
                  </a:cubicBezTo>
                  <a:cubicBezTo>
                    <a:pt x="2964" y="26889"/>
                    <a:pt x="2891" y="26671"/>
                    <a:pt x="2728" y="26507"/>
                  </a:cubicBezTo>
                  <a:lnTo>
                    <a:pt x="2728" y="26435"/>
                  </a:lnTo>
                  <a:cubicBezTo>
                    <a:pt x="2728" y="26362"/>
                    <a:pt x="2800" y="26289"/>
                    <a:pt x="2800" y="26217"/>
                  </a:cubicBezTo>
                  <a:cubicBezTo>
                    <a:pt x="2800" y="26180"/>
                    <a:pt x="2782" y="26162"/>
                    <a:pt x="2764" y="26162"/>
                  </a:cubicBezTo>
                  <a:cubicBezTo>
                    <a:pt x="2746" y="26162"/>
                    <a:pt x="2728" y="26180"/>
                    <a:pt x="2728" y="26217"/>
                  </a:cubicBezTo>
                  <a:cubicBezTo>
                    <a:pt x="2655" y="26217"/>
                    <a:pt x="2655" y="26289"/>
                    <a:pt x="2655" y="26289"/>
                  </a:cubicBezTo>
                  <a:cubicBezTo>
                    <a:pt x="2437" y="25907"/>
                    <a:pt x="2200" y="25526"/>
                    <a:pt x="1982" y="25235"/>
                  </a:cubicBezTo>
                  <a:close/>
                  <a:moveTo>
                    <a:pt x="5382" y="26671"/>
                  </a:moveTo>
                  <a:cubicBezTo>
                    <a:pt x="5382" y="26671"/>
                    <a:pt x="5382" y="26744"/>
                    <a:pt x="5455" y="26744"/>
                  </a:cubicBezTo>
                  <a:cubicBezTo>
                    <a:pt x="5309" y="26889"/>
                    <a:pt x="5164" y="26962"/>
                    <a:pt x="5000" y="27053"/>
                  </a:cubicBezTo>
                  <a:lnTo>
                    <a:pt x="4927" y="27053"/>
                  </a:lnTo>
                  <a:cubicBezTo>
                    <a:pt x="5073" y="26889"/>
                    <a:pt x="5236" y="26744"/>
                    <a:pt x="5382" y="26671"/>
                  </a:cubicBezTo>
                  <a:close/>
                  <a:moveTo>
                    <a:pt x="8564" y="26144"/>
                  </a:moveTo>
                  <a:cubicBezTo>
                    <a:pt x="8636" y="26217"/>
                    <a:pt x="8709" y="26289"/>
                    <a:pt x="8800" y="26435"/>
                  </a:cubicBezTo>
                  <a:cubicBezTo>
                    <a:pt x="8564" y="26671"/>
                    <a:pt x="8418" y="26889"/>
                    <a:pt x="8182" y="27053"/>
                  </a:cubicBezTo>
                  <a:cubicBezTo>
                    <a:pt x="7964" y="26817"/>
                    <a:pt x="7727" y="26435"/>
                    <a:pt x="7582" y="26144"/>
                  </a:cubicBezTo>
                  <a:close/>
                  <a:moveTo>
                    <a:pt x="19017" y="22726"/>
                  </a:moveTo>
                  <a:cubicBezTo>
                    <a:pt x="18945" y="23944"/>
                    <a:pt x="18945" y="25308"/>
                    <a:pt x="18417" y="26435"/>
                  </a:cubicBezTo>
                  <a:cubicBezTo>
                    <a:pt x="18254" y="26744"/>
                    <a:pt x="18108" y="26962"/>
                    <a:pt x="17890" y="27126"/>
                  </a:cubicBezTo>
                  <a:cubicBezTo>
                    <a:pt x="18036" y="26889"/>
                    <a:pt x="18108" y="26671"/>
                    <a:pt x="18181" y="26435"/>
                  </a:cubicBezTo>
                  <a:cubicBezTo>
                    <a:pt x="18254" y="26435"/>
                    <a:pt x="18254" y="26362"/>
                    <a:pt x="18254" y="26289"/>
                  </a:cubicBezTo>
                  <a:lnTo>
                    <a:pt x="18254" y="26217"/>
                  </a:lnTo>
                  <a:cubicBezTo>
                    <a:pt x="18254" y="26144"/>
                    <a:pt x="18254" y="26053"/>
                    <a:pt x="18345" y="25980"/>
                  </a:cubicBezTo>
                  <a:cubicBezTo>
                    <a:pt x="18636" y="24926"/>
                    <a:pt x="18872" y="23780"/>
                    <a:pt x="19017" y="22726"/>
                  </a:cubicBezTo>
                  <a:close/>
                  <a:moveTo>
                    <a:pt x="9327" y="26053"/>
                  </a:moveTo>
                  <a:cubicBezTo>
                    <a:pt x="9473" y="26435"/>
                    <a:pt x="9618" y="26744"/>
                    <a:pt x="9854" y="27053"/>
                  </a:cubicBezTo>
                  <a:cubicBezTo>
                    <a:pt x="9782" y="27126"/>
                    <a:pt x="9709" y="27126"/>
                    <a:pt x="9618" y="27198"/>
                  </a:cubicBezTo>
                  <a:lnTo>
                    <a:pt x="9473" y="27053"/>
                  </a:lnTo>
                  <a:cubicBezTo>
                    <a:pt x="9400" y="26962"/>
                    <a:pt x="9400" y="26889"/>
                    <a:pt x="9327" y="26817"/>
                  </a:cubicBezTo>
                  <a:cubicBezTo>
                    <a:pt x="9400" y="26744"/>
                    <a:pt x="9400" y="26671"/>
                    <a:pt x="9473" y="26598"/>
                  </a:cubicBezTo>
                  <a:cubicBezTo>
                    <a:pt x="9473" y="26533"/>
                    <a:pt x="9435" y="26478"/>
                    <a:pt x="9414" y="26478"/>
                  </a:cubicBezTo>
                  <a:cubicBezTo>
                    <a:pt x="9406" y="26478"/>
                    <a:pt x="9400" y="26487"/>
                    <a:pt x="9400" y="26507"/>
                  </a:cubicBezTo>
                  <a:cubicBezTo>
                    <a:pt x="9327" y="26598"/>
                    <a:pt x="9327" y="26671"/>
                    <a:pt x="9254" y="26744"/>
                  </a:cubicBezTo>
                  <a:cubicBezTo>
                    <a:pt x="9164" y="26598"/>
                    <a:pt x="9018" y="26435"/>
                    <a:pt x="8945" y="26289"/>
                  </a:cubicBezTo>
                  <a:lnTo>
                    <a:pt x="8873" y="26289"/>
                  </a:lnTo>
                  <a:cubicBezTo>
                    <a:pt x="8873" y="26217"/>
                    <a:pt x="8800" y="26144"/>
                    <a:pt x="8709" y="26144"/>
                  </a:cubicBezTo>
                  <a:cubicBezTo>
                    <a:pt x="8945" y="26144"/>
                    <a:pt x="9091" y="26144"/>
                    <a:pt x="9327" y="26053"/>
                  </a:cubicBezTo>
                  <a:close/>
                  <a:moveTo>
                    <a:pt x="11891" y="26507"/>
                  </a:moveTo>
                  <a:cubicBezTo>
                    <a:pt x="12054" y="26671"/>
                    <a:pt x="12127" y="26817"/>
                    <a:pt x="12272" y="26962"/>
                  </a:cubicBezTo>
                  <a:lnTo>
                    <a:pt x="12054" y="27198"/>
                  </a:lnTo>
                  <a:cubicBezTo>
                    <a:pt x="11981" y="27053"/>
                    <a:pt x="11981" y="26962"/>
                    <a:pt x="11891" y="26889"/>
                  </a:cubicBezTo>
                  <a:cubicBezTo>
                    <a:pt x="11891" y="26817"/>
                    <a:pt x="11818" y="26744"/>
                    <a:pt x="11818" y="26671"/>
                  </a:cubicBezTo>
                  <a:cubicBezTo>
                    <a:pt x="11818" y="26671"/>
                    <a:pt x="11891" y="26598"/>
                    <a:pt x="11891" y="26507"/>
                  </a:cubicBezTo>
                  <a:close/>
                  <a:moveTo>
                    <a:pt x="4473" y="26744"/>
                  </a:moveTo>
                  <a:cubicBezTo>
                    <a:pt x="4473" y="26889"/>
                    <a:pt x="4546" y="26962"/>
                    <a:pt x="4618" y="27053"/>
                  </a:cubicBezTo>
                  <a:cubicBezTo>
                    <a:pt x="4546" y="27126"/>
                    <a:pt x="4473" y="27198"/>
                    <a:pt x="4327" y="27271"/>
                  </a:cubicBezTo>
                  <a:cubicBezTo>
                    <a:pt x="4327" y="27198"/>
                    <a:pt x="4255" y="27126"/>
                    <a:pt x="4164" y="27053"/>
                  </a:cubicBezTo>
                  <a:cubicBezTo>
                    <a:pt x="4255" y="26962"/>
                    <a:pt x="4327" y="26889"/>
                    <a:pt x="4473" y="26744"/>
                  </a:cubicBezTo>
                  <a:close/>
                  <a:moveTo>
                    <a:pt x="11072" y="25980"/>
                  </a:moveTo>
                  <a:cubicBezTo>
                    <a:pt x="11145" y="26217"/>
                    <a:pt x="11363" y="26507"/>
                    <a:pt x="11527" y="26817"/>
                  </a:cubicBezTo>
                  <a:cubicBezTo>
                    <a:pt x="11363" y="26962"/>
                    <a:pt x="11145" y="27126"/>
                    <a:pt x="10982" y="27271"/>
                  </a:cubicBezTo>
                  <a:cubicBezTo>
                    <a:pt x="10982" y="27198"/>
                    <a:pt x="10909" y="27126"/>
                    <a:pt x="10909" y="27126"/>
                  </a:cubicBezTo>
                  <a:cubicBezTo>
                    <a:pt x="10763" y="26962"/>
                    <a:pt x="10691" y="26817"/>
                    <a:pt x="10618" y="26671"/>
                  </a:cubicBezTo>
                  <a:lnTo>
                    <a:pt x="10691" y="26598"/>
                  </a:lnTo>
                  <a:cubicBezTo>
                    <a:pt x="10691" y="26533"/>
                    <a:pt x="10654" y="26478"/>
                    <a:pt x="10632" y="26478"/>
                  </a:cubicBezTo>
                  <a:cubicBezTo>
                    <a:pt x="10624" y="26478"/>
                    <a:pt x="10618" y="26487"/>
                    <a:pt x="10618" y="26507"/>
                  </a:cubicBezTo>
                  <a:lnTo>
                    <a:pt x="10527" y="26598"/>
                  </a:lnTo>
                  <a:cubicBezTo>
                    <a:pt x="10382" y="26362"/>
                    <a:pt x="10236" y="26217"/>
                    <a:pt x="10073" y="26053"/>
                  </a:cubicBezTo>
                  <a:cubicBezTo>
                    <a:pt x="10382" y="25980"/>
                    <a:pt x="10691" y="25980"/>
                    <a:pt x="11072" y="25980"/>
                  </a:cubicBezTo>
                  <a:close/>
                  <a:moveTo>
                    <a:pt x="6073" y="26507"/>
                  </a:moveTo>
                  <a:cubicBezTo>
                    <a:pt x="6146" y="26744"/>
                    <a:pt x="6291" y="26889"/>
                    <a:pt x="6364" y="27126"/>
                  </a:cubicBezTo>
                  <a:lnTo>
                    <a:pt x="6291" y="27198"/>
                  </a:lnTo>
                  <a:cubicBezTo>
                    <a:pt x="6218" y="27271"/>
                    <a:pt x="6146" y="27271"/>
                    <a:pt x="6073" y="27344"/>
                  </a:cubicBezTo>
                  <a:cubicBezTo>
                    <a:pt x="5909" y="27198"/>
                    <a:pt x="5836" y="27053"/>
                    <a:pt x="5764" y="26889"/>
                  </a:cubicBezTo>
                  <a:lnTo>
                    <a:pt x="5691" y="26817"/>
                  </a:lnTo>
                  <a:cubicBezTo>
                    <a:pt x="5836" y="26744"/>
                    <a:pt x="5909" y="26671"/>
                    <a:pt x="6073" y="26507"/>
                  </a:cubicBezTo>
                  <a:close/>
                  <a:moveTo>
                    <a:pt x="6982" y="26817"/>
                  </a:moveTo>
                  <a:cubicBezTo>
                    <a:pt x="6982" y="26889"/>
                    <a:pt x="7055" y="26962"/>
                    <a:pt x="7055" y="27053"/>
                  </a:cubicBezTo>
                  <a:cubicBezTo>
                    <a:pt x="6982" y="27198"/>
                    <a:pt x="6891" y="27271"/>
                    <a:pt x="6745" y="27344"/>
                  </a:cubicBezTo>
                  <a:cubicBezTo>
                    <a:pt x="6745" y="27271"/>
                    <a:pt x="6673" y="27198"/>
                    <a:pt x="6600" y="27126"/>
                  </a:cubicBezTo>
                  <a:cubicBezTo>
                    <a:pt x="6745" y="27053"/>
                    <a:pt x="6818" y="26889"/>
                    <a:pt x="6982" y="26817"/>
                  </a:cubicBezTo>
                  <a:close/>
                  <a:moveTo>
                    <a:pt x="2582" y="26671"/>
                  </a:moveTo>
                  <a:cubicBezTo>
                    <a:pt x="2655" y="26817"/>
                    <a:pt x="2728" y="26889"/>
                    <a:pt x="2800" y="27053"/>
                  </a:cubicBezTo>
                  <a:cubicBezTo>
                    <a:pt x="2891" y="27126"/>
                    <a:pt x="2891" y="27198"/>
                    <a:pt x="2891" y="27271"/>
                  </a:cubicBezTo>
                  <a:cubicBezTo>
                    <a:pt x="2891" y="27271"/>
                    <a:pt x="2800" y="27344"/>
                    <a:pt x="2800" y="27416"/>
                  </a:cubicBezTo>
                  <a:cubicBezTo>
                    <a:pt x="2655" y="27344"/>
                    <a:pt x="2509" y="27271"/>
                    <a:pt x="2346" y="27198"/>
                  </a:cubicBezTo>
                  <a:cubicBezTo>
                    <a:pt x="2346" y="27198"/>
                    <a:pt x="2346" y="27126"/>
                    <a:pt x="2273" y="27126"/>
                  </a:cubicBezTo>
                  <a:cubicBezTo>
                    <a:pt x="2346" y="27053"/>
                    <a:pt x="2437" y="26962"/>
                    <a:pt x="2509" y="26889"/>
                  </a:cubicBezTo>
                  <a:cubicBezTo>
                    <a:pt x="2509" y="26817"/>
                    <a:pt x="2582" y="26744"/>
                    <a:pt x="2582" y="26671"/>
                  </a:cubicBezTo>
                  <a:close/>
                  <a:moveTo>
                    <a:pt x="3637" y="26671"/>
                  </a:moveTo>
                  <a:cubicBezTo>
                    <a:pt x="3709" y="26817"/>
                    <a:pt x="3800" y="26962"/>
                    <a:pt x="3873" y="27126"/>
                  </a:cubicBezTo>
                  <a:cubicBezTo>
                    <a:pt x="3709" y="27271"/>
                    <a:pt x="3564" y="27416"/>
                    <a:pt x="3418" y="27507"/>
                  </a:cubicBezTo>
                  <a:cubicBezTo>
                    <a:pt x="3346" y="27416"/>
                    <a:pt x="3255" y="27271"/>
                    <a:pt x="3182" y="27198"/>
                  </a:cubicBezTo>
                  <a:cubicBezTo>
                    <a:pt x="3182" y="27126"/>
                    <a:pt x="3255" y="27053"/>
                    <a:pt x="3346" y="26962"/>
                  </a:cubicBezTo>
                  <a:cubicBezTo>
                    <a:pt x="3418" y="26889"/>
                    <a:pt x="3491" y="26817"/>
                    <a:pt x="3637" y="26671"/>
                  </a:cubicBezTo>
                  <a:close/>
                  <a:moveTo>
                    <a:pt x="4782" y="27198"/>
                  </a:moveTo>
                  <a:lnTo>
                    <a:pt x="4782" y="27271"/>
                  </a:lnTo>
                  <a:cubicBezTo>
                    <a:pt x="4709" y="27344"/>
                    <a:pt x="4546" y="27416"/>
                    <a:pt x="4473" y="27507"/>
                  </a:cubicBezTo>
                  <a:lnTo>
                    <a:pt x="4473" y="27416"/>
                  </a:lnTo>
                  <a:cubicBezTo>
                    <a:pt x="4546" y="27344"/>
                    <a:pt x="4618" y="27271"/>
                    <a:pt x="4782" y="27198"/>
                  </a:cubicBezTo>
                  <a:close/>
                  <a:moveTo>
                    <a:pt x="7655" y="26598"/>
                  </a:moveTo>
                  <a:cubicBezTo>
                    <a:pt x="7727" y="26817"/>
                    <a:pt x="7891" y="26962"/>
                    <a:pt x="8036" y="27198"/>
                  </a:cubicBezTo>
                  <a:cubicBezTo>
                    <a:pt x="7891" y="27271"/>
                    <a:pt x="7800" y="27344"/>
                    <a:pt x="7727" y="27507"/>
                  </a:cubicBezTo>
                  <a:lnTo>
                    <a:pt x="7655" y="27507"/>
                  </a:lnTo>
                  <a:cubicBezTo>
                    <a:pt x="7655" y="27416"/>
                    <a:pt x="7582" y="27416"/>
                    <a:pt x="7582" y="27344"/>
                  </a:cubicBezTo>
                  <a:cubicBezTo>
                    <a:pt x="7509" y="27198"/>
                    <a:pt x="7436" y="27126"/>
                    <a:pt x="7345" y="26962"/>
                  </a:cubicBezTo>
                  <a:cubicBezTo>
                    <a:pt x="7436" y="26889"/>
                    <a:pt x="7582" y="26744"/>
                    <a:pt x="7655" y="26598"/>
                  </a:cubicBezTo>
                  <a:close/>
                  <a:moveTo>
                    <a:pt x="8873" y="26507"/>
                  </a:moveTo>
                  <a:cubicBezTo>
                    <a:pt x="8945" y="26598"/>
                    <a:pt x="9018" y="26744"/>
                    <a:pt x="9091" y="26889"/>
                  </a:cubicBezTo>
                  <a:cubicBezTo>
                    <a:pt x="8945" y="27126"/>
                    <a:pt x="8709" y="27271"/>
                    <a:pt x="8491" y="27507"/>
                  </a:cubicBezTo>
                  <a:cubicBezTo>
                    <a:pt x="8418" y="27416"/>
                    <a:pt x="8345" y="27271"/>
                    <a:pt x="8254" y="27198"/>
                  </a:cubicBezTo>
                  <a:cubicBezTo>
                    <a:pt x="8491" y="26962"/>
                    <a:pt x="8636" y="26744"/>
                    <a:pt x="8873" y="26507"/>
                  </a:cubicBezTo>
                  <a:close/>
                  <a:moveTo>
                    <a:pt x="3037" y="27344"/>
                  </a:moveTo>
                  <a:cubicBezTo>
                    <a:pt x="3037" y="27416"/>
                    <a:pt x="3109" y="27507"/>
                    <a:pt x="3109" y="27580"/>
                  </a:cubicBezTo>
                  <a:cubicBezTo>
                    <a:pt x="3037" y="27507"/>
                    <a:pt x="2964" y="27507"/>
                    <a:pt x="2964" y="27507"/>
                  </a:cubicBezTo>
                  <a:cubicBezTo>
                    <a:pt x="2964" y="27416"/>
                    <a:pt x="2964" y="27416"/>
                    <a:pt x="3037" y="27344"/>
                  </a:cubicBezTo>
                  <a:close/>
                  <a:moveTo>
                    <a:pt x="10382" y="26817"/>
                  </a:moveTo>
                  <a:cubicBezTo>
                    <a:pt x="10527" y="27053"/>
                    <a:pt x="10618" y="27198"/>
                    <a:pt x="10763" y="27416"/>
                  </a:cubicBezTo>
                  <a:cubicBezTo>
                    <a:pt x="10691" y="27507"/>
                    <a:pt x="10527" y="27580"/>
                    <a:pt x="10454" y="27580"/>
                  </a:cubicBezTo>
                  <a:cubicBezTo>
                    <a:pt x="10382" y="27507"/>
                    <a:pt x="10236" y="27344"/>
                    <a:pt x="10163" y="27198"/>
                  </a:cubicBezTo>
                  <a:cubicBezTo>
                    <a:pt x="10163" y="27126"/>
                    <a:pt x="10163" y="27126"/>
                    <a:pt x="10073" y="27053"/>
                  </a:cubicBezTo>
                  <a:cubicBezTo>
                    <a:pt x="10236" y="26962"/>
                    <a:pt x="10309" y="26889"/>
                    <a:pt x="10382" y="26817"/>
                  </a:cubicBezTo>
                  <a:close/>
                  <a:moveTo>
                    <a:pt x="4018" y="27271"/>
                  </a:moveTo>
                  <a:cubicBezTo>
                    <a:pt x="4091" y="27271"/>
                    <a:pt x="4091" y="27344"/>
                    <a:pt x="4164" y="27416"/>
                  </a:cubicBezTo>
                  <a:cubicBezTo>
                    <a:pt x="4091" y="27507"/>
                    <a:pt x="3946" y="27580"/>
                    <a:pt x="3873" y="27726"/>
                  </a:cubicBezTo>
                  <a:cubicBezTo>
                    <a:pt x="3800" y="27726"/>
                    <a:pt x="3637" y="27726"/>
                    <a:pt x="3564" y="27653"/>
                  </a:cubicBezTo>
                  <a:cubicBezTo>
                    <a:pt x="3709" y="27580"/>
                    <a:pt x="3873" y="27416"/>
                    <a:pt x="3946" y="27271"/>
                  </a:cubicBezTo>
                  <a:close/>
                  <a:moveTo>
                    <a:pt x="5527" y="26962"/>
                  </a:moveTo>
                  <a:cubicBezTo>
                    <a:pt x="5618" y="27126"/>
                    <a:pt x="5764" y="27271"/>
                    <a:pt x="5836" y="27507"/>
                  </a:cubicBezTo>
                  <a:cubicBezTo>
                    <a:pt x="5691" y="27580"/>
                    <a:pt x="5618" y="27653"/>
                    <a:pt x="5455" y="27726"/>
                  </a:cubicBezTo>
                  <a:cubicBezTo>
                    <a:pt x="5382" y="27580"/>
                    <a:pt x="5236" y="27416"/>
                    <a:pt x="5164" y="27271"/>
                  </a:cubicBezTo>
                  <a:cubicBezTo>
                    <a:pt x="5236" y="27198"/>
                    <a:pt x="5382" y="27053"/>
                    <a:pt x="5527" y="26962"/>
                  </a:cubicBezTo>
                  <a:close/>
                  <a:moveTo>
                    <a:pt x="6436" y="27271"/>
                  </a:moveTo>
                  <a:cubicBezTo>
                    <a:pt x="6527" y="27344"/>
                    <a:pt x="6527" y="27416"/>
                    <a:pt x="6600" y="27507"/>
                  </a:cubicBezTo>
                  <a:cubicBezTo>
                    <a:pt x="6527" y="27580"/>
                    <a:pt x="6436" y="27580"/>
                    <a:pt x="6364" y="27653"/>
                  </a:cubicBezTo>
                  <a:lnTo>
                    <a:pt x="6291" y="27726"/>
                  </a:lnTo>
                  <a:cubicBezTo>
                    <a:pt x="6218" y="27653"/>
                    <a:pt x="6218" y="27580"/>
                    <a:pt x="6146" y="27507"/>
                  </a:cubicBezTo>
                  <a:cubicBezTo>
                    <a:pt x="6218" y="27507"/>
                    <a:pt x="6291" y="27416"/>
                    <a:pt x="6291" y="27416"/>
                  </a:cubicBezTo>
                  <a:cubicBezTo>
                    <a:pt x="6364" y="27344"/>
                    <a:pt x="6364" y="27344"/>
                    <a:pt x="6436" y="27271"/>
                  </a:cubicBezTo>
                  <a:close/>
                  <a:moveTo>
                    <a:pt x="11600" y="26962"/>
                  </a:moveTo>
                  <a:cubicBezTo>
                    <a:pt x="11672" y="27053"/>
                    <a:pt x="11745" y="27198"/>
                    <a:pt x="11818" y="27344"/>
                  </a:cubicBezTo>
                  <a:cubicBezTo>
                    <a:pt x="11672" y="27507"/>
                    <a:pt x="11527" y="27580"/>
                    <a:pt x="11363" y="27726"/>
                  </a:cubicBezTo>
                  <a:cubicBezTo>
                    <a:pt x="11291" y="27653"/>
                    <a:pt x="11218" y="27507"/>
                    <a:pt x="11145" y="27416"/>
                  </a:cubicBezTo>
                  <a:lnTo>
                    <a:pt x="11600" y="26962"/>
                  </a:lnTo>
                  <a:close/>
                  <a:moveTo>
                    <a:pt x="16981" y="25980"/>
                  </a:moveTo>
                  <a:cubicBezTo>
                    <a:pt x="17054" y="26217"/>
                    <a:pt x="17127" y="26362"/>
                    <a:pt x="17272" y="26598"/>
                  </a:cubicBezTo>
                  <a:cubicBezTo>
                    <a:pt x="17345" y="26671"/>
                    <a:pt x="17508" y="26817"/>
                    <a:pt x="17654" y="26889"/>
                  </a:cubicBezTo>
                  <a:cubicBezTo>
                    <a:pt x="17436" y="27271"/>
                    <a:pt x="17272" y="27507"/>
                    <a:pt x="16981" y="27726"/>
                  </a:cubicBezTo>
                  <a:lnTo>
                    <a:pt x="16981" y="27653"/>
                  </a:lnTo>
                  <a:cubicBezTo>
                    <a:pt x="16818" y="27344"/>
                    <a:pt x="16599" y="27126"/>
                    <a:pt x="16436" y="26817"/>
                  </a:cubicBezTo>
                  <a:cubicBezTo>
                    <a:pt x="16290" y="26598"/>
                    <a:pt x="16072" y="26289"/>
                    <a:pt x="15909" y="26053"/>
                  </a:cubicBezTo>
                  <a:lnTo>
                    <a:pt x="16290" y="26053"/>
                  </a:lnTo>
                  <a:lnTo>
                    <a:pt x="16290" y="26144"/>
                  </a:lnTo>
                  <a:cubicBezTo>
                    <a:pt x="16436" y="26362"/>
                    <a:pt x="16599" y="26507"/>
                    <a:pt x="16672" y="26744"/>
                  </a:cubicBezTo>
                  <a:cubicBezTo>
                    <a:pt x="16818" y="26889"/>
                    <a:pt x="16890" y="27053"/>
                    <a:pt x="17054" y="27126"/>
                  </a:cubicBezTo>
                  <a:cubicBezTo>
                    <a:pt x="17075" y="27147"/>
                    <a:pt x="17096" y="27156"/>
                    <a:pt x="17116" y="27156"/>
                  </a:cubicBezTo>
                  <a:cubicBezTo>
                    <a:pt x="17163" y="27156"/>
                    <a:pt x="17199" y="27104"/>
                    <a:pt x="17199" y="27053"/>
                  </a:cubicBezTo>
                  <a:cubicBezTo>
                    <a:pt x="17127" y="26889"/>
                    <a:pt x="16981" y="26671"/>
                    <a:pt x="16818" y="26507"/>
                  </a:cubicBezTo>
                  <a:cubicBezTo>
                    <a:pt x="16672" y="26362"/>
                    <a:pt x="16599" y="26217"/>
                    <a:pt x="16363" y="26053"/>
                  </a:cubicBezTo>
                  <a:cubicBezTo>
                    <a:pt x="16599" y="26053"/>
                    <a:pt x="16745" y="25980"/>
                    <a:pt x="16981" y="25980"/>
                  </a:cubicBezTo>
                  <a:close/>
                  <a:moveTo>
                    <a:pt x="4327" y="27580"/>
                  </a:moveTo>
                  <a:lnTo>
                    <a:pt x="4327" y="27653"/>
                  </a:lnTo>
                  <a:cubicBezTo>
                    <a:pt x="4327" y="27726"/>
                    <a:pt x="4255" y="27798"/>
                    <a:pt x="4255" y="27798"/>
                  </a:cubicBezTo>
                  <a:lnTo>
                    <a:pt x="4018" y="27798"/>
                  </a:lnTo>
                  <a:cubicBezTo>
                    <a:pt x="4091" y="27726"/>
                    <a:pt x="4164" y="27653"/>
                    <a:pt x="4327" y="27580"/>
                  </a:cubicBezTo>
                  <a:close/>
                  <a:moveTo>
                    <a:pt x="7127" y="27198"/>
                  </a:moveTo>
                  <a:cubicBezTo>
                    <a:pt x="7273" y="27344"/>
                    <a:pt x="7345" y="27507"/>
                    <a:pt x="7436" y="27653"/>
                  </a:cubicBezTo>
                  <a:cubicBezTo>
                    <a:pt x="7345" y="27726"/>
                    <a:pt x="7273" y="27798"/>
                    <a:pt x="7127" y="27871"/>
                  </a:cubicBezTo>
                  <a:cubicBezTo>
                    <a:pt x="7055" y="27726"/>
                    <a:pt x="6982" y="27580"/>
                    <a:pt x="6891" y="27507"/>
                  </a:cubicBezTo>
                  <a:cubicBezTo>
                    <a:pt x="6982" y="27344"/>
                    <a:pt x="7055" y="27271"/>
                    <a:pt x="7127" y="27198"/>
                  </a:cubicBezTo>
                  <a:close/>
                  <a:moveTo>
                    <a:pt x="8109" y="27344"/>
                  </a:moveTo>
                  <a:cubicBezTo>
                    <a:pt x="8109" y="27416"/>
                    <a:pt x="8182" y="27416"/>
                    <a:pt x="8182" y="27507"/>
                  </a:cubicBezTo>
                  <a:cubicBezTo>
                    <a:pt x="8254" y="27507"/>
                    <a:pt x="8254" y="27580"/>
                    <a:pt x="8254" y="27580"/>
                  </a:cubicBezTo>
                  <a:cubicBezTo>
                    <a:pt x="8182" y="27726"/>
                    <a:pt x="8109" y="27798"/>
                    <a:pt x="7964" y="27871"/>
                  </a:cubicBezTo>
                  <a:cubicBezTo>
                    <a:pt x="7891" y="27798"/>
                    <a:pt x="7800" y="27726"/>
                    <a:pt x="7800" y="27653"/>
                  </a:cubicBezTo>
                  <a:cubicBezTo>
                    <a:pt x="7891" y="27507"/>
                    <a:pt x="7964" y="27416"/>
                    <a:pt x="8109" y="27344"/>
                  </a:cubicBezTo>
                  <a:close/>
                  <a:moveTo>
                    <a:pt x="9164" y="26962"/>
                  </a:moveTo>
                  <a:cubicBezTo>
                    <a:pt x="9254" y="27126"/>
                    <a:pt x="9327" y="27198"/>
                    <a:pt x="9400" y="27344"/>
                  </a:cubicBezTo>
                  <a:cubicBezTo>
                    <a:pt x="9164" y="27507"/>
                    <a:pt x="8945" y="27653"/>
                    <a:pt x="8800" y="27871"/>
                  </a:cubicBezTo>
                  <a:cubicBezTo>
                    <a:pt x="8709" y="27798"/>
                    <a:pt x="8636" y="27726"/>
                    <a:pt x="8564" y="27653"/>
                  </a:cubicBezTo>
                  <a:cubicBezTo>
                    <a:pt x="8800" y="27416"/>
                    <a:pt x="9018" y="27198"/>
                    <a:pt x="9164" y="26962"/>
                  </a:cubicBezTo>
                  <a:close/>
                  <a:moveTo>
                    <a:pt x="4927" y="27416"/>
                  </a:moveTo>
                  <a:cubicBezTo>
                    <a:pt x="5073" y="27580"/>
                    <a:pt x="5164" y="27726"/>
                    <a:pt x="5309" y="27871"/>
                  </a:cubicBezTo>
                  <a:cubicBezTo>
                    <a:pt x="5236" y="27871"/>
                    <a:pt x="5164" y="27962"/>
                    <a:pt x="5073" y="27962"/>
                  </a:cubicBezTo>
                  <a:lnTo>
                    <a:pt x="4782" y="27962"/>
                  </a:lnTo>
                  <a:lnTo>
                    <a:pt x="4782" y="27871"/>
                  </a:lnTo>
                  <a:cubicBezTo>
                    <a:pt x="4709" y="27871"/>
                    <a:pt x="4709" y="27798"/>
                    <a:pt x="4618" y="27726"/>
                  </a:cubicBezTo>
                  <a:lnTo>
                    <a:pt x="4927" y="27416"/>
                  </a:lnTo>
                  <a:close/>
                  <a:moveTo>
                    <a:pt x="9927" y="27198"/>
                  </a:moveTo>
                  <a:cubicBezTo>
                    <a:pt x="9927" y="27271"/>
                    <a:pt x="10000" y="27344"/>
                    <a:pt x="10073" y="27416"/>
                  </a:cubicBezTo>
                  <a:cubicBezTo>
                    <a:pt x="10163" y="27580"/>
                    <a:pt x="10163" y="27653"/>
                    <a:pt x="10236" y="27726"/>
                  </a:cubicBezTo>
                  <a:cubicBezTo>
                    <a:pt x="10163" y="27798"/>
                    <a:pt x="10073" y="27871"/>
                    <a:pt x="10073" y="27962"/>
                  </a:cubicBezTo>
                  <a:cubicBezTo>
                    <a:pt x="9927" y="27726"/>
                    <a:pt x="9854" y="27580"/>
                    <a:pt x="9709" y="27344"/>
                  </a:cubicBezTo>
                  <a:cubicBezTo>
                    <a:pt x="9782" y="27344"/>
                    <a:pt x="9854" y="27271"/>
                    <a:pt x="9927" y="27198"/>
                  </a:cubicBezTo>
                  <a:close/>
                  <a:moveTo>
                    <a:pt x="15763" y="25980"/>
                  </a:moveTo>
                  <a:lnTo>
                    <a:pt x="15763" y="26053"/>
                  </a:lnTo>
                  <a:cubicBezTo>
                    <a:pt x="15909" y="26362"/>
                    <a:pt x="16072" y="26671"/>
                    <a:pt x="16290" y="26962"/>
                  </a:cubicBezTo>
                  <a:cubicBezTo>
                    <a:pt x="16436" y="27271"/>
                    <a:pt x="16599" y="27580"/>
                    <a:pt x="16818" y="27798"/>
                  </a:cubicBezTo>
                  <a:cubicBezTo>
                    <a:pt x="16745" y="27871"/>
                    <a:pt x="16672" y="27871"/>
                    <a:pt x="16599" y="27962"/>
                  </a:cubicBezTo>
                  <a:cubicBezTo>
                    <a:pt x="16527" y="27798"/>
                    <a:pt x="16363" y="27726"/>
                    <a:pt x="16290" y="27653"/>
                  </a:cubicBezTo>
                  <a:cubicBezTo>
                    <a:pt x="16145" y="27416"/>
                    <a:pt x="16072" y="27198"/>
                    <a:pt x="15909" y="26962"/>
                  </a:cubicBezTo>
                  <a:cubicBezTo>
                    <a:pt x="15763" y="26598"/>
                    <a:pt x="15618" y="26289"/>
                    <a:pt x="15381" y="25980"/>
                  </a:cubicBezTo>
                  <a:close/>
                  <a:moveTo>
                    <a:pt x="5982" y="27726"/>
                  </a:moveTo>
                  <a:cubicBezTo>
                    <a:pt x="5982" y="27726"/>
                    <a:pt x="5982" y="27798"/>
                    <a:pt x="6073" y="27871"/>
                  </a:cubicBezTo>
                  <a:cubicBezTo>
                    <a:pt x="5909" y="27962"/>
                    <a:pt x="5836" y="27962"/>
                    <a:pt x="5764" y="28107"/>
                  </a:cubicBezTo>
                  <a:cubicBezTo>
                    <a:pt x="5691" y="28035"/>
                    <a:pt x="5691" y="27962"/>
                    <a:pt x="5618" y="27962"/>
                  </a:cubicBezTo>
                  <a:cubicBezTo>
                    <a:pt x="5764" y="27871"/>
                    <a:pt x="5836" y="27798"/>
                    <a:pt x="5982" y="27726"/>
                  </a:cubicBezTo>
                  <a:close/>
                  <a:moveTo>
                    <a:pt x="10909" y="27580"/>
                  </a:moveTo>
                  <a:cubicBezTo>
                    <a:pt x="10982" y="27726"/>
                    <a:pt x="10982" y="27798"/>
                    <a:pt x="11072" y="27962"/>
                  </a:cubicBezTo>
                  <a:cubicBezTo>
                    <a:pt x="10982" y="28035"/>
                    <a:pt x="10909" y="28035"/>
                    <a:pt x="10836" y="28107"/>
                  </a:cubicBezTo>
                  <a:cubicBezTo>
                    <a:pt x="10763" y="28035"/>
                    <a:pt x="10691" y="27962"/>
                    <a:pt x="10618" y="27798"/>
                  </a:cubicBezTo>
                  <a:cubicBezTo>
                    <a:pt x="10691" y="27726"/>
                    <a:pt x="10763" y="27653"/>
                    <a:pt x="10909" y="27580"/>
                  </a:cubicBezTo>
                  <a:close/>
                  <a:moveTo>
                    <a:pt x="11891" y="27507"/>
                  </a:moveTo>
                  <a:cubicBezTo>
                    <a:pt x="11981" y="27580"/>
                    <a:pt x="11981" y="27653"/>
                    <a:pt x="12054" y="27726"/>
                  </a:cubicBezTo>
                  <a:cubicBezTo>
                    <a:pt x="11891" y="27798"/>
                    <a:pt x="11745" y="27962"/>
                    <a:pt x="11600" y="28107"/>
                  </a:cubicBezTo>
                  <a:cubicBezTo>
                    <a:pt x="11527" y="28035"/>
                    <a:pt x="11527" y="27962"/>
                    <a:pt x="11436" y="27871"/>
                  </a:cubicBezTo>
                  <a:cubicBezTo>
                    <a:pt x="11600" y="27798"/>
                    <a:pt x="11745" y="27653"/>
                    <a:pt x="11891" y="27507"/>
                  </a:cubicBezTo>
                  <a:close/>
                  <a:moveTo>
                    <a:pt x="14854" y="25907"/>
                  </a:moveTo>
                  <a:cubicBezTo>
                    <a:pt x="14927" y="25980"/>
                    <a:pt x="14999" y="25980"/>
                    <a:pt x="15163" y="25980"/>
                  </a:cubicBezTo>
                  <a:lnTo>
                    <a:pt x="15836" y="27344"/>
                  </a:lnTo>
                  <a:cubicBezTo>
                    <a:pt x="15909" y="27507"/>
                    <a:pt x="16072" y="27798"/>
                    <a:pt x="16218" y="28035"/>
                  </a:cubicBezTo>
                  <a:cubicBezTo>
                    <a:pt x="16145" y="28035"/>
                    <a:pt x="16072" y="28035"/>
                    <a:pt x="15981" y="28107"/>
                  </a:cubicBezTo>
                  <a:cubicBezTo>
                    <a:pt x="15690" y="27653"/>
                    <a:pt x="15309" y="27344"/>
                    <a:pt x="14999" y="26889"/>
                  </a:cubicBezTo>
                  <a:cubicBezTo>
                    <a:pt x="14781" y="26598"/>
                    <a:pt x="14545" y="26217"/>
                    <a:pt x="14327" y="25907"/>
                  </a:cubicBezTo>
                  <a:close/>
                  <a:moveTo>
                    <a:pt x="6146" y="28035"/>
                  </a:moveTo>
                  <a:cubicBezTo>
                    <a:pt x="6218" y="28035"/>
                    <a:pt x="6218" y="28107"/>
                    <a:pt x="6218" y="28180"/>
                  </a:cubicBezTo>
                  <a:cubicBezTo>
                    <a:pt x="6146" y="28107"/>
                    <a:pt x="6073" y="28107"/>
                    <a:pt x="5982" y="28107"/>
                  </a:cubicBezTo>
                  <a:cubicBezTo>
                    <a:pt x="6073" y="28107"/>
                    <a:pt x="6073" y="28035"/>
                    <a:pt x="6146" y="28035"/>
                  </a:cubicBezTo>
                  <a:close/>
                  <a:moveTo>
                    <a:pt x="13309" y="25853"/>
                  </a:moveTo>
                  <a:cubicBezTo>
                    <a:pt x="13563" y="25853"/>
                    <a:pt x="13827" y="25871"/>
                    <a:pt x="14090" y="25907"/>
                  </a:cubicBezTo>
                  <a:cubicBezTo>
                    <a:pt x="14327" y="26362"/>
                    <a:pt x="14618" y="26817"/>
                    <a:pt x="14927" y="27271"/>
                  </a:cubicBezTo>
                  <a:cubicBezTo>
                    <a:pt x="15163" y="27580"/>
                    <a:pt x="15381" y="27871"/>
                    <a:pt x="15690" y="28107"/>
                  </a:cubicBezTo>
                  <a:cubicBezTo>
                    <a:pt x="15454" y="28180"/>
                    <a:pt x="15309" y="28180"/>
                    <a:pt x="15072" y="28180"/>
                  </a:cubicBezTo>
                  <a:cubicBezTo>
                    <a:pt x="14709" y="27798"/>
                    <a:pt x="14472" y="27416"/>
                    <a:pt x="14163" y="26962"/>
                  </a:cubicBezTo>
                  <a:cubicBezTo>
                    <a:pt x="13945" y="26507"/>
                    <a:pt x="13636" y="26053"/>
                    <a:pt x="13109" y="25907"/>
                  </a:cubicBezTo>
                  <a:cubicBezTo>
                    <a:pt x="13036" y="25907"/>
                    <a:pt x="13036" y="25980"/>
                    <a:pt x="13036" y="26053"/>
                  </a:cubicBezTo>
                  <a:cubicBezTo>
                    <a:pt x="13563" y="26435"/>
                    <a:pt x="13872" y="26962"/>
                    <a:pt x="14254" y="27580"/>
                  </a:cubicBezTo>
                  <a:cubicBezTo>
                    <a:pt x="14327" y="27726"/>
                    <a:pt x="14472" y="28035"/>
                    <a:pt x="14709" y="28180"/>
                  </a:cubicBezTo>
                  <a:lnTo>
                    <a:pt x="14254" y="28180"/>
                  </a:lnTo>
                  <a:cubicBezTo>
                    <a:pt x="14163" y="28107"/>
                    <a:pt x="14018" y="28035"/>
                    <a:pt x="13945" y="27871"/>
                  </a:cubicBezTo>
                  <a:cubicBezTo>
                    <a:pt x="13709" y="27653"/>
                    <a:pt x="13490" y="27344"/>
                    <a:pt x="13254" y="27053"/>
                  </a:cubicBezTo>
                  <a:cubicBezTo>
                    <a:pt x="13036" y="26671"/>
                    <a:pt x="12800" y="26217"/>
                    <a:pt x="12581" y="25907"/>
                  </a:cubicBezTo>
                  <a:cubicBezTo>
                    <a:pt x="12809" y="25871"/>
                    <a:pt x="13054" y="25853"/>
                    <a:pt x="13309" y="25853"/>
                  </a:cubicBezTo>
                  <a:close/>
                  <a:moveTo>
                    <a:pt x="6673" y="27653"/>
                  </a:moveTo>
                  <a:cubicBezTo>
                    <a:pt x="6745" y="27798"/>
                    <a:pt x="6891" y="27962"/>
                    <a:pt x="6982" y="28107"/>
                  </a:cubicBezTo>
                  <a:lnTo>
                    <a:pt x="6982" y="28180"/>
                  </a:lnTo>
                  <a:lnTo>
                    <a:pt x="6982" y="28253"/>
                  </a:lnTo>
                  <a:cubicBezTo>
                    <a:pt x="6818" y="28180"/>
                    <a:pt x="6673" y="28180"/>
                    <a:pt x="6527" y="28180"/>
                  </a:cubicBezTo>
                  <a:cubicBezTo>
                    <a:pt x="6436" y="28107"/>
                    <a:pt x="6436" y="27962"/>
                    <a:pt x="6364" y="27871"/>
                  </a:cubicBezTo>
                  <a:cubicBezTo>
                    <a:pt x="6436" y="27798"/>
                    <a:pt x="6600" y="27726"/>
                    <a:pt x="6673" y="27653"/>
                  </a:cubicBezTo>
                  <a:close/>
                  <a:moveTo>
                    <a:pt x="7582" y="27798"/>
                  </a:moveTo>
                  <a:cubicBezTo>
                    <a:pt x="7582" y="27871"/>
                    <a:pt x="7655" y="27962"/>
                    <a:pt x="7727" y="28035"/>
                  </a:cubicBezTo>
                  <a:cubicBezTo>
                    <a:pt x="7655" y="28107"/>
                    <a:pt x="7582" y="28180"/>
                    <a:pt x="7509" y="28253"/>
                  </a:cubicBezTo>
                  <a:lnTo>
                    <a:pt x="7436" y="28253"/>
                  </a:lnTo>
                  <a:cubicBezTo>
                    <a:pt x="7345" y="28180"/>
                    <a:pt x="7345" y="28107"/>
                    <a:pt x="7273" y="28035"/>
                  </a:cubicBezTo>
                  <a:cubicBezTo>
                    <a:pt x="7345" y="27962"/>
                    <a:pt x="7509" y="27871"/>
                    <a:pt x="7582" y="27798"/>
                  </a:cubicBezTo>
                  <a:close/>
                  <a:moveTo>
                    <a:pt x="7891" y="28180"/>
                  </a:moveTo>
                  <a:lnTo>
                    <a:pt x="7964" y="28253"/>
                  </a:lnTo>
                  <a:lnTo>
                    <a:pt x="7800" y="28253"/>
                  </a:lnTo>
                  <a:lnTo>
                    <a:pt x="7891" y="28180"/>
                  </a:lnTo>
                  <a:close/>
                  <a:moveTo>
                    <a:pt x="12127" y="27871"/>
                  </a:moveTo>
                  <a:cubicBezTo>
                    <a:pt x="12200" y="27871"/>
                    <a:pt x="12200" y="27962"/>
                    <a:pt x="12272" y="28035"/>
                  </a:cubicBezTo>
                  <a:cubicBezTo>
                    <a:pt x="12200" y="28107"/>
                    <a:pt x="12127" y="28180"/>
                    <a:pt x="12054" y="28253"/>
                  </a:cubicBezTo>
                  <a:lnTo>
                    <a:pt x="11745" y="28253"/>
                  </a:lnTo>
                  <a:cubicBezTo>
                    <a:pt x="11891" y="28107"/>
                    <a:pt x="11981" y="28035"/>
                    <a:pt x="12127" y="27871"/>
                  </a:cubicBezTo>
                  <a:close/>
                  <a:moveTo>
                    <a:pt x="12345" y="28180"/>
                  </a:moveTo>
                  <a:lnTo>
                    <a:pt x="12436" y="28253"/>
                  </a:lnTo>
                  <a:lnTo>
                    <a:pt x="12272" y="28253"/>
                  </a:lnTo>
                  <a:lnTo>
                    <a:pt x="12345" y="28180"/>
                  </a:lnTo>
                  <a:close/>
                  <a:moveTo>
                    <a:pt x="12345" y="27053"/>
                  </a:moveTo>
                  <a:cubicBezTo>
                    <a:pt x="12436" y="27271"/>
                    <a:pt x="12581" y="27416"/>
                    <a:pt x="12654" y="27653"/>
                  </a:cubicBezTo>
                  <a:cubicBezTo>
                    <a:pt x="12800" y="27798"/>
                    <a:pt x="12891" y="28035"/>
                    <a:pt x="13036" y="28253"/>
                  </a:cubicBezTo>
                  <a:lnTo>
                    <a:pt x="12891" y="28253"/>
                  </a:lnTo>
                  <a:cubicBezTo>
                    <a:pt x="12800" y="28180"/>
                    <a:pt x="12800" y="28180"/>
                    <a:pt x="12727" y="28107"/>
                  </a:cubicBezTo>
                  <a:cubicBezTo>
                    <a:pt x="12654" y="27962"/>
                    <a:pt x="12509" y="27798"/>
                    <a:pt x="12436" y="27726"/>
                  </a:cubicBezTo>
                  <a:lnTo>
                    <a:pt x="12345" y="27653"/>
                  </a:lnTo>
                  <a:lnTo>
                    <a:pt x="12436" y="27580"/>
                  </a:lnTo>
                  <a:cubicBezTo>
                    <a:pt x="12436" y="27507"/>
                    <a:pt x="12345" y="27416"/>
                    <a:pt x="12272" y="27416"/>
                  </a:cubicBezTo>
                  <a:lnTo>
                    <a:pt x="12272" y="27507"/>
                  </a:lnTo>
                  <a:cubicBezTo>
                    <a:pt x="12200" y="27416"/>
                    <a:pt x="12200" y="27344"/>
                    <a:pt x="12127" y="27271"/>
                  </a:cubicBezTo>
                  <a:cubicBezTo>
                    <a:pt x="12200" y="27198"/>
                    <a:pt x="12272" y="27126"/>
                    <a:pt x="12345" y="27053"/>
                  </a:cubicBezTo>
                  <a:close/>
                  <a:moveTo>
                    <a:pt x="12272" y="25907"/>
                  </a:moveTo>
                  <a:cubicBezTo>
                    <a:pt x="12509" y="26435"/>
                    <a:pt x="12963" y="27053"/>
                    <a:pt x="13254" y="27507"/>
                  </a:cubicBezTo>
                  <a:cubicBezTo>
                    <a:pt x="13345" y="27653"/>
                    <a:pt x="13563" y="27962"/>
                    <a:pt x="13800" y="28180"/>
                  </a:cubicBezTo>
                  <a:cubicBezTo>
                    <a:pt x="13636" y="28180"/>
                    <a:pt x="13563" y="28253"/>
                    <a:pt x="13418" y="28253"/>
                  </a:cubicBezTo>
                  <a:cubicBezTo>
                    <a:pt x="13181" y="27871"/>
                    <a:pt x="12891" y="27507"/>
                    <a:pt x="12654" y="27126"/>
                  </a:cubicBezTo>
                  <a:cubicBezTo>
                    <a:pt x="12345" y="26671"/>
                    <a:pt x="12054" y="26217"/>
                    <a:pt x="11672" y="25907"/>
                  </a:cubicBezTo>
                  <a:close/>
                  <a:moveTo>
                    <a:pt x="8418" y="27798"/>
                  </a:moveTo>
                  <a:cubicBezTo>
                    <a:pt x="8491" y="27871"/>
                    <a:pt x="8564" y="27962"/>
                    <a:pt x="8636" y="28107"/>
                  </a:cubicBezTo>
                  <a:cubicBezTo>
                    <a:pt x="8636" y="28107"/>
                    <a:pt x="8636" y="28180"/>
                    <a:pt x="8564" y="28180"/>
                  </a:cubicBezTo>
                  <a:cubicBezTo>
                    <a:pt x="8564" y="28253"/>
                    <a:pt x="8564" y="28253"/>
                    <a:pt x="8636" y="28326"/>
                  </a:cubicBezTo>
                  <a:lnTo>
                    <a:pt x="8345" y="28326"/>
                  </a:lnTo>
                  <a:cubicBezTo>
                    <a:pt x="8254" y="28180"/>
                    <a:pt x="8182" y="28107"/>
                    <a:pt x="8109" y="28035"/>
                  </a:cubicBezTo>
                  <a:cubicBezTo>
                    <a:pt x="8182" y="27962"/>
                    <a:pt x="8345" y="27871"/>
                    <a:pt x="8418" y="27798"/>
                  </a:cubicBezTo>
                  <a:close/>
                  <a:moveTo>
                    <a:pt x="8873" y="28253"/>
                  </a:moveTo>
                  <a:lnTo>
                    <a:pt x="8873" y="28326"/>
                  </a:lnTo>
                  <a:lnTo>
                    <a:pt x="8800" y="28326"/>
                  </a:lnTo>
                  <a:lnTo>
                    <a:pt x="8873" y="28253"/>
                  </a:lnTo>
                  <a:close/>
                  <a:moveTo>
                    <a:pt x="9473" y="27507"/>
                  </a:moveTo>
                  <a:cubicBezTo>
                    <a:pt x="9618" y="27726"/>
                    <a:pt x="9709" y="27962"/>
                    <a:pt x="9854" y="28107"/>
                  </a:cubicBezTo>
                  <a:cubicBezTo>
                    <a:pt x="9782" y="28180"/>
                    <a:pt x="9709" y="28253"/>
                    <a:pt x="9618" y="28326"/>
                  </a:cubicBezTo>
                  <a:lnTo>
                    <a:pt x="9327" y="28326"/>
                  </a:lnTo>
                  <a:cubicBezTo>
                    <a:pt x="9254" y="28253"/>
                    <a:pt x="9164" y="28180"/>
                    <a:pt x="9091" y="28107"/>
                  </a:cubicBezTo>
                  <a:lnTo>
                    <a:pt x="9164" y="28107"/>
                  </a:lnTo>
                  <a:cubicBezTo>
                    <a:pt x="9164" y="28056"/>
                    <a:pt x="9164" y="28004"/>
                    <a:pt x="9138" y="28004"/>
                  </a:cubicBezTo>
                  <a:cubicBezTo>
                    <a:pt x="9127" y="28004"/>
                    <a:pt x="9112" y="28013"/>
                    <a:pt x="9091" y="28035"/>
                  </a:cubicBezTo>
                  <a:lnTo>
                    <a:pt x="9018" y="28035"/>
                  </a:lnTo>
                  <a:cubicBezTo>
                    <a:pt x="9164" y="27798"/>
                    <a:pt x="9327" y="27653"/>
                    <a:pt x="9473" y="27507"/>
                  </a:cubicBezTo>
                  <a:close/>
                  <a:moveTo>
                    <a:pt x="10382" y="28035"/>
                  </a:moveTo>
                  <a:cubicBezTo>
                    <a:pt x="10454" y="28107"/>
                    <a:pt x="10527" y="28180"/>
                    <a:pt x="10618" y="28326"/>
                  </a:cubicBezTo>
                  <a:lnTo>
                    <a:pt x="10236" y="28326"/>
                  </a:lnTo>
                  <a:lnTo>
                    <a:pt x="10236" y="28253"/>
                  </a:lnTo>
                  <a:lnTo>
                    <a:pt x="10236" y="28180"/>
                  </a:lnTo>
                  <a:lnTo>
                    <a:pt x="10236" y="28107"/>
                  </a:lnTo>
                  <a:cubicBezTo>
                    <a:pt x="10309" y="28107"/>
                    <a:pt x="10382" y="28035"/>
                    <a:pt x="10382" y="28035"/>
                  </a:cubicBezTo>
                  <a:close/>
                  <a:moveTo>
                    <a:pt x="11218" y="28107"/>
                  </a:moveTo>
                  <a:cubicBezTo>
                    <a:pt x="11291" y="28180"/>
                    <a:pt x="11291" y="28253"/>
                    <a:pt x="11363" y="28253"/>
                  </a:cubicBezTo>
                  <a:cubicBezTo>
                    <a:pt x="11291" y="28253"/>
                    <a:pt x="11145" y="28326"/>
                    <a:pt x="11072" y="28326"/>
                  </a:cubicBezTo>
                  <a:lnTo>
                    <a:pt x="10982" y="28326"/>
                  </a:lnTo>
                  <a:cubicBezTo>
                    <a:pt x="11072" y="28253"/>
                    <a:pt x="11145" y="28180"/>
                    <a:pt x="11218" y="28107"/>
                  </a:cubicBezTo>
                  <a:close/>
                  <a:moveTo>
                    <a:pt x="13418" y="0"/>
                  </a:moveTo>
                  <a:cubicBezTo>
                    <a:pt x="13109" y="0"/>
                    <a:pt x="12891" y="0"/>
                    <a:pt x="12727" y="146"/>
                  </a:cubicBezTo>
                  <a:cubicBezTo>
                    <a:pt x="12509" y="236"/>
                    <a:pt x="12272" y="309"/>
                    <a:pt x="12127" y="455"/>
                  </a:cubicBezTo>
                  <a:lnTo>
                    <a:pt x="12127" y="527"/>
                  </a:lnTo>
                  <a:cubicBezTo>
                    <a:pt x="11818" y="764"/>
                    <a:pt x="11745" y="1055"/>
                    <a:pt x="11745" y="1436"/>
                  </a:cubicBezTo>
                  <a:cubicBezTo>
                    <a:pt x="11745" y="1364"/>
                    <a:pt x="11672" y="1291"/>
                    <a:pt x="11672" y="1291"/>
                  </a:cubicBezTo>
                  <a:cubicBezTo>
                    <a:pt x="11745" y="1145"/>
                    <a:pt x="11745" y="1055"/>
                    <a:pt x="11745" y="982"/>
                  </a:cubicBezTo>
                  <a:cubicBezTo>
                    <a:pt x="11782" y="945"/>
                    <a:pt x="11782" y="927"/>
                    <a:pt x="11763" y="927"/>
                  </a:cubicBezTo>
                  <a:cubicBezTo>
                    <a:pt x="11745" y="927"/>
                    <a:pt x="11709" y="945"/>
                    <a:pt x="11672" y="982"/>
                  </a:cubicBezTo>
                  <a:lnTo>
                    <a:pt x="11672" y="909"/>
                  </a:lnTo>
                  <a:cubicBezTo>
                    <a:pt x="11672" y="836"/>
                    <a:pt x="11595" y="800"/>
                    <a:pt x="11518" y="800"/>
                  </a:cubicBezTo>
                  <a:cubicBezTo>
                    <a:pt x="11441" y="800"/>
                    <a:pt x="11363" y="836"/>
                    <a:pt x="11363" y="909"/>
                  </a:cubicBezTo>
                  <a:lnTo>
                    <a:pt x="11363" y="1673"/>
                  </a:lnTo>
                  <a:cubicBezTo>
                    <a:pt x="10982" y="3036"/>
                    <a:pt x="11218" y="4691"/>
                    <a:pt x="11527" y="5982"/>
                  </a:cubicBezTo>
                  <a:cubicBezTo>
                    <a:pt x="10691" y="6054"/>
                    <a:pt x="9782" y="6145"/>
                    <a:pt x="8945" y="6291"/>
                  </a:cubicBezTo>
                  <a:lnTo>
                    <a:pt x="8709" y="6291"/>
                  </a:lnTo>
                  <a:cubicBezTo>
                    <a:pt x="8709" y="6218"/>
                    <a:pt x="8709" y="6218"/>
                    <a:pt x="8636" y="6218"/>
                  </a:cubicBezTo>
                  <a:cubicBezTo>
                    <a:pt x="8564" y="6218"/>
                    <a:pt x="8491" y="6218"/>
                    <a:pt x="8418" y="6291"/>
                  </a:cubicBezTo>
                  <a:cubicBezTo>
                    <a:pt x="8418" y="5454"/>
                    <a:pt x="8345" y="4163"/>
                    <a:pt x="7964" y="3182"/>
                  </a:cubicBezTo>
                  <a:cubicBezTo>
                    <a:pt x="7891" y="3109"/>
                    <a:pt x="7891" y="3036"/>
                    <a:pt x="7891" y="2964"/>
                  </a:cubicBezTo>
                  <a:cubicBezTo>
                    <a:pt x="7800" y="2345"/>
                    <a:pt x="7891" y="1364"/>
                    <a:pt x="7436" y="909"/>
                  </a:cubicBezTo>
                  <a:cubicBezTo>
                    <a:pt x="7127" y="527"/>
                    <a:pt x="6364" y="527"/>
                    <a:pt x="5982" y="455"/>
                  </a:cubicBezTo>
                  <a:cubicBezTo>
                    <a:pt x="5713" y="426"/>
                    <a:pt x="5429" y="396"/>
                    <a:pt x="5147" y="396"/>
                  </a:cubicBezTo>
                  <a:cubicBezTo>
                    <a:pt x="4725" y="396"/>
                    <a:pt x="4306" y="462"/>
                    <a:pt x="3946" y="691"/>
                  </a:cubicBezTo>
                  <a:cubicBezTo>
                    <a:pt x="3637" y="909"/>
                    <a:pt x="3418" y="1218"/>
                    <a:pt x="3346" y="1509"/>
                  </a:cubicBezTo>
                  <a:cubicBezTo>
                    <a:pt x="3182" y="1818"/>
                    <a:pt x="3109" y="2054"/>
                    <a:pt x="3109" y="2345"/>
                  </a:cubicBezTo>
                  <a:cubicBezTo>
                    <a:pt x="3109" y="2964"/>
                    <a:pt x="3182" y="3563"/>
                    <a:pt x="3255" y="4091"/>
                  </a:cubicBezTo>
                  <a:cubicBezTo>
                    <a:pt x="3255" y="4691"/>
                    <a:pt x="3182" y="5382"/>
                    <a:pt x="3418" y="5982"/>
                  </a:cubicBezTo>
                  <a:lnTo>
                    <a:pt x="3418" y="6363"/>
                  </a:lnTo>
                  <a:cubicBezTo>
                    <a:pt x="3491" y="6363"/>
                    <a:pt x="3491" y="6436"/>
                    <a:pt x="3564" y="6436"/>
                  </a:cubicBezTo>
                  <a:lnTo>
                    <a:pt x="3564" y="6509"/>
                  </a:lnTo>
                  <a:cubicBezTo>
                    <a:pt x="3491" y="6509"/>
                    <a:pt x="3418" y="6600"/>
                    <a:pt x="3255" y="6600"/>
                  </a:cubicBezTo>
                  <a:cubicBezTo>
                    <a:pt x="2273" y="6818"/>
                    <a:pt x="2437" y="8109"/>
                    <a:pt x="2437" y="9163"/>
                  </a:cubicBezTo>
                  <a:lnTo>
                    <a:pt x="2437" y="10527"/>
                  </a:lnTo>
                  <a:cubicBezTo>
                    <a:pt x="2200" y="11436"/>
                    <a:pt x="1819" y="12417"/>
                    <a:pt x="1819" y="13326"/>
                  </a:cubicBezTo>
                  <a:cubicBezTo>
                    <a:pt x="73" y="13563"/>
                    <a:pt x="237" y="16963"/>
                    <a:pt x="237" y="18181"/>
                  </a:cubicBezTo>
                  <a:cubicBezTo>
                    <a:pt x="237" y="19235"/>
                    <a:pt x="382" y="20308"/>
                    <a:pt x="310" y="21435"/>
                  </a:cubicBezTo>
                  <a:cubicBezTo>
                    <a:pt x="310" y="22799"/>
                    <a:pt x="0" y="24235"/>
                    <a:pt x="382" y="25598"/>
                  </a:cubicBezTo>
                  <a:cubicBezTo>
                    <a:pt x="764" y="26744"/>
                    <a:pt x="1600" y="27416"/>
                    <a:pt x="2655" y="27871"/>
                  </a:cubicBezTo>
                  <a:lnTo>
                    <a:pt x="2800" y="27871"/>
                  </a:lnTo>
                  <a:cubicBezTo>
                    <a:pt x="2964" y="27962"/>
                    <a:pt x="3182" y="28035"/>
                    <a:pt x="3418" y="28107"/>
                  </a:cubicBezTo>
                  <a:cubicBezTo>
                    <a:pt x="3564" y="28180"/>
                    <a:pt x="3637" y="28180"/>
                    <a:pt x="3800" y="28253"/>
                  </a:cubicBezTo>
                  <a:cubicBezTo>
                    <a:pt x="3873" y="28253"/>
                    <a:pt x="3946" y="28326"/>
                    <a:pt x="4018" y="28326"/>
                  </a:cubicBezTo>
                  <a:cubicBezTo>
                    <a:pt x="4018" y="28326"/>
                    <a:pt x="4091" y="28326"/>
                    <a:pt x="4091" y="28253"/>
                  </a:cubicBezTo>
                  <a:cubicBezTo>
                    <a:pt x="4855" y="28489"/>
                    <a:pt x="5527" y="28562"/>
                    <a:pt x="6291" y="28562"/>
                  </a:cubicBezTo>
                  <a:cubicBezTo>
                    <a:pt x="7055" y="28635"/>
                    <a:pt x="7727" y="28707"/>
                    <a:pt x="8491" y="28707"/>
                  </a:cubicBezTo>
                  <a:lnTo>
                    <a:pt x="8564" y="28780"/>
                  </a:lnTo>
                  <a:cubicBezTo>
                    <a:pt x="8564" y="28780"/>
                    <a:pt x="8636" y="28780"/>
                    <a:pt x="8636" y="28707"/>
                  </a:cubicBezTo>
                  <a:lnTo>
                    <a:pt x="10236" y="28707"/>
                  </a:lnTo>
                  <a:cubicBezTo>
                    <a:pt x="10273" y="28744"/>
                    <a:pt x="10291" y="28762"/>
                    <a:pt x="10300" y="28762"/>
                  </a:cubicBezTo>
                  <a:cubicBezTo>
                    <a:pt x="10309" y="28762"/>
                    <a:pt x="10309" y="28744"/>
                    <a:pt x="10309" y="28707"/>
                  </a:cubicBezTo>
                  <a:cubicBezTo>
                    <a:pt x="10382" y="28780"/>
                    <a:pt x="10454" y="28780"/>
                    <a:pt x="10527" y="28780"/>
                  </a:cubicBezTo>
                  <a:lnTo>
                    <a:pt x="10618" y="28707"/>
                  </a:lnTo>
                  <a:lnTo>
                    <a:pt x="11145" y="28707"/>
                  </a:lnTo>
                  <a:cubicBezTo>
                    <a:pt x="11145" y="28780"/>
                    <a:pt x="11145" y="28780"/>
                    <a:pt x="11218" y="28780"/>
                  </a:cubicBezTo>
                  <a:lnTo>
                    <a:pt x="11600" y="28780"/>
                  </a:lnTo>
                  <a:cubicBezTo>
                    <a:pt x="11600" y="28871"/>
                    <a:pt x="11672" y="28871"/>
                    <a:pt x="11745" y="28871"/>
                  </a:cubicBezTo>
                  <a:cubicBezTo>
                    <a:pt x="11818" y="28871"/>
                    <a:pt x="11891" y="28871"/>
                    <a:pt x="11981" y="28780"/>
                  </a:cubicBezTo>
                  <a:cubicBezTo>
                    <a:pt x="12436" y="28871"/>
                    <a:pt x="12891" y="28871"/>
                    <a:pt x="13345" y="28871"/>
                  </a:cubicBezTo>
                  <a:cubicBezTo>
                    <a:pt x="13345" y="28944"/>
                    <a:pt x="13345" y="28944"/>
                    <a:pt x="13418" y="28944"/>
                  </a:cubicBezTo>
                  <a:lnTo>
                    <a:pt x="13490" y="28944"/>
                  </a:lnTo>
                  <a:lnTo>
                    <a:pt x="13490" y="28871"/>
                  </a:lnTo>
                  <a:lnTo>
                    <a:pt x="13709" y="28871"/>
                  </a:lnTo>
                  <a:cubicBezTo>
                    <a:pt x="13754" y="28907"/>
                    <a:pt x="13777" y="28925"/>
                    <a:pt x="13797" y="28925"/>
                  </a:cubicBezTo>
                  <a:cubicBezTo>
                    <a:pt x="13818" y="28925"/>
                    <a:pt x="13836" y="28907"/>
                    <a:pt x="13872" y="28871"/>
                  </a:cubicBezTo>
                  <a:cubicBezTo>
                    <a:pt x="14400" y="28871"/>
                    <a:pt x="14927" y="28780"/>
                    <a:pt x="15527" y="28707"/>
                  </a:cubicBezTo>
                  <a:cubicBezTo>
                    <a:pt x="15909" y="28635"/>
                    <a:pt x="16363" y="28489"/>
                    <a:pt x="16745" y="28326"/>
                  </a:cubicBezTo>
                  <a:cubicBezTo>
                    <a:pt x="17272" y="28107"/>
                    <a:pt x="17727" y="27871"/>
                    <a:pt x="18181" y="27416"/>
                  </a:cubicBezTo>
                  <a:cubicBezTo>
                    <a:pt x="19090" y="26435"/>
                    <a:pt x="19163" y="25071"/>
                    <a:pt x="19326" y="23780"/>
                  </a:cubicBezTo>
                  <a:cubicBezTo>
                    <a:pt x="19399" y="21744"/>
                    <a:pt x="19617" y="19617"/>
                    <a:pt x="19708" y="17581"/>
                  </a:cubicBezTo>
                  <a:cubicBezTo>
                    <a:pt x="19708" y="16744"/>
                    <a:pt x="19854" y="15908"/>
                    <a:pt x="19545" y="15145"/>
                  </a:cubicBezTo>
                  <a:cubicBezTo>
                    <a:pt x="19472" y="14926"/>
                    <a:pt x="19326" y="14690"/>
                    <a:pt x="19090" y="14472"/>
                  </a:cubicBezTo>
                  <a:cubicBezTo>
                    <a:pt x="18872" y="14163"/>
                    <a:pt x="18563" y="13872"/>
                    <a:pt x="18345" y="13563"/>
                  </a:cubicBezTo>
                  <a:lnTo>
                    <a:pt x="18181" y="13563"/>
                  </a:lnTo>
                  <a:lnTo>
                    <a:pt x="18181" y="13490"/>
                  </a:lnTo>
                  <a:cubicBezTo>
                    <a:pt x="18345" y="12963"/>
                    <a:pt x="18345" y="12345"/>
                    <a:pt x="18345" y="11817"/>
                  </a:cubicBezTo>
                  <a:cubicBezTo>
                    <a:pt x="18417" y="11054"/>
                    <a:pt x="18345" y="10236"/>
                    <a:pt x="18181" y="9399"/>
                  </a:cubicBezTo>
                  <a:cubicBezTo>
                    <a:pt x="18181" y="8636"/>
                    <a:pt x="18108" y="7800"/>
                    <a:pt x="17799" y="7200"/>
                  </a:cubicBezTo>
                  <a:cubicBezTo>
                    <a:pt x="17581" y="6818"/>
                    <a:pt x="17272" y="6509"/>
                    <a:pt x="16890" y="6291"/>
                  </a:cubicBezTo>
                  <a:cubicBezTo>
                    <a:pt x="17054" y="5909"/>
                    <a:pt x="16981" y="5454"/>
                    <a:pt x="16981" y="5000"/>
                  </a:cubicBezTo>
                  <a:cubicBezTo>
                    <a:pt x="16981" y="5000"/>
                    <a:pt x="16981" y="4927"/>
                    <a:pt x="16890" y="4927"/>
                  </a:cubicBezTo>
                  <a:lnTo>
                    <a:pt x="16890" y="4236"/>
                  </a:lnTo>
                  <a:cubicBezTo>
                    <a:pt x="16890" y="3418"/>
                    <a:pt x="16890" y="2418"/>
                    <a:pt x="16599" y="1600"/>
                  </a:cubicBezTo>
                  <a:cubicBezTo>
                    <a:pt x="16145" y="309"/>
                    <a:pt x="14618" y="146"/>
                    <a:pt x="134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5"/>
            <p:cNvSpPr/>
            <p:nvPr/>
          </p:nvSpPr>
          <p:spPr>
            <a:xfrm>
              <a:off x="8223763" y="2800650"/>
              <a:ext cx="113650" cy="136575"/>
            </a:xfrm>
            <a:custGeom>
              <a:avLst/>
              <a:gdLst/>
              <a:ahLst/>
              <a:cxnLst/>
              <a:rect l="l" t="t" r="r" b="b"/>
              <a:pathLst>
                <a:path w="4546" h="5463" extrusionOk="0">
                  <a:moveTo>
                    <a:pt x="2663" y="459"/>
                  </a:moveTo>
                  <a:cubicBezTo>
                    <a:pt x="3040" y="459"/>
                    <a:pt x="3340" y="936"/>
                    <a:pt x="3564" y="1384"/>
                  </a:cubicBezTo>
                  <a:cubicBezTo>
                    <a:pt x="3855" y="1839"/>
                    <a:pt x="4091" y="2366"/>
                    <a:pt x="3928" y="2893"/>
                  </a:cubicBezTo>
                  <a:cubicBezTo>
                    <a:pt x="3782" y="3420"/>
                    <a:pt x="3473" y="4038"/>
                    <a:pt x="3109" y="4493"/>
                  </a:cubicBezTo>
                  <a:cubicBezTo>
                    <a:pt x="2946" y="4638"/>
                    <a:pt x="2728" y="5020"/>
                    <a:pt x="2419" y="5093"/>
                  </a:cubicBezTo>
                  <a:cubicBezTo>
                    <a:pt x="2380" y="5100"/>
                    <a:pt x="2343" y="5104"/>
                    <a:pt x="2307" y="5104"/>
                  </a:cubicBezTo>
                  <a:cubicBezTo>
                    <a:pt x="1992" y="5104"/>
                    <a:pt x="1795" y="4834"/>
                    <a:pt x="1582" y="4638"/>
                  </a:cubicBezTo>
                  <a:cubicBezTo>
                    <a:pt x="1364" y="4038"/>
                    <a:pt x="982" y="3493"/>
                    <a:pt x="601" y="2966"/>
                  </a:cubicBezTo>
                  <a:cubicBezTo>
                    <a:pt x="601" y="2748"/>
                    <a:pt x="746" y="2438"/>
                    <a:pt x="910" y="2220"/>
                  </a:cubicBezTo>
                  <a:cubicBezTo>
                    <a:pt x="1291" y="1675"/>
                    <a:pt x="1655" y="1148"/>
                    <a:pt x="2200" y="693"/>
                  </a:cubicBezTo>
                  <a:cubicBezTo>
                    <a:pt x="2366" y="528"/>
                    <a:pt x="2520" y="459"/>
                    <a:pt x="2663" y="459"/>
                  </a:cubicBezTo>
                  <a:close/>
                  <a:moveTo>
                    <a:pt x="2661" y="0"/>
                  </a:moveTo>
                  <a:cubicBezTo>
                    <a:pt x="2605" y="0"/>
                    <a:pt x="2548" y="7"/>
                    <a:pt x="2491" y="20"/>
                  </a:cubicBezTo>
                  <a:cubicBezTo>
                    <a:pt x="1964" y="93"/>
                    <a:pt x="1582" y="693"/>
                    <a:pt x="1364" y="1075"/>
                  </a:cubicBezTo>
                  <a:cubicBezTo>
                    <a:pt x="910" y="1602"/>
                    <a:pt x="528" y="2220"/>
                    <a:pt x="73" y="2748"/>
                  </a:cubicBezTo>
                  <a:cubicBezTo>
                    <a:pt x="1" y="2820"/>
                    <a:pt x="1" y="2893"/>
                    <a:pt x="73" y="2966"/>
                  </a:cubicBezTo>
                  <a:cubicBezTo>
                    <a:pt x="146" y="3038"/>
                    <a:pt x="146" y="3038"/>
                    <a:pt x="219" y="3129"/>
                  </a:cubicBezTo>
                  <a:lnTo>
                    <a:pt x="146" y="3129"/>
                  </a:lnTo>
                  <a:cubicBezTo>
                    <a:pt x="146" y="3202"/>
                    <a:pt x="146" y="3275"/>
                    <a:pt x="219" y="3348"/>
                  </a:cubicBezTo>
                  <a:cubicBezTo>
                    <a:pt x="528" y="3729"/>
                    <a:pt x="910" y="4493"/>
                    <a:pt x="1437" y="5020"/>
                  </a:cubicBezTo>
                  <a:cubicBezTo>
                    <a:pt x="1437" y="5093"/>
                    <a:pt x="1510" y="5238"/>
                    <a:pt x="1582" y="5311"/>
                  </a:cubicBezTo>
                  <a:cubicBezTo>
                    <a:pt x="1614" y="5382"/>
                    <a:pt x="1649" y="5408"/>
                    <a:pt x="1684" y="5408"/>
                  </a:cubicBezTo>
                  <a:cubicBezTo>
                    <a:pt x="1730" y="5408"/>
                    <a:pt x="1777" y="5363"/>
                    <a:pt x="1819" y="5311"/>
                  </a:cubicBezTo>
                  <a:cubicBezTo>
                    <a:pt x="1977" y="5400"/>
                    <a:pt x="2141" y="5462"/>
                    <a:pt x="2319" y="5462"/>
                  </a:cubicBezTo>
                  <a:cubicBezTo>
                    <a:pt x="2468" y="5462"/>
                    <a:pt x="2626" y="5419"/>
                    <a:pt x="2800" y="5311"/>
                  </a:cubicBezTo>
                  <a:cubicBezTo>
                    <a:pt x="3564" y="4857"/>
                    <a:pt x="4546" y="3348"/>
                    <a:pt x="4382" y="2438"/>
                  </a:cubicBezTo>
                  <a:cubicBezTo>
                    <a:pt x="4314" y="1719"/>
                    <a:pt x="3568" y="0"/>
                    <a:pt x="26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5"/>
            <p:cNvSpPr/>
            <p:nvPr/>
          </p:nvSpPr>
          <p:spPr>
            <a:xfrm>
              <a:off x="8261488" y="2853875"/>
              <a:ext cx="13200" cy="38200"/>
            </a:xfrm>
            <a:custGeom>
              <a:avLst/>
              <a:gdLst/>
              <a:ahLst/>
              <a:cxnLst/>
              <a:rect l="l" t="t" r="r" b="b"/>
              <a:pathLst>
                <a:path w="528" h="1528" extrusionOk="0">
                  <a:moveTo>
                    <a:pt x="146" y="0"/>
                  </a:moveTo>
                  <a:cubicBezTo>
                    <a:pt x="146" y="91"/>
                    <a:pt x="73" y="164"/>
                    <a:pt x="73" y="237"/>
                  </a:cubicBezTo>
                  <a:cubicBezTo>
                    <a:pt x="73" y="309"/>
                    <a:pt x="73" y="455"/>
                    <a:pt x="1" y="619"/>
                  </a:cubicBezTo>
                  <a:cubicBezTo>
                    <a:pt x="1" y="837"/>
                    <a:pt x="1" y="1146"/>
                    <a:pt x="73" y="1364"/>
                  </a:cubicBezTo>
                  <a:cubicBezTo>
                    <a:pt x="73" y="1455"/>
                    <a:pt x="73" y="1528"/>
                    <a:pt x="237" y="1528"/>
                  </a:cubicBezTo>
                  <a:cubicBezTo>
                    <a:pt x="455" y="1528"/>
                    <a:pt x="455" y="1455"/>
                    <a:pt x="528" y="1219"/>
                  </a:cubicBezTo>
                  <a:cubicBezTo>
                    <a:pt x="528" y="1146"/>
                    <a:pt x="455" y="1073"/>
                    <a:pt x="382" y="1073"/>
                  </a:cubicBezTo>
                  <a:lnTo>
                    <a:pt x="382" y="1146"/>
                  </a:lnTo>
                  <a:cubicBezTo>
                    <a:pt x="382" y="909"/>
                    <a:pt x="310" y="764"/>
                    <a:pt x="310" y="619"/>
                  </a:cubicBezTo>
                  <a:lnTo>
                    <a:pt x="310" y="237"/>
                  </a:lnTo>
                  <a:cubicBezTo>
                    <a:pt x="310" y="164"/>
                    <a:pt x="237" y="91"/>
                    <a:pt x="2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5"/>
            <p:cNvSpPr/>
            <p:nvPr/>
          </p:nvSpPr>
          <p:spPr>
            <a:xfrm>
              <a:off x="8299213" y="2847050"/>
              <a:ext cx="9575" cy="49125"/>
            </a:xfrm>
            <a:custGeom>
              <a:avLst/>
              <a:gdLst/>
              <a:ahLst/>
              <a:cxnLst/>
              <a:rect l="l" t="t" r="r" b="b"/>
              <a:pathLst>
                <a:path w="383" h="1965" extrusionOk="0">
                  <a:moveTo>
                    <a:pt x="164" y="1"/>
                  </a:moveTo>
                  <a:cubicBezTo>
                    <a:pt x="128" y="1"/>
                    <a:pt x="91" y="19"/>
                    <a:pt x="91" y="55"/>
                  </a:cubicBezTo>
                  <a:cubicBezTo>
                    <a:pt x="1" y="655"/>
                    <a:pt x="1" y="1182"/>
                    <a:pt x="1" y="1801"/>
                  </a:cubicBezTo>
                  <a:cubicBezTo>
                    <a:pt x="1" y="1910"/>
                    <a:pt x="96" y="1964"/>
                    <a:pt x="191" y="1964"/>
                  </a:cubicBezTo>
                  <a:cubicBezTo>
                    <a:pt x="287" y="1964"/>
                    <a:pt x="382" y="1910"/>
                    <a:pt x="382" y="1801"/>
                  </a:cubicBezTo>
                  <a:cubicBezTo>
                    <a:pt x="382" y="1182"/>
                    <a:pt x="382" y="655"/>
                    <a:pt x="237" y="55"/>
                  </a:cubicBezTo>
                  <a:cubicBezTo>
                    <a:pt x="237" y="19"/>
                    <a:pt x="201" y="1"/>
                    <a:pt x="1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5"/>
            <p:cNvSpPr/>
            <p:nvPr/>
          </p:nvSpPr>
          <p:spPr>
            <a:xfrm>
              <a:off x="8106038" y="3056400"/>
              <a:ext cx="327700" cy="49175"/>
            </a:xfrm>
            <a:custGeom>
              <a:avLst/>
              <a:gdLst/>
              <a:ahLst/>
              <a:cxnLst/>
              <a:rect l="l" t="t" r="r" b="b"/>
              <a:pathLst>
                <a:path w="13108" h="1967" extrusionOk="0">
                  <a:moveTo>
                    <a:pt x="12436" y="626"/>
                  </a:moveTo>
                  <a:cubicBezTo>
                    <a:pt x="12509" y="772"/>
                    <a:pt x="12509" y="917"/>
                    <a:pt x="12509" y="990"/>
                  </a:cubicBezTo>
                  <a:lnTo>
                    <a:pt x="12509" y="1608"/>
                  </a:lnTo>
                  <a:cubicBezTo>
                    <a:pt x="12412" y="1608"/>
                    <a:pt x="12339" y="1640"/>
                    <a:pt x="12280" y="1640"/>
                  </a:cubicBezTo>
                  <a:cubicBezTo>
                    <a:pt x="12250" y="1640"/>
                    <a:pt x="12224" y="1632"/>
                    <a:pt x="12200" y="1608"/>
                  </a:cubicBezTo>
                  <a:cubicBezTo>
                    <a:pt x="12273" y="1299"/>
                    <a:pt x="12364" y="917"/>
                    <a:pt x="12364" y="626"/>
                  </a:cubicBezTo>
                  <a:close/>
                  <a:moveTo>
                    <a:pt x="6581" y="0"/>
                  </a:moveTo>
                  <a:cubicBezTo>
                    <a:pt x="6412" y="0"/>
                    <a:pt x="6242" y="3"/>
                    <a:pt x="6073" y="8"/>
                  </a:cubicBezTo>
                  <a:cubicBezTo>
                    <a:pt x="4638" y="8"/>
                    <a:pt x="3246" y="265"/>
                    <a:pt x="1837" y="265"/>
                  </a:cubicBezTo>
                  <a:cubicBezTo>
                    <a:pt x="1230" y="265"/>
                    <a:pt x="620" y="218"/>
                    <a:pt x="1" y="81"/>
                  </a:cubicBezTo>
                  <a:lnTo>
                    <a:pt x="1" y="172"/>
                  </a:lnTo>
                  <a:cubicBezTo>
                    <a:pt x="726" y="427"/>
                    <a:pt x="1469" y="509"/>
                    <a:pt x="2215" y="509"/>
                  </a:cubicBezTo>
                  <a:cubicBezTo>
                    <a:pt x="3435" y="509"/>
                    <a:pt x="4664" y="289"/>
                    <a:pt x="5837" y="244"/>
                  </a:cubicBezTo>
                  <a:cubicBezTo>
                    <a:pt x="7891" y="244"/>
                    <a:pt x="10000" y="626"/>
                    <a:pt x="12055" y="626"/>
                  </a:cubicBezTo>
                  <a:cubicBezTo>
                    <a:pt x="11982" y="990"/>
                    <a:pt x="11909" y="1372"/>
                    <a:pt x="11909" y="1681"/>
                  </a:cubicBezTo>
                  <a:cubicBezTo>
                    <a:pt x="11818" y="1826"/>
                    <a:pt x="11909" y="1899"/>
                    <a:pt x="11982" y="1899"/>
                  </a:cubicBezTo>
                  <a:cubicBezTo>
                    <a:pt x="12091" y="1944"/>
                    <a:pt x="12205" y="1967"/>
                    <a:pt x="12318" y="1967"/>
                  </a:cubicBezTo>
                  <a:cubicBezTo>
                    <a:pt x="12432" y="1967"/>
                    <a:pt x="12545" y="1944"/>
                    <a:pt x="12655" y="1899"/>
                  </a:cubicBezTo>
                  <a:cubicBezTo>
                    <a:pt x="12727" y="1826"/>
                    <a:pt x="12818" y="1826"/>
                    <a:pt x="12818" y="1753"/>
                  </a:cubicBezTo>
                  <a:cubicBezTo>
                    <a:pt x="12818" y="1535"/>
                    <a:pt x="12964" y="917"/>
                    <a:pt x="12818" y="626"/>
                  </a:cubicBezTo>
                  <a:lnTo>
                    <a:pt x="12891" y="626"/>
                  </a:lnTo>
                  <a:cubicBezTo>
                    <a:pt x="13090" y="626"/>
                    <a:pt x="13107" y="308"/>
                    <a:pt x="12943" y="308"/>
                  </a:cubicBezTo>
                  <a:cubicBezTo>
                    <a:pt x="12927" y="308"/>
                    <a:pt x="12910" y="311"/>
                    <a:pt x="12891" y="317"/>
                  </a:cubicBezTo>
                  <a:cubicBezTo>
                    <a:pt x="12722" y="322"/>
                    <a:pt x="12552" y="325"/>
                    <a:pt x="12383" y="325"/>
                  </a:cubicBezTo>
                  <a:cubicBezTo>
                    <a:pt x="10449" y="325"/>
                    <a:pt x="8515" y="0"/>
                    <a:pt x="65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5"/>
            <p:cNvSpPr/>
            <p:nvPr/>
          </p:nvSpPr>
          <p:spPr>
            <a:xfrm>
              <a:off x="8113763" y="2610250"/>
              <a:ext cx="20950" cy="37300"/>
            </a:xfrm>
            <a:custGeom>
              <a:avLst/>
              <a:gdLst/>
              <a:ahLst/>
              <a:cxnLst/>
              <a:rect l="l" t="t" r="r" b="b"/>
              <a:pathLst>
                <a:path w="838" h="1492" extrusionOk="0">
                  <a:moveTo>
                    <a:pt x="801" y="1"/>
                  </a:moveTo>
                  <a:cubicBezTo>
                    <a:pt x="783" y="1"/>
                    <a:pt x="764" y="19"/>
                    <a:pt x="764" y="55"/>
                  </a:cubicBezTo>
                  <a:cubicBezTo>
                    <a:pt x="528" y="510"/>
                    <a:pt x="237" y="964"/>
                    <a:pt x="1" y="1419"/>
                  </a:cubicBezTo>
                  <a:cubicBezTo>
                    <a:pt x="1" y="1491"/>
                    <a:pt x="74" y="1491"/>
                    <a:pt x="74" y="1491"/>
                  </a:cubicBezTo>
                  <a:cubicBezTo>
                    <a:pt x="383" y="1037"/>
                    <a:pt x="601" y="510"/>
                    <a:pt x="837" y="55"/>
                  </a:cubicBezTo>
                  <a:cubicBezTo>
                    <a:pt x="837" y="19"/>
                    <a:pt x="819" y="1"/>
                    <a:pt x="8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5"/>
            <p:cNvSpPr/>
            <p:nvPr/>
          </p:nvSpPr>
          <p:spPr>
            <a:xfrm>
              <a:off x="8113763" y="2629350"/>
              <a:ext cx="20950" cy="39925"/>
            </a:xfrm>
            <a:custGeom>
              <a:avLst/>
              <a:gdLst/>
              <a:ahLst/>
              <a:cxnLst/>
              <a:rect l="l" t="t" r="r" b="b"/>
              <a:pathLst>
                <a:path w="838" h="1597" extrusionOk="0">
                  <a:moveTo>
                    <a:pt x="801" y="0"/>
                  </a:moveTo>
                  <a:cubicBezTo>
                    <a:pt x="783" y="0"/>
                    <a:pt x="764" y="18"/>
                    <a:pt x="764" y="55"/>
                  </a:cubicBezTo>
                  <a:cubicBezTo>
                    <a:pt x="528" y="582"/>
                    <a:pt x="383" y="1109"/>
                    <a:pt x="1" y="1564"/>
                  </a:cubicBezTo>
                  <a:cubicBezTo>
                    <a:pt x="1" y="1564"/>
                    <a:pt x="33" y="1596"/>
                    <a:pt x="55" y="1596"/>
                  </a:cubicBezTo>
                  <a:cubicBezTo>
                    <a:pt x="66" y="1596"/>
                    <a:pt x="74" y="1588"/>
                    <a:pt x="74" y="1564"/>
                  </a:cubicBezTo>
                  <a:cubicBezTo>
                    <a:pt x="455" y="1182"/>
                    <a:pt x="692" y="582"/>
                    <a:pt x="837" y="55"/>
                  </a:cubicBezTo>
                  <a:cubicBezTo>
                    <a:pt x="837" y="18"/>
                    <a:pt x="819" y="0"/>
                    <a:pt x="8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5"/>
            <p:cNvSpPr/>
            <p:nvPr/>
          </p:nvSpPr>
          <p:spPr>
            <a:xfrm>
              <a:off x="8128763" y="2680250"/>
              <a:ext cx="28675" cy="47325"/>
            </a:xfrm>
            <a:custGeom>
              <a:avLst/>
              <a:gdLst/>
              <a:ahLst/>
              <a:cxnLst/>
              <a:rect l="l" t="t" r="r" b="b"/>
              <a:pathLst>
                <a:path w="1147" h="1893" extrusionOk="0">
                  <a:moveTo>
                    <a:pt x="1101" y="0"/>
                  </a:moveTo>
                  <a:cubicBezTo>
                    <a:pt x="1073" y="0"/>
                    <a:pt x="1037" y="19"/>
                    <a:pt x="1001" y="55"/>
                  </a:cubicBezTo>
                  <a:cubicBezTo>
                    <a:pt x="764" y="673"/>
                    <a:pt x="383" y="1200"/>
                    <a:pt x="1" y="1728"/>
                  </a:cubicBezTo>
                  <a:cubicBezTo>
                    <a:pt x="1" y="1786"/>
                    <a:pt x="60" y="1893"/>
                    <a:pt x="122" y="1893"/>
                  </a:cubicBezTo>
                  <a:cubicBezTo>
                    <a:pt x="136" y="1893"/>
                    <a:pt x="151" y="1887"/>
                    <a:pt x="164" y="1873"/>
                  </a:cubicBezTo>
                  <a:cubicBezTo>
                    <a:pt x="619" y="1346"/>
                    <a:pt x="910" y="746"/>
                    <a:pt x="1146" y="55"/>
                  </a:cubicBezTo>
                  <a:cubicBezTo>
                    <a:pt x="1146" y="19"/>
                    <a:pt x="1128" y="0"/>
                    <a:pt x="11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" name="Google Shape;454;p15"/>
          <p:cNvGrpSpPr/>
          <p:nvPr/>
        </p:nvGrpSpPr>
        <p:grpSpPr>
          <a:xfrm>
            <a:off x="7931838" y="3482725"/>
            <a:ext cx="532250" cy="658025"/>
            <a:chOff x="8024688" y="3475950"/>
            <a:chExt cx="532250" cy="658025"/>
          </a:xfrm>
        </p:grpSpPr>
        <p:sp>
          <p:nvSpPr>
            <p:cNvPr id="455" name="Google Shape;455;p15"/>
            <p:cNvSpPr/>
            <p:nvPr/>
          </p:nvSpPr>
          <p:spPr>
            <a:xfrm>
              <a:off x="8149688" y="3558950"/>
              <a:ext cx="254100" cy="264100"/>
            </a:xfrm>
            <a:custGeom>
              <a:avLst/>
              <a:gdLst/>
              <a:ahLst/>
              <a:cxnLst/>
              <a:rect l="l" t="t" r="r" b="b"/>
              <a:pathLst>
                <a:path w="10164" h="10564" extrusionOk="0">
                  <a:moveTo>
                    <a:pt x="7376" y="713"/>
                  </a:moveTo>
                  <a:cubicBezTo>
                    <a:pt x="7604" y="713"/>
                    <a:pt x="7798" y="832"/>
                    <a:pt x="7963" y="1196"/>
                  </a:cubicBezTo>
                  <a:cubicBezTo>
                    <a:pt x="8563" y="2486"/>
                    <a:pt x="8709" y="3923"/>
                    <a:pt x="8945" y="5286"/>
                  </a:cubicBezTo>
                  <a:cubicBezTo>
                    <a:pt x="9090" y="5813"/>
                    <a:pt x="9254" y="6268"/>
                    <a:pt x="9327" y="6795"/>
                  </a:cubicBezTo>
                  <a:cubicBezTo>
                    <a:pt x="9472" y="7795"/>
                    <a:pt x="8945" y="7941"/>
                    <a:pt x="8181" y="8250"/>
                  </a:cubicBezTo>
                  <a:cubicBezTo>
                    <a:pt x="7054" y="8613"/>
                    <a:pt x="5909" y="9159"/>
                    <a:pt x="4782" y="9522"/>
                  </a:cubicBezTo>
                  <a:cubicBezTo>
                    <a:pt x="4473" y="9613"/>
                    <a:pt x="4018" y="9904"/>
                    <a:pt x="3636" y="10068"/>
                  </a:cubicBezTo>
                  <a:cubicBezTo>
                    <a:pt x="3500" y="10094"/>
                    <a:pt x="3375" y="10110"/>
                    <a:pt x="3261" y="10110"/>
                  </a:cubicBezTo>
                  <a:cubicBezTo>
                    <a:pt x="3054" y="10110"/>
                    <a:pt x="2879" y="10056"/>
                    <a:pt x="2727" y="9904"/>
                  </a:cubicBezTo>
                  <a:cubicBezTo>
                    <a:pt x="2509" y="9831"/>
                    <a:pt x="2345" y="9613"/>
                    <a:pt x="2273" y="9377"/>
                  </a:cubicBezTo>
                  <a:cubicBezTo>
                    <a:pt x="2127" y="8995"/>
                    <a:pt x="1982" y="8540"/>
                    <a:pt x="1891" y="8395"/>
                  </a:cubicBezTo>
                  <a:cubicBezTo>
                    <a:pt x="1745" y="8086"/>
                    <a:pt x="1673" y="7795"/>
                    <a:pt x="1527" y="7413"/>
                  </a:cubicBezTo>
                  <a:cubicBezTo>
                    <a:pt x="1146" y="6195"/>
                    <a:pt x="764" y="4977"/>
                    <a:pt x="527" y="3704"/>
                  </a:cubicBezTo>
                  <a:cubicBezTo>
                    <a:pt x="455" y="3086"/>
                    <a:pt x="618" y="2868"/>
                    <a:pt x="1218" y="2632"/>
                  </a:cubicBezTo>
                  <a:cubicBezTo>
                    <a:pt x="2127" y="2250"/>
                    <a:pt x="3036" y="2032"/>
                    <a:pt x="3873" y="1795"/>
                  </a:cubicBezTo>
                  <a:cubicBezTo>
                    <a:pt x="4709" y="1577"/>
                    <a:pt x="5454" y="1341"/>
                    <a:pt x="6291" y="1050"/>
                  </a:cubicBezTo>
                  <a:cubicBezTo>
                    <a:pt x="6723" y="916"/>
                    <a:pt x="7079" y="713"/>
                    <a:pt x="7376" y="713"/>
                  </a:cubicBezTo>
                  <a:close/>
                  <a:moveTo>
                    <a:pt x="7729" y="0"/>
                  </a:moveTo>
                  <a:cubicBezTo>
                    <a:pt x="7672" y="0"/>
                    <a:pt x="7618" y="23"/>
                    <a:pt x="7581" y="68"/>
                  </a:cubicBezTo>
                  <a:cubicBezTo>
                    <a:pt x="6145" y="668"/>
                    <a:pt x="4545" y="1123"/>
                    <a:pt x="3036" y="1577"/>
                  </a:cubicBezTo>
                  <a:cubicBezTo>
                    <a:pt x="2273" y="1795"/>
                    <a:pt x="982" y="1959"/>
                    <a:pt x="382" y="2559"/>
                  </a:cubicBezTo>
                  <a:cubicBezTo>
                    <a:pt x="164" y="2705"/>
                    <a:pt x="73" y="2868"/>
                    <a:pt x="73" y="3014"/>
                  </a:cubicBezTo>
                  <a:cubicBezTo>
                    <a:pt x="0" y="3014"/>
                    <a:pt x="0" y="3086"/>
                    <a:pt x="0" y="3159"/>
                  </a:cubicBezTo>
                  <a:cubicBezTo>
                    <a:pt x="164" y="4523"/>
                    <a:pt x="618" y="5886"/>
                    <a:pt x="1073" y="7177"/>
                  </a:cubicBezTo>
                  <a:cubicBezTo>
                    <a:pt x="1364" y="8086"/>
                    <a:pt x="1673" y="9522"/>
                    <a:pt x="2345" y="10286"/>
                  </a:cubicBezTo>
                  <a:cubicBezTo>
                    <a:pt x="2511" y="10490"/>
                    <a:pt x="2696" y="10564"/>
                    <a:pt x="2903" y="10564"/>
                  </a:cubicBezTo>
                  <a:cubicBezTo>
                    <a:pt x="3083" y="10564"/>
                    <a:pt x="3279" y="10508"/>
                    <a:pt x="3491" y="10431"/>
                  </a:cubicBezTo>
                  <a:lnTo>
                    <a:pt x="3564" y="10431"/>
                  </a:lnTo>
                  <a:cubicBezTo>
                    <a:pt x="4473" y="10286"/>
                    <a:pt x="5454" y="9904"/>
                    <a:pt x="6291" y="9686"/>
                  </a:cubicBezTo>
                  <a:cubicBezTo>
                    <a:pt x="7127" y="9450"/>
                    <a:pt x="7891" y="9068"/>
                    <a:pt x="8563" y="8613"/>
                  </a:cubicBezTo>
                  <a:cubicBezTo>
                    <a:pt x="8945" y="8468"/>
                    <a:pt x="9327" y="8322"/>
                    <a:pt x="9618" y="8086"/>
                  </a:cubicBezTo>
                  <a:cubicBezTo>
                    <a:pt x="10163" y="7631"/>
                    <a:pt x="9854" y="6886"/>
                    <a:pt x="9709" y="6341"/>
                  </a:cubicBezTo>
                  <a:cubicBezTo>
                    <a:pt x="9090" y="4304"/>
                    <a:pt x="9163" y="1886"/>
                    <a:pt x="7891" y="68"/>
                  </a:cubicBezTo>
                  <a:cubicBezTo>
                    <a:pt x="7845" y="23"/>
                    <a:pt x="7786" y="0"/>
                    <a:pt x="77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5"/>
            <p:cNvSpPr/>
            <p:nvPr/>
          </p:nvSpPr>
          <p:spPr>
            <a:xfrm>
              <a:off x="8233313" y="3831075"/>
              <a:ext cx="172275" cy="51400"/>
            </a:xfrm>
            <a:custGeom>
              <a:avLst/>
              <a:gdLst/>
              <a:ahLst/>
              <a:cxnLst/>
              <a:rect l="l" t="t" r="r" b="b"/>
              <a:pathLst>
                <a:path w="6891" h="2056" extrusionOk="0">
                  <a:moveTo>
                    <a:pt x="6727" y="1"/>
                  </a:moveTo>
                  <a:cubicBezTo>
                    <a:pt x="5745" y="1"/>
                    <a:pt x="4618" y="455"/>
                    <a:pt x="3709" y="764"/>
                  </a:cubicBezTo>
                  <a:cubicBezTo>
                    <a:pt x="2491" y="1219"/>
                    <a:pt x="1273" y="1528"/>
                    <a:pt x="73" y="1910"/>
                  </a:cubicBezTo>
                  <a:cubicBezTo>
                    <a:pt x="0" y="1910"/>
                    <a:pt x="0" y="2055"/>
                    <a:pt x="73" y="2055"/>
                  </a:cubicBezTo>
                  <a:cubicBezTo>
                    <a:pt x="1364" y="1819"/>
                    <a:pt x="2564" y="1455"/>
                    <a:pt x="3782" y="1146"/>
                  </a:cubicBezTo>
                  <a:cubicBezTo>
                    <a:pt x="4764" y="837"/>
                    <a:pt x="5818" y="692"/>
                    <a:pt x="6818" y="237"/>
                  </a:cubicBezTo>
                  <a:cubicBezTo>
                    <a:pt x="6891" y="237"/>
                    <a:pt x="6891" y="1"/>
                    <a:pt x="67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5"/>
            <p:cNvSpPr/>
            <p:nvPr/>
          </p:nvSpPr>
          <p:spPr>
            <a:xfrm>
              <a:off x="8262188" y="3874375"/>
              <a:ext cx="111125" cy="31325"/>
            </a:xfrm>
            <a:custGeom>
              <a:avLst/>
              <a:gdLst/>
              <a:ahLst/>
              <a:cxnLst/>
              <a:rect l="l" t="t" r="r" b="b"/>
              <a:pathLst>
                <a:path w="4445" h="1253" extrusionOk="0">
                  <a:moveTo>
                    <a:pt x="4129" y="1"/>
                  </a:moveTo>
                  <a:cubicBezTo>
                    <a:pt x="3565" y="1"/>
                    <a:pt x="2929" y="196"/>
                    <a:pt x="2391" y="323"/>
                  </a:cubicBezTo>
                  <a:cubicBezTo>
                    <a:pt x="1572" y="469"/>
                    <a:pt x="809" y="632"/>
                    <a:pt x="118" y="1087"/>
                  </a:cubicBezTo>
                  <a:cubicBezTo>
                    <a:pt x="0" y="1146"/>
                    <a:pt x="25" y="1252"/>
                    <a:pt x="126" y="1252"/>
                  </a:cubicBezTo>
                  <a:cubicBezTo>
                    <a:pt x="150" y="1252"/>
                    <a:pt x="178" y="1246"/>
                    <a:pt x="209" y="1232"/>
                  </a:cubicBezTo>
                  <a:cubicBezTo>
                    <a:pt x="954" y="923"/>
                    <a:pt x="1863" y="705"/>
                    <a:pt x="2700" y="632"/>
                  </a:cubicBezTo>
                  <a:cubicBezTo>
                    <a:pt x="3227" y="469"/>
                    <a:pt x="3990" y="541"/>
                    <a:pt x="4372" y="250"/>
                  </a:cubicBezTo>
                  <a:cubicBezTo>
                    <a:pt x="4445" y="178"/>
                    <a:pt x="4445" y="87"/>
                    <a:pt x="4372" y="14"/>
                  </a:cubicBezTo>
                  <a:cubicBezTo>
                    <a:pt x="4293" y="5"/>
                    <a:pt x="4212" y="1"/>
                    <a:pt x="41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5"/>
            <p:cNvSpPr/>
            <p:nvPr/>
          </p:nvSpPr>
          <p:spPr>
            <a:xfrm>
              <a:off x="8318313" y="3915725"/>
              <a:ext cx="19100" cy="8550"/>
            </a:xfrm>
            <a:custGeom>
              <a:avLst/>
              <a:gdLst/>
              <a:ahLst/>
              <a:cxnLst/>
              <a:rect l="l" t="t" r="r" b="b"/>
              <a:pathLst>
                <a:path w="764" h="342" extrusionOk="0">
                  <a:moveTo>
                    <a:pt x="587" y="0"/>
                  </a:moveTo>
                  <a:cubicBezTo>
                    <a:pt x="511" y="0"/>
                    <a:pt x="430" y="33"/>
                    <a:pt x="382" y="33"/>
                  </a:cubicBezTo>
                  <a:cubicBezTo>
                    <a:pt x="236" y="105"/>
                    <a:pt x="146" y="105"/>
                    <a:pt x="73" y="105"/>
                  </a:cubicBezTo>
                  <a:cubicBezTo>
                    <a:pt x="0" y="178"/>
                    <a:pt x="0" y="342"/>
                    <a:pt x="73" y="342"/>
                  </a:cubicBezTo>
                  <a:cubicBezTo>
                    <a:pt x="236" y="342"/>
                    <a:pt x="309" y="342"/>
                    <a:pt x="455" y="251"/>
                  </a:cubicBezTo>
                  <a:cubicBezTo>
                    <a:pt x="527" y="251"/>
                    <a:pt x="600" y="251"/>
                    <a:pt x="764" y="178"/>
                  </a:cubicBezTo>
                  <a:cubicBezTo>
                    <a:pt x="764" y="105"/>
                    <a:pt x="764" y="33"/>
                    <a:pt x="691" y="33"/>
                  </a:cubicBezTo>
                  <a:cubicBezTo>
                    <a:pt x="661" y="9"/>
                    <a:pt x="624" y="0"/>
                    <a:pt x="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5"/>
            <p:cNvSpPr/>
            <p:nvPr/>
          </p:nvSpPr>
          <p:spPr>
            <a:xfrm>
              <a:off x="8024688" y="3475950"/>
              <a:ext cx="532250" cy="658025"/>
            </a:xfrm>
            <a:custGeom>
              <a:avLst/>
              <a:gdLst/>
              <a:ahLst/>
              <a:cxnLst/>
              <a:rect l="l" t="t" r="r" b="b"/>
              <a:pathLst>
                <a:path w="21290" h="26321" extrusionOk="0">
                  <a:moveTo>
                    <a:pt x="853" y="4986"/>
                  </a:moveTo>
                  <a:cubicBezTo>
                    <a:pt x="1171" y="4986"/>
                    <a:pt x="1458" y="5355"/>
                    <a:pt x="1746" y="5806"/>
                  </a:cubicBezTo>
                  <a:cubicBezTo>
                    <a:pt x="1982" y="6406"/>
                    <a:pt x="2128" y="7024"/>
                    <a:pt x="2273" y="7552"/>
                  </a:cubicBezTo>
                  <a:cubicBezTo>
                    <a:pt x="2346" y="7843"/>
                    <a:pt x="2437" y="8079"/>
                    <a:pt x="2509" y="8388"/>
                  </a:cubicBezTo>
                  <a:lnTo>
                    <a:pt x="2509" y="8461"/>
                  </a:lnTo>
                  <a:cubicBezTo>
                    <a:pt x="2509" y="9370"/>
                    <a:pt x="2346" y="10279"/>
                    <a:pt x="2200" y="11188"/>
                  </a:cubicBezTo>
                  <a:cubicBezTo>
                    <a:pt x="2128" y="11024"/>
                    <a:pt x="2128" y="10806"/>
                    <a:pt x="2055" y="10661"/>
                  </a:cubicBezTo>
                  <a:lnTo>
                    <a:pt x="2055" y="10570"/>
                  </a:lnTo>
                  <a:cubicBezTo>
                    <a:pt x="2200" y="9370"/>
                    <a:pt x="2273" y="7933"/>
                    <a:pt x="1982" y="6643"/>
                  </a:cubicBezTo>
                  <a:cubicBezTo>
                    <a:pt x="1982" y="6618"/>
                    <a:pt x="1964" y="6610"/>
                    <a:pt x="1940" y="6610"/>
                  </a:cubicBezTo>
                  <a:cubicBezTo>
                    <a:pt x="1891" y="6610"/>
                    <a:pt x="1819" y="6643"/>
                    <a:pt x="1819" y="6643"/>
                  </a:cubicBezTo>
                  <a:cubicBezTo>
                    <a:pt x="1982" y="7843"/>
                    <a:pt x="1891" y="8988"/>
                    <a:pt x="1891" y="10206"/>
                  </a:cubicBezTo>
                  <a:cubicBezTo>
                    <a:pt x="1819" y="9897"/>
                    <a:pt x="1673" y="9588"/>
                    <a:pt x="1600" y="9206"/>
                  </a:cubicBezTo>
                  <a:cubicBezTo>
                    <a:pt x="1528" y="9061"/>
                    <a:pt x="1437" y="8843"/>
                    <a:pt x="1364" y="8679"/>
                  </a:cubicBezTo>
                  <a:cubicBezTo>
                    <a:pt x="1437" y="8224"/>
                    <a:pt x="1291" y="7697"/>
                    <a:pt x="1219" y="7243"/>
                  </a:cubicBezTo>
                  <a:cubicBezTo>
                    <a:pt x="1219" y="6643"/>
                    <a:pt x="1146" y="6025"/>
                    <a:pt x="982" y="5425"/>
                  </a:cubicBezTo>
                  <a:cubicBezTo>
                    <a:pt x="946" y="5388"/>
                    <a:pt x="910" y="5370"/>
                    <a:pt x="882" y="5370"/>
                  </a:cubicBezTo>
                  <a:cubicBezTo>
                    <a:pt x="855" y="5370"/>
                    <a:pt x="837" y="5388"/>
                    <a:pt x="837" y="5425"/>
                  </a:cubicBezTo>
                  <a:cubicBezTo>
                    <a:pt x="910" y="5734"/>
                    <a:pt x="910" y="5952"/>
                    <a:pt x="982" y="6261"/>
                  </a:cubicBezTo>
                  <a:cubicBezTo>
                    <a:pt x="910" y="5952"/>
                    <a:pt x="837" y="5570"/>
                    <a:pt x="764" y="5279"/>
                  </a:cubicBezTo>
                  <a:cubicBezTo>
                    <a:pt x="764" y="5243"/>
                    <a:pt x="746" y="5225"/>
                    <a:pt x="728" y="5225"/>
                  </a:cubicBezTo>
                  <a:cubicBezTo>
                    <a:pt x="710" y="5225"/>
                    <a:pt x="691" y="5243"/>
                    <a:pt x="691" y="5279"/>
                  </a:cubicBezTo>
                  <a:cubicBezTo>
                    <a:pt x="764" y="5952"/>
                    <a:pt x="764" y="6570"/>
                    <a:pt x="764" y="7170"/>
                  </a:cubicBezTo>
                  <a:cubicBezTo>
                    <a:pt x="691" y="7097"/>
                    <a:pt x="691" y="7024"/>
                    <a:pt x="619" y="6934"/>
                  </a:cubicBezTo>
                  <a:lnTo>
                    <a:pt x="619" y="6715"/>
                  </a:lnTo>
                  <a:cubicBezTo>
                    <a:pt x="528" y="6188"/>
                    <a:pt x="619" y="5661"/>
                    <a:pt x="619" y="5206"/>
                  </a:cubicBezTo>
                  <a:lnTo>
                    <a:pt x="528" y="5206"/>
                  </a:lnTo>
                  <a:cubicBezTo>
                    <a:pt x="382" y="5425"/>
                    <a:pt x="382" y="5806"/>
                    <a:pt x="382" y="6115"/>
                  </a:cubicBezTo>
                  <a:lnTo>
                    <a:pt x="382" y="6406"/>
                  </a:lnTo>
                  <a:cubicBezTo>
                    <a:pt x="382" y="6334"/>
                    <a:pt x="382" y="6188"/>
                    <a:pt x="310" y="6025"/>
                  </a:cubicBezTo>
                  <a:cubicBezTo>
                    <a:pt x="310" y="5570"/>
                    <a:pt x="310" y="5352"/>
                    <a:pt x="528" y="5115"/>
                  </a:cubicBezTo>
                  <a:cubicBezTo>
                    <a:pt x="640" y="5026"/>
                    <a:pt x="748" y="4986"/>
                    <a:pt x="853" y="4986"/>
                  </a:cubicBezTo>
                  <a:close/>
                  <a:moveTo>
                    <a:pt x="1673" y="10424"/>
                  </a:moveTo>
                  <a:lnTo>
                    <a:pt x="1673" y="10424"/>
                  </a:lnTo>
                  <a:cubicBezTo>
                    <a:pt x="1819" y="10951"/>
                    <a:pt x="1982" y="11479"/>
                    <a:pt x="2128" y="12024"/>
                  </a:cubicBezTo>
                  <a:lnTo>
                    <a:pt x="2128" y="12479"/>
                  </a:lnTo>
                  <a:cubicBezTo>
                    <a:pt x="1982" y="11788"/>
                    <a:pt x="1819" y="11115"/>
                    <a:pt x="1673" y="10424"/>
                  </a:cubicBezTo>
                  <a:close/>
                  <a:moveTo>
                    <a:pt x="2655" y="8843"/>
                  </a:moveTo>
                  <a:cubicBezTo>
                    <a:pt x="2728" y="9061"/>
                    <a:pt x="2728" y="9297"/>
                    <a:pt x="2800" y="9515"/>
                  </a:cubicBezTo>
                  <a:cubicBezTo>
                    <a:pt x="2800" y="9515"/>
                    <a:pt x="2728" y="9515"/>
                    <a:pt x="2728" y="9588"/>
                  </a:cubicBezTo>
                  <a:cubicBezTo>
                    <a:pt x="2800" y="10279"/>
                    <a:pt x="2800" y="10951"/>
                    <a:pt x="2728" y="11570"/>
                  </a:cubicBezTo>
                  <a:lnTo>
                    <a:pt x="2728" y="11642"/>
                  </a:lnTo>
                  <a:lnTo>
                    <a:pt x="2728" y="12097"/>
                  </a:lnTo>
                  <a:cubicBezTo>
                    <a:pt x="2655" y="12242"/>
                    <a:pt x="2655" y="12388"/>
                    <a:pt x="2582" y="12624"/>
                  </a:cubicBezTo>
                  <a:cubicBezTo>
                    <a:pt x="2509" y="12388"/>
                    <a:pt x="2509" y="12170"/>
                    <a:pt x="2437" y="11860"/>
                  </a:cubicBezTo>
                  <a:cubicBezTo>
                    <a:pt x="2509" y="10879"/>
                    <a:pt x="2655" y="9897"/>
                    <a:pt x="2655" y="8843"/>
                  </a:cubicBezTo>
                  <a:close/>
                  <a:moveTo>
                    <a:pt x="2891" y="12024"/>
                  </a:moveTo>
                  <a:cubicBezTo>
                    <a:pt x="2964" y="12388"/>
                    <a:pt x="2891" y="12933"/>
                    <a:pt x="2800" y="13297"/>
                  </a:cubicBezTo>
                  <a:lnTo>
                    <a:pt x="2728" y="13224"/>
                  </a:lnTo>
                  <a:cubicBezTo>
                    <a:pt x="2800" y="12842"/>
                    <a:pt x="2891" y="12388"/>
                    <a:pt x="2891" y="12097"/>
                  </a:cubicBezTo>
                  <a:lnTo>
                    <a:pt x="2891" y="12024"/>
                  </a:lnTo>
                  <a:close/>
                  <a:moveTo>
                    <a:pt x="2273" y="12697"/>
                  </a:moveTo>
                  <a:cubicBezTo>
                    <a:pt x="2346" y="12842"/>
                    <a:pt x="2437" y="13079"/>
                    <a:pt x="2437" y="13224"/>
                  </a:cubicBezTo>
                  <a:lnTo>
                    <a:pt x="2437" y="13533"/>
                  </a:lnTo>
                  <a:cubicBezTo>
                    <a:pt x="2346" y="13224"/>
                    <a:pt x="2273" y="13006"/>
                    <a:pt x="2200" y="12697"/>
                  </a:cubicBezTo>
                  <a:close/>
                  <a:moveTo>
                    <a:pt x="2582" y="13842"/>
                  </a:moveTo>
                  <a:cubicBezTo>
                    <a:pt x="2582" y="13915"/>
                    <a:pt x="2655" y="13988"/>
                    <a:pt x="2655" y="14060"/>
                  </a:cubicBezTo>
                  <a:cubicBezTo>
                    <a:pt x="2655" y="14133"/>
                    <a:pt x="2582" y="14297"/>
                    <a:pt x="2582" y="14369"/>
                  </a:cubicBezTo>
                  <a:cubicBezTo>
                    <a:pt x="2582" y="14206"/>
                    <a:pt x="2509" y="14133"/>
                    <a:pt x="2509" y="13988"/>
                  </a:cubicBezTo>
                  <a:cubicBezTo>
                    <a:pt x="2509" y="13915"/>
                    <a:pt x="2582" y="13842"/>
                    <a:pt x="2582" y="13842"/>
                  </a:cubicBezTo>
                  <a:close/>
                  <a:moveTo>
                    <a:pt x="3344" y="14446"/>
                  </a:moveTo>
                  <a:cubicBezTo>
                    <a:pt x="3255" y="14663"/>
                    <a:pt x="3255" y="14898"/>
                    <a:pt x="3255" y="15206"/>
                  </a:cubicBezTo>
                  <a:cubicBezTo>
                    <a:pt x="3255" y="15115"/>
                    <a:pt x="3255" y="15115"/>
                    <a:pt x="3182" y="15042"/>
                  </a:cubicBezTo>
                  <a:cubicBezTo>
                    <a:pt x="3254" y="14897"/>
                    <a:pt x="3255" y="14663"/>
                    <a:pt x="3344" y="14446"/>
                  </a:cubicBezTo>
                  <a:close/>
                  <a:moveTo>
                    <a:pt x="2800" y="14751"/>
                  </a:moveTo>
                  <a:cubicBezTo>
                    <a:pt x="2800" y="14897"/>
                    <a:pt x="2891" y="15042"/>
                    <a:pt x="2891" y="15206"/>
                  </a:cubicBezTo>
                  <a:lnTo>
                    <a:pt x="2891" y="15497"/>
                  </a:lnTo>
                  <a:cubicBezTo>
                    <a:pt x="2800" y="15351"/>
                    <a:pt x="2800" y="15206"/>
                    <a:pt x="2728" y="15042"/>
                  </a:cubicBezTo>
                  <a:cubicBezTo>
                    <a:pt x="2800" y="14969"/>
                    <a:pt x="2800" y="14824"/>
                    <a:pt x="2800" y="14751"/>
                  </a:cubicBezTo>
                  <a:close/>
                  <a:moveTo>
                    <a:pt x="3109" y="16024"/>
                  </a:moveTo>
                  <a:lnTo>
                    <a:pt x="3109" y="16260"/>
                  </a:lnTo>
                  <a:lnTo>
                    <a:pt x="3109" y="16333"/>
                  </a:lnTo>
                  <a:cubicBezTo>
                    <a:pt x="3109" y="16333"/>
                    <a:pt x="3109" y="16260"/>
                    <a:pt x="3037" y="16187"/>
                  </a:cubicBezTo>
                  <a:cubicBezTo>
                    <a:pt x="3037" y="16187"/>
                    <a:pt x="3109" y="16115"/>
                    <a:pt x="3109" y="16024"/>
                  </a:cubicBezTo>
                  <a:close/>
                  <a:moveTo>
                    <a:pt x="5164" y="20496"/>
                  </a:moveTo>
                  <a:cubicBezTo>
                    <a:pt x="5236" y="20733"/>
                    <a:pt x="5164" y="20951"/>
                    <a:pt x="5164" y="21187"/>
                  </a:cubicBezTo>
                  <a:lnTo>
                    <a:pt x="5164" y="21024"/>
                  </a:lnTo>
                  <a:lnTo>
                    <a:pt x="5164" y="20496"/>
                  </a:lnTo>
                  <a:close/>
                  <a:moveTo>
                    <a:pt x="4327" y="18151"/>
                  </a:moveTo>
                  <a:cubicBezTo>
                    <a:pt x="4546" y="19205"/>
                    <a:pt x="4546" y="20278"/>
                    <a:pt x="4400" y="21333"/>
                  </a:cubicBezTo>
                  <a:cubicBezTo>
                    <a:pt x="4327" y="21114"/>
                    <a:pt x="4327" y="20878"/>
                    <a:pt x="4255" y="20660"/>
                  </a:cubicBezTo>
                  <a:cubicBezTo>
                    <a:pt x="4164" y="20569"/>
                    <a:pt x="4164" y="20424"/>
                    <a:pt x="4091" y="20278"/>
                  </a:cubicBezTo>
                  <a:cubicBezTo>
                    <a:pt x="4255" y="19660"/>
                    <a:pt x="4255" y="19060"/>
                    <a:pt x="4327" y="18533"/>
                  </a:cubicBezTo>
                  <a:lnTo>
                    <a:pt x="4327" y="18151"/>
                  </a:lnTo>
                  <a:close/>
                  <a:moveTo>
                    <a:pt x="2891" y="9897"/>
                  </a:moveTo>
                  <a:lnTo>
                    <a:pt x="2891" y="9897"/>
                  </a:lnTo>
                  <a:cubicBezTo>
                    <a:pt x="3182" y="10879"/>
                    <a:pt x="3418" y="11933"/>
                    <a:pt x="3637" y="12933"/>
                  </a:cubicBezTo>
                  <a:cubicBezTo>
                    <a:pt x="4085" y="15175"/>
                    <a:pt x="4463" y="17418"/>
                    <a:pt x="4979" y="19660"/>
                  </a:cubicBezTo>
                  <a:lnTo>
                    <a:pt x="4979" y="19660"/>
                  </a:lnTo>
                  <a:cubicBezTo>
                    <a:pt x="4958" y="19608"/>
                    <a:pt x="4927" y="19561"/>
                    <a:pt x="4927" y="19515"/>
                  </a:cubicBezTo>
                  <a:cubicBezTo>
                    <a:pt x="4855" y="19515"/>
                    <a:pt x="4782" y="19515"/>
                    <a:pt x="4855" y="19587"/>
                  </a:cubicBezTo>
                  <a:cubicBezTo>
                    <a:pt x="5236" y="20569"/>
                    <a:pt x="4782" y="21714"/>
                    <a:pt x="4709" y="22769"/>
                  </a:cubicBezTo>
                  <a:cubicBezTo>
                    <a:pt x="4709" y="22623"/>
                    <a:pt x="4618" y="22387"/>
                    <a:pt x="4618" y="22242"/>
                  </a:cubicBezTo>
                  <a:cubicBezTo>
                    <a:pt x="4855" y="20805"/>
                    <a:pt x="4855" y="19296"/>
                    <a:pt x="4400" y="17842"/>
                  </a:cubicBezTo>
                  <a:cubicBezTo>
                    <a:pt x="4400" y="17387"/>
                    <a:pt x="4400" y="16860"/>
                    <a:pt x="4164" y="16569"/>
                  </a:cubicBezTo>
                  <a:cubicBezTo>
                    <a:pt x="4091" y="16569"/>
                    <a:pt x="4018" y="16642"/>
                    <a:pt x="4091" y="16642"/>
                  </a:cubicBezTo>
                  <a:cubicBezTo>
                    <a:pt x="4473" y="17097"/>
                    <a:pt x="4091" y="18460"/>
                    <a:pt x="4018" y="18987"/>
                  </a:cubicBezTo>
                  <a:cubicBezTo>
                    <a:pt x="4018" y="19205"/>
                    <a:pt x="3946" y="19369"/>
                    <a:pt x="3946" y="19587"/>
                  </a:cubicBezTo>
                  <a:lnTo>
                    <a:pt x="3946" y="19515"/>
                  </a:lnTo>
                  <a:lnTo>
                    <a:pt x="3946" y="17933"/>
                  </a:lnTo>
                  <a:cubicBezTo>
                    <a:pt x="4018" y="17169"/>
                    <a:pt x="4091" y="16406"/>
                    <a:pt x="3946" y="15660"/>
                  </a:cubicBezTo>
                  <a:cubicBezTo>
                    <a:pt x="3946" y="15278"/>
                    <a:pt x="3946" y="14969"/>
                    <a:pt x="3873" y="14588"/>
                  </a:cubicBezTo>
                  <a:cubicBezTo>
                    <a:pt x="3873" y="14551"/>
                    <a:pt x="3855" y="14533"/>
                    <a:pt x="3837" y="14533"/>
                  </a:cubicBezTo>
                  <a:cubicBezTo>
                    <a:pt x="3818" y="14533"/>
                    <a:pt x="3800" y="14551"/>
                    <a:pt x="3800" y="14588"/>
                  </a:cubicBezTo>
                  <a:cubicBezTo>
                    <a:pt x="3800" y="15424"/>
                    <a:pt x="3709" y="16260"/>
                    <a:pt x="3564" y="17097"/>
                  </a:cubicBezTo>
                  <a:cubicBezTo>
                    <a:pt x="3564" y="16715"/>
                    <a:pt x="3491" y="16333"/>
                    <a:pt x="3418" y="15951"/>
                  </a:cubicBezTo>
                  <a:cubicBezTo>
                    <a:pt x="3491" y="15115"/>
                    <a:pt x="3564" y="14206"/>
                    <a:pt x="3491" y="13388"/>
                  </a:cubicBezTo>
                  <a:cubicBezTo>
                    <a:pt x="3491" y="13342"/>
                    <a:pt x="3473" y="13319"/>
                    <a:pt x="3455" y="13319"/>
                  </a:cubicBezTo>
                  <a:cubicBezTo>
                    <a:pt x="3437" y="13319"/>
                    <a:pt x="3418" y="13342"/>
                    <a:pt x="3418" y="13388"/>
                  </a:cubicBezTo>
                  <a:cubicBezTo>
                    <a:pt x="3418" y="13006"/>
                    <a:pt x="3346" y="12624"/>
                    <a:pt x="3255" y="12242"/>
                  </a:cubicBezTo>
                  <a:cubicBezTo>
                    <a:pt x="3255" y="12218"/>
                    <a:pt x="3239" y="12210"/>
                    <a:pt x="3220" y="12210"/>
                  </a:cubicBezTo>
                  <a:cubicBezTo>
                    <a:pt x="3182" y="12210"/>
                    <a:pt x="3134" y="12242"/>
                    <a:pt x="3182" y="12242"/>
                  </a:cubicBezTo>
                  <a:cubicBezTo>
                    <a:pt x="3255" y="13006"/>
                    <a:pt x="3182" y="13679"/>
                    <a:pt x="3037" y="14369"/>
                  </a:cubicBezTo>
                  <a:cubicBezTo>
                    <a:pt x="2964" y="14133"/>
                    <a:pt x="2964" y="13988"/>
                    <a:pt x="2891" y="13751"/>
                  </a:cubicBezTo>
                  <a:cubicBezTo>
                    <a:pt x="2891" y="13533"/>
                    <a:pt x="2964" y="13388"/>
                    <a:pt x="2964" y="13151"/>
                  </a:cubicBezTo>
                  <a:cubicBezTo>
                    <a:pt x="2964" y="12770"/>
                    <a:pt x="3109" y="12170"/>
                    <a:pt x="2891" y="11788"/>
                  </a:cubicBezTo>
                  <a:cubicBezTo>
                    <a:pt x="2964" y="11115"/>
                    <a:pt x="3037" y="10497"/>
                    <a:pt x="2891" y="9897"/>
                  </a:cubicBezTo>
                  <a:close/>
                  <a:moveTo>
                    <a:pt x="5309" y="20951"/>
                  </a:moveTo>
                  <a:cubicBezTo>
                    <a:pt x="5455" y="21569"/>
                    <a:pt x="5691" y="22169"/>
                    <a:pt x="5836" y="22769"/>
                  </a:cubicBezTo>
                  <a:cubicBezTo>
                    <a:pt x="5909" y="23005"/>
                    <a:pt x="5982" y="23460"/>
                    <a:pt x="6146" y="23678"/>
                  </a:cubicBezTo>
                  <a:cubicBezTo>
                    <a:pt x="6073" y="23751"/>
                    <a:pt x="6073" y="23751"/>
                    <a:pt x="5982" y="23751"/>
                  </a:cubicBezTo>
                  <a:cubicBezTo>
                    <a:pt x="5527" y="23387"/>
                    <a:pt x="5691" y="22387"/>
                    <a:pt x="5236" y="22096"/>
                  </a:cubicBezTo>
                  <a:cubicBezTo>
                    <a:pt x="5309" y="21860"/>
                    <a:pt x="5309" y="21642"/>
                    <a:pt x="5309" y="21405"/>
                  </a:cubicBezTo>
                  <a:lnTo>
                    <a:pt x="5309" y="20951"/>
                  </a:lnTo>
                  <a:close/>
                  <a:moveTo>
                    <a:pt x="16527" y="22169"/>
                  </a:moveTo>
                  <a:cubicBezTo>
                    <a:pt x="16672" y="22478"/>
                    <a:pt x="16672" y="22623"/>
                    <a:pt x="16436" y="22842"/>
                  </a:cubicBezTo>
                  <a:cubicBezTo>
                    <a:pt x="16145" y="23078"/>
                    <a:pt x="15163" y="23078"/>
                    <a:pt x="14781" y="23078"/>
                  </a:cubicBezTo>
                  <a:cubicBezTo>
                    <a:pt x="13800" y="23296"/>
                    <a:pt x="12800" y="23387"/>
                    <a:pt x="11818" y="23460"/>
                  </a:cubicBezTo>
                  <a:cubicBezTo>
                    <a:pt x="10836" y="23532"/>
                    <a:pt x="9854" y="23751"/>
                    <a:pt x="8873" y="23842"/>
                  </a:cubicBezTo>
                  <a:cubicBezTo>
                    <a:pt x="11436" y="23223"/>
                    <a:pt x="14018" y="22696"/>
                    <a:pt x="16527" y="22169"/>
                  </a:cubicBezTo>
                  <a:close/>
                  <a:moveTo>
                    <a:pt x="5236" y="22169"/>
                  </a:moveTo>
                  <a:cubicBezTo>
                    <a:pt x="5455" y="22551"/>
                    <a:pt x="5382" y="23078"/>
                    <a:pt x="5527" y="23460"/>
                  </a:cubicBezTo>
                  <a:cubicBezTo>
                    <a:pt x="5527" y="23532"/>
                    <a:pt x="5527" y="23605"/>
                    <a:pt x="5618" y="23605"/>
                  </a:cubicBezTo>
                  <a:cubicBezTo>
                    <a:pt x="5527" y="23678"/>
                    <a:pt x="5455" y="23842"/>
                    <a:pt x="5455" y="23914"/>
                  </a:cubicBezTo>
                  <a:lnTo>
                    <a:pt x="5236" y="23914"/>
                  </a:lnTo>
                  <a:lnTo>
                    <a:pt x="5164" y="23842"/>
                  </a:lnTo>
                  <a:cubicBezTo>
                    <a:pt x="5073" y="23678"/>
                    <a:pt x="5000" y="23605"/>
                    <a:pt x="4927" y="23460"/>
                  </a:cubicBezTo>
                  <a:cubicBezTo>
                    <a:pt x="5000" y="23460"/>
                    <a:pt x="5073" y="23387"/>
                    <a:pt x="5073" y="23296"/>
                  </a:cubicBezTo>
                  <a:lnTo>
                    <a:pt x="5073" y="23460"/>
                  </a:lnTo>
                  <a:cubicBezTo>
                    <a:pt x="5073" y="23502"/>
                    <a:pt x="5152" y="23544"/>
                    <a:pt x="5218" y="23544"/>
                  </a:cubicBezTo>
                  <a:cubicBezTo>
                    <a:pt x="5267" y="23544"/>
                    <a:pt x="5309" y="23521"/>
                    <a:pt x="5309" y="23460"/>
                  </a:cubicBezTo>
                  <a:cubicBezTo>
                    <a:pt x="5382" y="23223"/>
                    <a:pt x="5382" y="23151"/>
                    <a:pt x="5309" y="23005"/>
                  </a:cubicBezTo>
                  <a:lnTo>
                    <a:pt x="5309" y="22932"/>
                  </a:lnTo>
                  <a:cubicBezTo>
                    <a:pt x="5236" y="22696"/>
                    <a:pt x="5236" y="22478"/>
                    <a:pt x="5236" y="22169"/>
                  </a:cubicBezTo>
                  <a:close/>
                  <a:moveTo>
                    <a:pt x="8036" y="24060"/>
                  </a:moveTo>
                  <a:cubicBezTo>
                    <a:pt x="7964" y="24060"/>
                    <a:pt x="7891" y="24132"/>
                    <a:pt x="7800" y="24132"/>
                  </a:cubicBezTo>
                  <a:lnTo>
                    <a:pt x="7891" y="24060"/>
                  </a:lnTo>
                  <a:close/>
                  <a:moveTo>
                    <a:pt x="14869" y="358"/>
                  </a:moveTo>
                  <a:cubicBezTo>
                    <a:pt x="15097" y="358"/>
                    <a:pt x="15321" y="398"/>
                    <a:pt x="15527" y="498"/>
                  </a:cubicBezTo>
                  <a:cubicBezTo>
                    <a:pt x="15981" y="807"/>
                    <a:pt x="16145" y="1407"/>
                    <a:pt x="16218" y="1934"/>
                  </a:cubicBezTo>
                  <a:cubicBezTo>
                    <a:pt x="16436" y="3007"/>
                    <a:pt x="16436" y="4134"/>
                    <a:pt x="16527" y="5206"/>
                  </a:cubicBezTo>
                  <a:cubicBezTo>
                    <a:pt x="16981" y="8752"/>
                    <a:pt x="18108" y="12097"/>
                    <a:pt x="19326" y="15424"/>
                  </a:cubicBezTo>
                  <a:cubicBezTo>
                    <a:pt x="19617" y="16260"/>
                    <a:pt x="19926" y="17024"/>
                    <a:pt x="20163" y="17842"/>
                  </a:cubicBezTo>
                  <a:cubicBezTo>
                    <a:pt x="20381" y="18533"/>
                    <a:pt x="20908" y="19660"/>
                    <a:pt x="20835" y="20424"/>
                  </a:cubicBezTo>
                  <a:cubicBezTo>
                    <a:pt x="20763" y="21024"/>
                    <a:pt x="19326" y="21187"/>
                    <a:pt x="18636" y="21333"/>
                  </a:cubicBezTo>
                  <a:cubicBezTo>
                    <a:pt x="17727" y="21569"/>
                    <a:pt x="16818" y="21714"/>
                    <a:pt x="15836" y="21933"/>
                  </a:cubicBezTo>
                  <a:cubicBezTo>
                    <a:pt x="14018" y="22314"/>
                    <a:pt x="12127" y="22696"/>
                    <a:pt x="10309" y="23151"/>
                  </a:cubicBezTo>
                  <a:cubicBezTo>
                    <a:pt x="9400" y="23296"/>
                    <a:pt x="8564" y="23532"/>
                    <a:pt x="7655" y="23751"/>
                  </a:cubicBezTo>
                  <a:cubicBezTo>
                    <a:pt x="7582" y="23751"/>
                    <a:pt x="7436" y="23842"/>
                    <a:pt x="7273" y="23842"/>
                  </a:cubicBezTo>
                  <a:lnTo>
                    <a:pt x="7200" y="23842"/>
                  </a:lnTo>
                  <a:lnTo>
                    <a:pt x="7200" y="23914"/>
                  </a:lnTo>
                  <a:cubicBezTo>
                    <a:pt x="6754" y="24037"/>
                    <a:pt x="6256" y="24225"/>
                    <a:pt x="5838" y="24225"/>
                  </a:cubicBezTo>
                  <a:cubicBezTo>
                    <a:pt x="5762" y="24225"/>
                    <a:pt x="5688" y="24219"/>
                    <a:pt x="5618" y="24205"/>
                  </a:cubicBezTo>
                  <a:cubicBezTo>
                    <a:pt x="5691" y="24132"/>
                    <a:pt x="5836" y="24132"/>
                    <a:pt x="5982" y="24060"/>
                  </a:cubicBezTo>
                  <a:lnTo>
                    <a:pt x="6146" y="24060"/>
                  </a:lnTo>
                  <a:lnTo>
                    <a:pt x="6146" y="24132"/>
                  </a:lnTo>
                  <a:cubicBezTo>
                    <a:pt x="6291" y="24132"/>
                    <a:pt x="6291" y="23987"/>
                    <a:pt x="6291" y="23914"/>
                  </a:cubicBezTo>
                  <a:lnTo>
                    <a:pt x="6291" y="23842"/>
                  </a:lnTo>
                  <a:cubicBezTo>
                    <a:pt x="6364" y="23842"/>
                    <a:pt x="6436" y="23751"/>
                    <a:pt x="6436" y="23678"/>
                  </a:cubicBezTo>
                  <a:lnTo>
                    <a:pt x="6436" y="23605"/>
                  </a:lnTo>
                  <a:cubicBezTo>
                    <a:pt x="6436" y="23605"/>
                    <a:pt x="6364" y="23605"/>
                    <a:pt x="6364" y="23532"/>
                  </a:cubicBezTo>
                  <a:cubicBezTo>
                    <a:pt x="6146" y="23078"/>
                    <a:pt x="6073" y="22314"/>
                    <a:pt x="5909" y="21860"/>
                  </a:cubicBezTo>
                  <a:cubicBezTo>
                    <a:pt x="5527" y="20424"/>
                    <a:pt x="5236" y="18987"/>
                    <a:pt x="4927" y="17551"/>
                  </a:cubicBezTo>
                  <a:cubicBezTo>
                    <a:pt x="4327" y="14515"/>
                    <a:pt x="3709" y="11570"/>
                    <a:pt x="2891" y="8606"/>
                  </a:cubicBezTo>
                  <a:cubicBezTo>
                    <a:pt x="2728" y="8006"/>
                    <a:pt x="1982" y="5043"/>
                    <a:pt x="1073" y="4752"/>
                  </a:cubicBezTo>
                  <a:lnTo>
                    <a:pt x="1146" y="4661"/>
                  </a:lnTo>
                  <a:cubicBezTo>
                    <a:pt x="2128" y="4206"/>
                    <a:pt x="3109" y="3988"/>
                    <a:pt x="4091" y="3679"/>
                  </a:cubicBezTo>
                  <a:cubicBezTo>
                    <a:pt x="5764" y="3079"/>
                    <a:pt x="7273" y="2243"/>
                    <a:pt x="9091" y="2025"/>
                  </a:cubicBezTo>
                  <a:cubicBezTo>
                    <a:pt x="9927" y="1861"/>
                    <a:pt x="10836" y="1861"/>
                    <a:pt x="11672" y="1570"/>
                  </a:cubicBezTo>
                  <a:cubicBezTo>
                    <a:pt x="12345" y="1334"/>
                    <a:pt x="12963" y="879"/>
                    <a:pt x="13636" y="661"/>
                  </a:cubicBezTo>
                  <a:cubicBezTo>
                    <a:pt x="13983" y="506"/>
                    <a:pt x="14432" y="358"/>
                    <a:pt x="14869" y="358"/>
                  </a:cubicBezTo>
                  <a:close/>
                  <a:moveTo>
                    <a:pt x="17581" y="21933"/>
                  </a:moveTo>
                  <a:cubicBezTo>
                    <a:pt x="17654" y="22314"/>
                    <a:pt x="17799" y="22696"/>
                    <a:pt x="17890" y="23151"/>
                  </a:cubicBezTo>
                  <a:cubicBezTo>
                    <a:pt x="18036" y="23842"/>
                    <a:pt x="17963" y="23842"/>
                    <a:pt x="17272" y="23987"/>
                  </a:cubicBezTo>
                  <a:cubicBezTo>
                    <a:pt x="16072" y="24205"/>
                    <a:pt x="14854" y="24369"/>
                    <a:pt x="13636" y="24441"/>
                  </a:cubicBezTo>
                  <a:cubicBezTo>
                    <a:pt x="13387" y="24464"/>
                    <a:pt x="13133" y="24474"/>
                    <a:pt x="12877" y="24474"/>
                  </a:cubicBezTo>
                  <a:cubicBezTo>
                    <a:pt x="11506" y="24474"/>
                    <a:pt x="10045" y="24194"/>
                    <a:pt x="8636" y="24132"/>
                  </a:cubicBezTo>
                  <a:cubicBezTo>
                    <a:pt x="9473" y="24132"/>
                    <a:pt x="10309" y="23914"/>
                    <a:pt x="11145" y="23842"/>
                  </a:cubicBezTo>
                  <a:cubicBezTo>
                    <a:pt x="13036" y="23678"/>
                    <a:pt x="14927" y="23387"/>
                    <a:pt x="16890" y="23078"/>
                  </a:cubicBezTo>
                  <a:cubicBezTo>
                    <a:pt x="16981" y="23078"/>
                    <a:pt x="16981" y="23005"/>
                    <a:pt x="16981" y="22932"/>
                  </a:cubicBezTo>
                  <a:cubicBezTo>
                    <a:pt x="16981" y="22623"/>
                    <a:pt x="16981" y="22387"/>
                    <a:pt x="16890" y="22096"/>
                  </a:cubicBezTo>
                  <a:cubicBezTo>
                    <a:pt x="17127" y="22023"/>
                    <a:pt x="17345" y="22023"/>
                    <a:pt x="17581" y="21933"/>
                  </a:cubicBezTo>
                  <a:close/>
                  <a:moveTo>
                    <a:pt x="18417" y="21787"/>
                  </a:moveTo>
                  <a:cubicBezTo>
                    <a:pt x="18799" y="22551"/>
                    <a:pt x="19163" y="23387"/>
                    <a:pt x="19399" y="24205"/>
                  </a:cubicBezTo>
                  <a:cubicBezTo>
                    <a:pt x="19545" y="24751"/>
                    <a:pt x="19781" y="25114"/>
                    <a:pt x="19163" y="25351"/>
                  </a:cubicBezTo>
                  <a:cubicBezTo>
                    <a:pt x="18708" y="25496"/>
                    <a:pt x="18108" y="25569"/>
                    <a:pt x="17581" y="25569"/>
                  </a:cubicBezTo>
                  <a:cubicBezTo>
                    <a:pt x="16170" y="25752"/>
                    <a:pt x="14715" y="25925"/>
                    <a:pt x="13284" y="25925"/>
                  </a:cubicBezTo>
                  <a:cubicBezTo>
                    <a:pt x="12872" y="25925"/>
                    <a:pt x="12461" y="25910"/>
                    <a:pt x="12054" y="25878"/>
                  </a:cubicBezTo>
                  <a:cubicBezTo>
                    <a:pt x="10763" y="25805"/>
                    <a:pt x="9545" y="25569"/>
                    <a:pt x="8254" y="25278"/>
                  </a:cubicBezTo>
                  <a:cubicBezTo>
                    <a:pt x="7655" y="25205"/>
                    <a:pt x="6673" y="24969"/>
                    <a:pt x="5909" y="24587"/>
                  </a:cubicBezTo>
                  <a:cubicBezTo>
                    <a:pt x="6073" y="24587"/>
                    <a:pt x="6218" y="24514"/>
                    <a:pt x="6291" y="24514"/>
                  </a:cubicBezTo>
                  <a:cubicBezTo>
                    <a:pt x="6600" y="24484"/>
                    <a:pt x="6908" y="24470"/>
                    <a:pt x="7215" y="24470"/>
                  </a:cubicBezTo>
                  <a:cubicBezTo>
                    <a:pt x="8977" y="24470"/>
                    <a:pt x="10704" y="24902"/>
                    <a:pt x="12462" y="24902"/>
                  </a:cubicBezTo>
                  <a:cubicBezTo>
                    <a:pt x="12574" y="24902"/>
                    <a:pt x="12687" y="24900"/>
                    <a:pt x="12800" y="24896"/>
                  </a:cubicBezTo>
                  <a:cubicBezTo>
                    <a:pt x="14618" y="24896"/>
                    <a:pt x="16527" y="24660"/>
                    <a:pt x="18254" y="24132"/>
                  </a:cubicBezTo>
                  <a:cubicBezTo>
                    <a:pt x="18345" y="24132"/>
                    <a:pt x="18417" y="24060"/>
                    <a:pt x="18417" y="23914"/>
                  </a:cubicBezTo>
                  <a:cubicBezTo>
                    <a:pt x="18345" y="23296"/>
                    <a:pt x="18254" y="22478"/>
                    <a:pt x="17890" y="21860"/>
                  </a:cubicBezTo>
                  <a:cubicBezTo>
                    <a:pt x="18036" y="21860"/>
                    <a:pt x="18254" y="21787"/>
                    <a:pt x="18417" y="21787"/>
                  </a:cubicBezTo>
                  <a:close/>
                  <a:moveTo>
                    <a:pt x="14780" y="1"/>
                  </a:moveTo>
                  <a:cubicBezTo>
                    <a:pt x="14553" y="1"/>
                    <a:pt x="14299" y="37"/>
                    <a:pt x="14018" y="116"/>
                  </a:cubicBezTo>
                  <a:cubicBezTo>
                    <a:pt x="12891" y="425"/>
                    <a:pt x="11981" y="1188"/>
                    <a:pt x="10836" y="1407"/>
                  </a:cubicBezTo>
                  <a:cubicBezTo>
                    <a:pt x="9618" y="1643"/>
                    <a:pt x="8418" y="1716"/>
                    <a:pt x="7200" y="2097"/>
                  </a:cubicBezTo>
                  <a:cubicBezTo>
                    <a:pt x="6073" y="2479"/>
                    <a:pt x="5000" y="3079"/>
                    <a:pt x="3873" y="3461"/>
                  </a:cubicBezTo>
                  <a:cubicBezTo>
                    <a:pt x="3182" y="3679"/>
                    <a:pt x="2437" y="3916"/>
                    <a:pt x="1746" y="4134"/>
                  </a:cubicBezTo>
                  <a:cubicBezTo>
                    <a:pt x="837" y="4516"/>
                    <a:pt x="73" y="4752"/>
                    <a:pt x="0" y="5661"/>
                  </a:cubicBezTo>
                  <a:lnTo>
                    <a:pt x="0" y="5734"/>
                  </a:lnTo>
                  <a:lnTo>
                    <a:pt x="0" y="5952"/>
                  </a:lnTo>
                  <a:cubicBezTo>
                    <a:pt x="73" y="6479"/>
                    <a:pt x="237" y="7024"/>
                    <a:pt x="382" y="7479"/>
                  </a:cubicBezTo>
                  <a:lnTo>
                    <a:pt x="382" y="7552"/>
                  </a:lnTo>
                  <a:cubicBezTo>
                    <a:pt x="691" y="8461"/>
                    <a:pt x="1073" y="9370"/>
                    <a:pt x="1291" y="10279"/>
                  </a:cubicBezTo>
                  <a:cubicBezTo>
                    <a:pt x="1819" y="12315"/>
                    <a:pt x="2273" y="14442"/>
                    <a:pt x="2800" y="16478"/>
                  </a:cubicBezTo>
                  <a:lnTo>
                    <a:pt x="2800" y="16569"/>
                  </a:lnTo>
                  <a:lnTo>
                    <a:pt x="2800" y="16642"/>
                  </a:lnTo>
                  <a:cubicBezTo>
                    <a:pt x="2891" y="16787"/>
                    <a:pt x="2891" y="16933"/>
                    <a:pt x="2964" y="17169"/>
                  </a:cubicBezTo>
                  <a:lnTo>
                    <a:pt x="2964" y="17696"/>
                  </a:lnTo>
                  <a:cubicBezTo>
                    <a:pt x="3012" y="17696"/>
                    <a:pt x="3029" y="17729"/>
                    <a:pt x="3055" y="17729"/>
                  </a:cubicBezTo>
                  <a:cubicBezTo>
                    <a:pt x="3069" y="17729"/>
                    <a:pt x="3085" y="17721"/>
                    <a:pt x="3109" y="17696"/>
                  </a:cubicBezTo>
                  <a:cubicBezTo>
                    <a:pt x="3182" y="18006"/>
                    <a:pt x="3255" y="18296"/>
                    <a:pt x="3346" y="18606"/>
                  </a:cubicBezTo>
                  <a:cubicBezTo>
                    <a:pt x="3346" y="18678"/>
                    <a:pt x="3255" y="18842"/>
                    <a:pt x="3255" y="18915"/>
                  </a:cubicBezTo>
                  <a:cubicBezTo>
                    <a:pt x="3255" y="18987"/>
                    <a:pt x="3346" y="19060"/>
                    <a:pt x="3418" y="19060"/>
                  </a:cubicBezTo>
                  <a:cubicBezTo>
                    <a:pt x="3491" y="19660"/>
                    <a:pt x="3564" y="20351"/>
                    <a:pt x="3637" y="20951"/>
                  </a:cubicBezTo>
                  <a:lnTo>
                    <a:pt x="3637" y="21260"/>
                  </a:lnTo>
                  <a:cubicBezTo>
                    <a:pt x="3637" y="21333"/>
                    <a:pt x="3637" y="21333"/>
                    <a:pt x="3709" y="21333"/>
                  </a:cubicBezTo>
                  <a:cubicBezTo>
                    <a:pt x="3873" y="21860"/>
                    <a:pt x="4018" y="22387"/>
                    <a:pt x="4164" y="22842"/>
                  </a:cubicBezTo>
                  <a:cubicBezTo>
                    <a:pt x="4400" y="23532"/>
                    <a:pt x="4709" y="24132"/>
                    <a:pt x="5164" y="24751"/>
                  </a:cubicBezTo>
                  <a:lnTo>
                    <a:pt x="5309" y="24751"/>
                  </a:lnTo>
                  <a:lnTo>
                    <a:pt x="5382" y="24823"/>
                  </a:lnTo>
                  <a:cubicBezTo>
                    <a:pt x="5403" y="24865"/>
                    <a:pt x="5438" y="24883"/>
                    <a:pt x="5475" y="24883"/>
                  </a:cubicBezTo>
                  <a:cubicBezTo>
                    <a:pt x="5566" y="24883"/>
                    <a:pt x="5670" y="24776"/>
                    <a:pt x="5618" y="24660"/>
                  </a:cubicBezTo>
                  <a:lnTo>
                    <a:pt x="5618" y="24660"/>
                  </a:lnTo>
                  <a:cubicBezTo>
                    <a:pt x="5909" y="24896"/>
                    <a:pt x="6291" y="25041"/>
                    <a:pt x="6527" y="25114"/>
                  </a:cubicBezTo>
                  <a:cubicBezTo>
                    <a:pt x="7655" y="25569"/>
                    <a:pt x="8945" y="25878"/>
                    <a:pt x="10163" y="26023"/>
                  </a:cubicBezTo>
                  <a:cubicBezTo>
                    <a:pt x="11345" y="26226"/>
                    <a:pt x="12556" y="26320"/>
                    <a:pt x="13771" y="26320"/>
                  </a:cubicBezTo>
                  <a:cubicBezTo>
                    <a:pt x="15829" y="26320"/>
                    <a:pt x="17899" y="26049"/>
                    <a:pt x="19854" y="25569"/>
                  </a:cubicBezTo>
                  <a:cubicBezTo>
                    <a:pt x="19999" y="25569"/>
                    <a:pt x="19999" y="25423"/>
                    <a:pt x="19999" y="25351"/>
                  </a:cubicBezTo>
                  <a:cubicBezTo>
                    <a:pt x="19854" y="24132"/>
                    <a:pt x="19399" y="22769"/>
                    <a:pt x="18708" y="21714"/>
                  </a:cubicBezTo>
                  <a:cubicBezTo>
                    <a:pt x="19545" y="21478"/>
                    <a:pt x="20308" y="21260"/>
                    <a:pt x="21145" y="21024"/>
                  </a:cubicBezTo>
                  <a:cubicBezTo>
                    <a:pt x="21217" y="21024"/>
                    <a:pt x="21290" y="20951"/>
                    <a:pt x="21290" y="20805"/>
                  </a:cubicBezTo>
                  <a:cubicBezTo>
                    <a:pt x="20908" y="18387"/>
                    <a:pt x="19926" y="16115"/>
                    <a:pt x="19090" y="13751"/>
                  </a:cubicBezTo>
                  <a:cubicBezTo>
                    <a:pt x="18254" y="11115"/>
                    <a:pt x="17345" y="8533"/>
                    <a:pt x="16981" y="5806"/>
                  </a:cubicBezTo>
                  <a:cubicBezTo>
                    <a:pt x="16765" y="4079"/>
                    <a:pt x="17187" y="1"/>
                    <a:pt x="14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5"/>
            <p:cNvSpPr/>
            <p:nvPr/>
          </p:nvSpPr>
          <p:spPr>
            <a:xfrm>
              <a:off x="8056963" y="3613825"/>
              <a:ext cx="13200" cy="101375"/>
            </a:xfrm>
            <a:custGeom>
              <a:avLst/>
              <a:gdLst/>
              <a:ahLst/>
              <a:cxnLst/>
              <a:rect l="l" t="t" r="r" b="b"/>
              <a:pathLst>
                <a:path w="528" h="4055" extrusionOk="0">
                  <a:moveTo>
                    <a:pt x="82" y="0"/>
                  </a:moveTo>
                  <a:cubicBezTo>
                    <a:pt x="55" y="0"/>
                    <a:pt x="37" y="19"/>
                    <a:pt x="73" y="55"/>
                  </a:cubicBezTo>
                  <a:cubicBezTo>
                    <a:pt x="237" y="1346"/>
                    <a:pt x="0" y="2782"/>
                    <a:pt x="382" y="4000"/>
                  </a:cubicBezTo>
                  <a:cubicBezTo>
                    <a:pt x="382" y="4037"/>
                    <a:pt x="418" y="4055"/>
                    <a:pt x="455" y="4055"/>
                  </a:cubicBezTo>
                  <a:cubicBezTo>
                    <a:pt x="491" y="4055"/>
                    <a:pt x="528" y="4037"/>
                    <a:pt x="528" y="4000"/>
                  </a:cubicBezTo>
                  <a:cubicBezTo>
                    <a:pt x="528" y="2709"/>
                    <a:pt x="528" y="1273"/>
                    <a:pt x="146" y="55"/>
                  </a:cubicBezTo>
                  <a:cubicBezTo>
                    <a:pt x="146" y="19"/>
                    <a:pt x="109" y="0"/>
                    <a:pt x="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15"/>
          <p:cNvSpPr/>
          <p:nvPr/>
        </p:nvSpPr>
        <p:spPr>
          <a:xfrm>
            <a:off x="7931850" y="579600"/>
            <a:ext cx="589075" cy="831975"/>
          </a:xfrm>
          <a:custGeom>
            <a:avLst/>
            <a:gdLst/>
            <a:ahLst/>
            <a:cxnLst/>
            <a:rect l="l" t="t" r="r" b="b"/>
            <a:pathLst>
              <a:path w="23563" h="33279" extrusionOk="0">
                <a:moveTo>
                  <a:pt x="1201" y="30318"/>
                </a:moveTo>
                <a:cubicBezTo>
                  <a:pt x="2655" y="30682"/>
                  <a:pt x="3928" y="31682"/>
                  <a:pt x="5146" y="32591"/>
                </a:cubicBezTo>
                <a:cubicBezTo>
                  <a:pt x="4310" y="32136"/>
                  <a:pt x="3473" y="31518"/>
                  <a:pt x="2655" y="31064"/>
                </a:cubicBezTo>
                <a:cubicBezTo>
                  <a:pt x="2201" y="30773"/>
                  <a:pt x="1655" y="30536"/>
                  <a:pt x="1201" y="30318"/>
                </a:cubicBezTo>
                <a:close/>
                <a:moveTo>
                  <a:pt x="18988" y="396"/>
                </a:moveTo>
                <a:cubicBezTo>
                  <a:pt x="19132" y="396"/>
                  <a:pt x="19292" y="419"/>
                  <a:pt x="19472" y="466"/>
                </a:cubicBezTo>
                <a:cubicBezTo>
                  <a:pt x="20072" y="538"/>
                  <a:pt x="23181" y="1447"/>
                  <a:pt x="22945" y="2284"/>
                </a:cubicBezTo>
                <a:cubicBezTo>
                  <a:pt x="22799" y="2811"/>
                  <a:pt x="22199" y="3502"/>
                  <a:pt x="21890" y="3865"/>
                </a:cubicBezTo>
                <a:cubicBezTo>
                  <a:pt x="21581" y="4411"/>
                  <a:pt x="21199" y="4938"/>
                  <a:pt x="20908" y="5465"/>
                </a:cubicBezTo>
                <a:cubicBezTo>
                  <a:pt x="20145" y="6593"/>
                  <a:pt x="19381" y="7811"/>
                  <a:pt x="18709" y="9029"/>
                </a:cubicBezTo>
                <a:cubicBezTo>
                  <a:pt x="17272" y="11447"/>
                  <a:pt x="15836" y="13865"/>
                  <a:pt x="14473" y="16301"/>
                </a:cubicBezTo>
                <a:cubicBezTo>
                  <a:pt x="11509" y="21682"/>
                  <a:pt x="8637" y="27137"/>
                  <a:pt x="5746" y="32591"/>
                </a:cubicBezTo>
                <a:cubicBezTo>
                  <a:pt x="4237" y="31445"/>
                  <a:pt x="2655" y="30082"/>
                  <a:pt x="746" y="29773"/>
                </a:cubicBezTo>
                <a:cubicBezTo>
                  <a:pt x="1292" y="29246"/>
                  <a:pt x="1655" y="28646"/>
                  <a:pt x="2037" y="28046"/>
                </a:cubicBezTo>
                <a:cubicBezTo>
                  <a:pt x="2801" y="26828"/>
                  <a:pt x="3564" y="25610"/>
                  <a:pt x="4310" y="24410"/>
                </a:cubicBezTo>
                <a:cubicBezTo>
                  <a:pt x="5982" y="21828"/>
                  <a:pt x="7564" y="19174"/>
                  <a:pt x="9091" y="16519"/>
                </a:cubicBezTo>
                <a:cubicBezTo>
                  <a:pt x="10746" y="13865"/>
                  <a:pt x="12345" y="11301"/>
                  <a:pt x="13927" y="8647"/>
                </a:cubicBezTo>
                <a:cubicBezTo>
                  <a:pt x="14763" y="7283"/>
                  <a:pt x="15600" y="5920"/>
                  <a:pt x="16363" y="4556"/>
                </a:cubicBezTo>
                <a:cubicBezTo>
                  <a:pt x="17200" y="3338"/>
                  <a:pt x="18018" y="2138"/>
                  <a:pt x="18563" y="775"/>
                </a:cubicBezTo>
                <a:cubicBezTo>
                  <a:pt x="18609" y="672"/>
                  <a:pt x="18562" y="606"/>
                  <a:pt x="18502" y="606"/>
                </a:cubicBezTo>
                <a:cubicBezTo>
                  <a:pt x="18467" y="606"/>
                  <a:pt x="18427" y="629"/>
                  <a:pt x="18400" y="684"/>
                </a:cubicBezTo>
                <a:cubicBezTo>
                  <a:pt x="17272" y="3193"/>
                  <a:pt x="15527" y="5538"/>
                  <a:pt x="14091" y="7883"/>
                </a:cubicBezTo>
                <a:cubicBezTo>
                  <a:pt x="12491" y="10465"/>
                  <a:pt x="10909" y="13047"/>
                  <a:pt x="9309" y="15610"/>
                </a:cubicBezTo>
                <a:cubicBezTo>
                  <a:pt x="8400" y="17046"/>
                  <a:pt x="7564" y="18501"/>
                  <a:pt x="6655" y="19937"/>
                </a:cubicBezTo>
                <a:cubicBezTo>
                  <a:pt x="7491" y="18337"/>
                  <a:pt x="8255" y="16683"/>
                  <a:pt x="9237" y="15083"/>
                </a:cubicBezTo>
                <a:cubicBezTo>
                  <a:pt x="10673" y="12738"/>
                  <a:pt x="12200" y="10465"/>
                  <a:pt x="13636" y="8120"/>
                </a:cubicBezTo>
                <a:cubicBezTo>
                  <a:pt x="15000" y="5847"/>
                  <a:pt x="16363" y="3575"/>
                  <a:pt x="17727" y="1375"/>
                </a:cubicBezTo>
                <a:cubicBezTo>
                  <a:pt x="18091" y="763"/>
                  <a:pt x="18409" y="396"/>
                  <a:pt x="18988" y="396"/>
                </a:cubicBezTo>
                <a:close/>
                <a:moveTo>
                  <a:pt x="18886" y="1"/>
                </a:moveTo>
                <a:cubicBezTo>
                  <a:pt x="18500" y="1"/>
                  <a:pt x="18170" y="120"/>
                  <a:pt x="17872" y="466"/>
                </a:cubicBezTo>
                <a:cubicBezTo>
                  <a:pt x="16963" y="1375"/>
                  <a:pt x="16436" y="2811"/>
                  <a:pt x="15745" y="3956"/>
                </a:cubicBezTo>
                <a:cubicBezTo>
                  <a:pt x="14618" y="5684"/>
                  <a:pt x="13564" y="7502"/>
                  <a:pt x="12418" y="9320"/>
                </a:cubicBezTo>
                <a:cubicBezTo>
                  <a:pt x="10382" y="12738"/>
                  <a:pt x="8109" y="15992"/>
                  <a:pt x="6437" y="19555"/>
                </a:cubicBezTo>
                <a:cubicBezTo>
                  <a:pt x="4764" y="23046"/>
                  <a:pt x="2564" y="26228"/>
                  <a:pt x="528" y="29409"/>
                </a:cubicBezTo>
                <a:cubicBezTo>
                  <a:pt x="383" y="29555"/>
                  <a:pt x="219" y="29627"/>
                  <a:pt x="74" y="29700"/>
                </a:cubicBezTo>
                <a:cubicBezTo>
                  <a:pt x="1" y="29773"/>
                  <a:pt x="1" y="30009"/>
                  <a:pt x="74" y="30082"/>
                </a:cubicBezTo>
                <a:cubicBezTo>
                  <a:pt x="1" y="30227"/>
                  <a:pt x="74" y="30318"/>
                  <a:pt x="219" y="30318"/>
                </a:cubicBezTo>
                <a:cubicBezTo>
                  <a:pt x="2346" y="30846"/>
                  <a:pt x="3855" y="32427"/>
                  <a:pt x="5837" y="33264"/>
                </a:cubicBezTo>
                <a:cubicBezTo>
                  <a:pt x="5867" y="33274"/>
                  <a:pt x="5895" y="33278"/>
                  <a:pt x="5919" y="33278"/>
                </a:cubicBezTo>
                <a:cubicBezTo>
                  <a:pt x="6071" y="33278"/>
                  <a:pt x="6107" y="33108"/>
                  <a:pt x="5982" y="33045"/>
                </a:cubicBezTo>
                <a:lnTo>
                  <a:pt x="6055" y="32954"/>
                </a:lnTo>
                <a:cubicBezTo>
                  <a:pt x="11509" y="22501"/>
                  <a:pt x="16891" y="11974"/>
                  <a:pt x="23472" y="2138"/>
                </a:cubicBezTo>
                <a:cubicBezTo>
                  <a:pt x="23563" y="2047"/>
                  <a:pt x="23563" y="1975"/>
                  <a:pt x="23472" y="1902"/>
                </a:cubicBezTo>
                <a:cubicBezTo>
                  <a:pt x="22345" y="993"/>
                  <a:pt x="20908" y="393"/>
                  <a:pt x="19545" y="84"/>
                </a:cubicBezTo>
                <a:cubicBezTo>
                  <a:pt x="19307" y="34"/>
                  <a:pt x="19089" y="1"/>
                  <a:pt x="1888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15"/>
          <p:cNvGrpSpPr/>
          <p:nvPr/>
        </p:nvGrpSpPr>
        <p:grpSpPr>
          <a:xfrm>
            <a:off x="8448200" y="1336200"/>
            <a:ext cx="456375" cy="441275"/>
            <a:chOff x="8108313" y="1127550"/>
            <a:chExt cx="456375" cy="441275"/>
          </a:xfrm>
        </p:grpSpPr>
        <p:sp>
          <p:nvSpPr>
            <p:cNvPr id="463" name="Google Shape;463;p15"/>
            <p:cNvSpPr/>
            <p:nvPr/>
          </p:nvSpPr>
          <p:spPr>
            <a:xfrm>
              <a:off x="8390113" y="1165350"/>
              <a:ext cx="41850" cy="39450"/>
            </a:xfrm>
            <a:custGeom>
              <a:avLst/>
              <a:gdLst/>
              <a:ahLst/>
              <a:cxnLst/>
              <a:rect l="l" t="t" r="r" b="b"/>
              <a:pathLst>
                <a:path w="1674" h="1578" extrusionOk="0">
                  <a:moveTo>
                    <a:pt x="1028" y="0"/>
                  </a:moveTo>
                  <a:cubicBezTo>
                    <a:pt x="932" y="0"/>
                    <a:pt x="837" y="19"/>
                    <a:pt x="764" y="55"/>
                  </a:cubicBezTo>
                  <a:lnTo>
                    <a:pt x="692" y="55"/>
                  </a:lnTo>
                  <a:cubicBezTo>
                    <a:pt x="455" y="128"/>
                    <a:pt x="237" y="200"/>
                    <a:pt x="164" y="437"/>
                  </a:cubicBezTo>
                  <a:cubicBezTo>
                    <a:pt x="1" y="582"/>
                    <a:pt x="92" y="891"/>
                    <a:pt x="237" y="1109"/>
                  </a:cubicBezTo>
                  <a:cubicBezTo>
                    <a:pt x="284" y="1405"/>
                    <a:pt x="554" y="1577"/>
                    <a:pt x="822" y="1577"/>
                  </a:cubicBezTo>
                  <a:cubicBezTo>
                    <a:pt x="966" y="1577"/>
                    <a:pt x="1110" y="1527"/>
                    <a:pt x="1219" y="1418"/>
                  </a:cubicBezTo>
                  <a:cubicBezTo>
                    <a:pt x="1528" y="1182"/>
                    <a:pt x="1673" y="728"/>
                    <a:pt x="1528" y="364"/>
                  </a:cubicBezTo>
                  <a:cubicBezTo>
                    <a:pt x="1528" y="273"/>
                    <a:pt x="1455" y="128"/>
                    <a:pt x="1292" y="55"/>
                  </a:cubicBezTo>
                  <a:cubicBezTo>
                    <a:pt x="1219" y="19"/>
                    <a:pt x="1123" y="0"/>
                    <a:pt x="10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5"/>
            <p:cNvSpPr/>
            <p:nvPr/>
          </p:nvSpPr>
          <p:spPr>
            <a:xfrm>
              <a:off x="8286363" y="1205775"/>
              <a:ext cx="234675" cy="46375"/>
            </a:xfrm>
            <a:custGeom>
              <a:avLst/>
              <a:gdLst/>
              <a:ahLst/>
              <a:cxnLst/>
              <a:rect l="l" t="t" r="r" b="b"/>
              <a:pathLst>
                <a:path w="9387" h="1855" extrusionOk="0">
                  <a:moveTo>
                    <a:pt x="54" y="1"/>
                  </a:moveTo>
                  <a:lnTo>
                    <a:pt x="54" y="1"/>
                  </a:lnTo>
                  <a:cubicBezTo>
                    <a:pt x="38" y="1"/>
                    <a:pt x="1" y="111"/>
                    <a:pt x="60" y="111"/>
                  </a:cubicBezTo>
                  <a:cubicBezTo>
                    <a:pt x="1514" y="783"/>
                    <a:pt x="3333" y="929"/>
                    <a:pt x="4914" y="1092"/>
                  </a:cubicBezTo>
                  <a:cubicBezTo>
                    <a:pt x="5751" y="1238"/>
                    <a:pt x="6514" y="1383"/>
                    <a:pt x="7332" y="1474"/>
                  </a:cubicBezTo>
                  <a:cubicBezTo>
                    <a:pt x="7873" y="1601"/>
                    <a:pt x="8512" y="1854"/>
                    <a:pt x="9078" y="1854"/>
                  </a:cubicBezTo>
                  <a:cubicBezTo>
                    <a:pt x="9158" y="1854"/>
                    <a:pt x="9237" y="1849"/>
                    <a:pt x="9314" y="1838"/>
                  </a:cubicBezTo>
                  <a:cubicBezTo>
                    <a:pt x="9387" y="1838"/>
                    <a:pt x="9387" y="1692"/>
                    <a:pt x="9314" y="1692"/>
                  </a:cubicBezTo>
                  <a:cubicBezTo>
                    <a:pt x="8696" y="1547"/>
                    <a:pt x="8023" y="1310"/>
                    <a:pt x="7423" y="1165"/>
                  </a:cubicBezTo>
                  <a:cubicBezTo>
                    <a:pt x="6587" y="1020"/>
                    <a:pt x="5751" y="929"/>
                    <a:pt x="4987" y="856"/>
                  </a:cubicBezTo>
                  <a:cubicBezTo>
                    <a:pt x="3333" y="638"/>
                    <a:pt x="1733" y="329"/>
                    <a:pt x="60" y="20"/>
                  </a:cubicBezTo>
                  <a:cubicBezTo>
                    <a:pt x="60" y="6"/>
                    <a:pt x="58" y="1"/>
                    <a:pt x="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5"/>
            <p:cNvSpPr/>
            <p:nvPr/>
          </p:nvSpPr>
          <p:spPr>
            <a:xfrm>
              <a:off x="8276488" y="1248075"/>
              <a:ext cx="235000" cy="46325"/>
            </a:xfrm>
            <a:custGeom>
              <a:avLst/>
              <a:gdLst/>
              <a:ahLst/>
              <a:cxnLst/>
              <a:rect l="l" t="t" r="r" b="b"/>
              <a:pathLst>
                <a:path w="9400" h="1853" extrusionOk="0">
                  <a:moveTo>
                    <a:pt x="91" y="0"/>
                  </a:moveTo>
                  <a:cubicBezTo>
                    <a:pt x="91" y="0"/>
                    <a:pt x="1" y="73"/>
                    <a:pt x="91" y="146"/>
                  </a:cubicBezTo>
                  <a:cubicBezTo>
                    <a:pt x="1528" y="837"/>
                    <a:pt x="3346" y="909"/>
                    <a:pt x="4927" y="1146"/>
                  </a:cubicBezTo>
                  <a:cubicBezTo>
                    <a:pt x="5764" y="1291"/>
                    <a:pt x="6527" y="1364"/>
                    <a:pt x="7364" y="1509"/>
                  </a:cubicBezTo>
                  <a:cubicBezTo>
                    <a:pt x="7866" y="1585"/>
                    <a:pt x="8482" y="1852"/>
                    <a:pt x="9022" y="1852"/>
                  </a:cubicBezTo>
                  <a:cubicBezTo>
                    <a:pt x="9127" y="1852"/>
                    <a:pt x="9229" y="1842"/>
                    <a:pt x="9327" y="1818"/>
                  </a:cubicBezTo>
                  <a:cubicBezTo>
                    <a:pt x="9400" y="1818"/>
                    <a:pt x="9400" y="1673"/>
                    <a:pt x="9327" y="1673"/>
                  </a:cubicBezTo>
                  <a:cubicBezTo>
                    <a:pt x="8727" y="1600"/>
                    <a:pt x="8036" y="1364"/>
                    <a:pt x="7436" y="1218"/>
                  </a:cubicBezTo>
                  <a:cubicBezTo>
                    <a:pt x="6600" y="1055"/>
                    <a:pt x="5764" y="982"/>
                    <a:pt x="5000" y="837"/>
                  </a:cubicBezTo>
                  <a:cubicBezTo>
                    <a:pt x="3346" y="600"/>
                    <a:pt x="1746" y="309"/>
                    <a:pt x="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5"/>
            <p:cNvSpPr/>
            <p:nvPr/>
          </p:nvSpPr>
          <p:spPr>
            <a:xfrm>
              <a:off x="8267388" y="1291700"/>
              <a:ext cx="234575" cy="45750"/>
            </a:xfrm>
            <a:custGeom>
              <a:avLst/>
              <a:gdLst/>
              <a:ahLst/>
              <a:cxnLst/>
              <a:rect l="l" t="t" r="r" b="b"/>
              <a:pathLst>
                <a:path w="9383" h="1830" extrusionOk="0">
                  <a:moveTo>
                    <a:pt x="74" y="1"/>
                  </a:moveTo>
                  <a:cubicBezTo>
                    <a:pt x="74" y="1"/>
                    <a:pt x="1" y="73"/>
                    <a:pt x="74" y="73"/>
                  </a:cubicBezTo>
                  <a:cubicBezTo>
                    <a:pt x="1510" y="764"/>
                    <a:pt x="3328" y="910"/>
                    <a:pt x="4910" y="1128"/>
                  </a:cubicBezTo>
                  <a:cubicBezTo>
                    <a:pt x="5673" y="1219"/>
                    <a:pt x="6510" y="1364"/>
                    <a:pt x="7346" y="1510"/>
                  </a:cubicBezTo>
                  <a:cubicBezTo>
                    <a:pt x="7883" y="1575"/>
                    <a:pt x="8552" y="1830"/>
                    <a:pt x="9117" y="1830"/>
                  </a:cubicBezTo>
                  <a:cubicBezTo>
                    <a:pt x="9183" y="1830"/>
                    <a:pt x="9247" y="1826"/>
                    <a:pt x="9309" y="1819"/>
                  </a:cubicBezTo>
                  <a:cubicBezTo>
                    <a:pt x="9382" y="1819"/>
                    <a:pt x="9382" y="1673"/>
                    <a:pt x="9309" y="1673"/>
                  </a:cubicBezTo>
                  <a:cubicBezTo>
                    <a:pt x="8709" y="1510"/>
                    <a:pt x="8019" y="1291"/>
                    <a:pt x="7419" y="1219"/>
                  </a:cubicBezTo>
                  <a:cubicBezTo>
                    <a:pt x="6582" y="1055"/>
                    <a:pt x="5746" y="910"/>
                    <a:pt x="5001" y="837"/>
                  </a:cubicBezTo>
                  <a:cubicBezTo>
                    <a:pt x="3328" y="601"/>
                    <a:pt x="1728" y="310"/>
                    <a:pt x="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5"/>
            <p:cNvSpPr/>
            <p:nvPr/>
          </p:nvSpPr>
          <p:spPr>
            <a:xfrm>
              <a:off x="8258213" y="1334825"/>
              <a:ext cx="234200" cy="46250"/>
            </a:xfrm>
            <a:custGeom>
              <a:avLst/>
              <a:gdLst/>
              <a:ahLst/>
              <a:cxnLst/>
              <a:rect l="l" t="t" r="r" b="b"/>
              <a:pathLst>
                <a:path w="9368" h="1850" extrusionOk="0">
                  <a:moveTo>
                    <a:pt x="52" y="1"/>
                  </a:moveTo>
                  <a:lnTo>
                    <a:pt x="52" y="1"/>
                  </a:lnTo>
                  <a:cubicBezTo>
                    <a:pt x="36" y="1"/>
                    <a:pt x="1" y="94"/>
                    <a:pt x="59" y="94"/>
                  </a:cubicBezTo>
                  <a:cubicBezTo>
                    <a:pt x="1495" y="766"/>
                    <a:pt x="3313" y="930"/>
                    <a:pt x="4913" y="1075"/>
                  </a:cubicBezTo>
                  <a:cubicBezTo>
                    <a:pt x="5658" y="1221"/>
                    <a:pt x="6495" y="1312"/>
                    <a:pt x="7331" y="1457"/>
                  </a:cubicBezTo>
                  <a:cubicBezTo>
                    <a:pt x="7869" y="1588"/>
                    <a:pt x="8539" y="1850"/>
                    <a:pt x="9105" y="1850"/>
                  </a:cubicBezTo>
                  <a:cubicBezTo>
                    <a:pt x="9170" y="1850"/>
                    <a:pt x="9233" y="1846"/>
                    <a:pt x="9295" y="1839"/>
                  </a:cubicBezTo>
                  <a:cubicBezTo>
                    <a:pt x="9367" y="1839"/>
                    <a:pt x="9367" y="1675"/>
                    <a:pt x="9295" y="1675"/>
                  </a:cubicBezTo>
                  <a:cubicBezTo>
                    <a:pt x="8695" y="1530"/>
                    <a:pt x="8004" y="1312"/>
                    <a:pt x="7404" y="1148"/>
                  </a:cubicBezTo>
                  <a:cubicBezTo>
                    <a:pt x="6568" y="1003"/>
                    <a:pt x="5731" y="930"/>
                    <a:pt x="4986" y="857"/>
                  </a:cubicBezTo>
                  <a:cubicBezTo>
                    <a:pt x="3313" y="621"/>
                    <a:pt x="1731" y="312"/>
                    <a:pt x="59" y="21"/>
                  </a:cubicBezTo>
                  <a:cubicBezTo>
                    <a:pt x="59" y="6"/>
                    <a:pt x="56" y="1"/>
                    <a:pt x="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5"/>
            <p:cNvSpPr/>
            <p:nvPr/>
          </p:nvSpPr>
          <p:spPr>
            <a:xfrm>
              <a:off x="8248313" y="1376700"/>
              <a:ext cx="235000" cy="46475"/>
            </a:xfrm>
            <a:custGeom>
              <a:avLst/>
              <a:gdLst/>
              <a:ahLst/>
              <a:cxnLst/>
              <a:rect l="l" t="t" r="r" b="b"/>
              <a:pathLst>
                <a:path w="9400" h="1859" extrusionOk="0">
                  <a:moveTo>
                    <a:pt x="73" y="0"/>
                  </a:moveTo>
                  <a:cubicBezTo>
                    <a:pt x="0" y="0"/>
                    <a:pt x="0" y="91"/>
                    <a:pt x="73" y="164"/>
                  </a:cubicBezTo>
                  <a:cubicBezTo>
                    <a:pt x="1509" y="837"/>
                    <a:pt x="3327" y="909"/>
                    <a:pt x="4927" y="1146"/>
                  </a:cubicBezTo>
                  <a:cubicBezTo>
                    <a:pt x="5673" y="1291"/>
                    <a:pt x="6509" y="1364"/>
                    <a:pt x="7345" y="1528"/>
                  </a:cubicBezTo>
                  <a:cubicBezTo>
                    <a:pt x="7841" y="1588"/>
                    <a:pt x="8449" y="1859"/>
                    <a:pt x="8983" y="1859"/>
                  </a:cubicBezTo>
                  <a:cubicBezTo>
                    <a:pt x="9096" y="1859"/>
                    <a:pt x="9205" y="1847"/>
                    <a:pt x="9309" y="1818"/>
                  </a:cubicBezTo>
                  <a:cubicBezTo>
                    <a:pt x="9400" y="1818"/>
                    <a:pt x="9400" y="1673"/>
                    <a:pt x="9309" y="1673"/>
                  </a:cubicBezTo>
                  <a:cubicBezTo>
                    <a:pt x="8636" y="1600"/>
                    <a:pt x="8036" y="1364"/>
                    <a:pt x="7418" y="1218"/>
                  </a:cubicBezTo>
                  <a:cubicBezTo>
                    <a:pt x="6582" y="1073"/>
                    <a:pt x="5764" y="909"/>
                    <a:pt x="5000" y="837"/>
                  </a:cubicBezTo>
                  <a:cubicBezTo>
                    <a:pt x="3327" y="618"/>
                    <a:pt x="1746" y="309"/>
                    <a:pt x="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5"/>
            <p:cNvSpPr/>
            <p:nvPr/>
          </p:nvSpPr>
          <p:spPr>
            <a:xfrm>
              <a:off x="8238763" y="1420325"/>
              <a:ext cx="235000" cy="45775"/>
            </a:xfrm>
            <a:custGeom>
              <a:avLst/>
              <a:gdLst/>
              <a:ahLst/>
              <a:cxnLst/>
              <a:rect l="l" t="t" r="r" b="b"/>
              <a:pathLst>
                <a:path w="9400" h="1831" extrusionOk="0">
                  <a:moveTo>
                    <a:pt x="73" y="1"/>
                  </a:moveTo>
                  <a:cubicBezTo>
                    <a:pt x="1" y="1"/>
                    <a:pt x="1" y="73"/>
                    <a:pt x="73" y="73"/>
                  </a:cubicBezTo>
                  <a:cubicBezTo>
                    <a:pt x="1510" y="764"/>
                    <a:pt x="3328" y="910"/>
                    <a:pt x="4927" y="1146"/>
                  </a:cubicBezTo>
                  <a:cubicBezTo>
                    <a:pt x="5691" y="1219"/>
                    <a:pt x="6509" y="1364"/>
                    <a:pt x="7346" y="1528"/>
                  </a:cubicBezTo>
                  <a:cubicBezTo>
                    <a:pt x="7896" y="1593"/>
                    <a:pt x="8547" y="1830"/>
                    <a:pt x="9120" y="1830"/>
                  </a:cubicBezTo>
                  <a:cubicBezTo>
                    <a:pt x="9190" y="1830"/>
                    <a:pt x="9259" y="1827"/>
                    <a:pt x="9327" y="1819"/>
                  </a:cubicBezTo>
                  <a:cubicBezTo>
                    <a:pt x="9400" y="1819"/>
                    <a:pt x="9400" y="1673"/>
                    <a:pt x="9327" y="1673"/>
                  </a:cubicBezTo>
                  <a:cubicBezTo>
                    <a:pt x="8636" y="1528"/>
                    <a:pt x="8036" y="1292"/>
                    <a:pt x="7418" y="1219"/>
                  </a:cubicBezTo>
                  <a:cubicBezTo>
                    <a:pt x="6600" y="1073"/>
                    <a:pt x="5764" y="910"/>
                    <a:pt x="5000" y="837"/>
                  </a:cubicBezTo>
                  <a:cubicBezTo>
                    <a:pt x="3328" y="619"/>
                    <a:pt x="1746" y="310"/>
                    <a:pt x="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5"/>
            <p:cNvSpPr/>
            <p:nvPr/>
          </p:nvSpPr>
          <p:spPr>
            <a:xfrm>
              <a:off x="8108313" y="1127550"/>
              <a:ext cx="456375" cy="441275"/>
            </a:xfrm>
            <a:custGeom>
              <a:avLst/>
              <a:gdLst/>
              <a:ahLst/>
              <a:cxnLst/>
              <a:rect l="l" t="t" r="r" b="b"/>
              <a:pathLst>
                <a:path w="18255" h="17651" extrusionOk="0">
                  <a:moveTo>
                    <a:pt x="5364" y="585"/>
                  </a:moveTo>
                  <a:cubicBezTo>
                    <a:pt x="5364" y="1040"/>
                    <a:pt x="5455" y="1494"/>
                    <a:pt x="5528" y="1949"/>
                  </a:cubicBezTo>
                  <a:cubicBezTo>
                    <a:pt x="5455" y="1712"/>
                    <a:pt x="5364" y="1494"/>
                    <a:pt x="5219" y="1258"/>
                  </a:cubicBezTo>
                  <a:cubicBezTo>
                    <a:pt x="5219" y="1040"/>
                    <a:pt x="5291" y="731"/>
                    <a:pt x="5364" y="585"/>
                  </a:cubicBezTo>
                  <a:close/>
                  <a:moveTo>
                    <a:pt x="5000" y="1567"/>
                  </a:moveTo>
                  <a:lnTo>
                    <a:pt x="5000" y="1640"/>
                  </a:lnTo>
                  <a:cubicBezTo>
                    <a:pt x="4909" y="1785"/>
                    <a:pt x="4837" y="1876"/>
                    <a:pt x="4691" y="2021"/>
                  </a:cubicBezTo>
                  <a:cubicBezTo>
                    <a:pt x="4764" y="1876"/>
                    <a:pt x="4909" y="1785"/>
                    <a:pt x="4909" y="1640"/>
                  </a:cubicBezTo>
                  <a:lnTo>
                    <a:pt x="4909" y="1567"/>
                  </a:lnTo>
                  <a:close/>
                  <a:moveTo>
                    <a:pt x="5000" y="1876"/>
                  </a:moveTo>
                  <a:lnTo>
                    <a:pt x="5000" y="1949"/>
                  </a:lnTo>
                  <a:lnTo>
                    <a:pt x="5000" y="2021"/>
                  </a:lnTo>
                  <a:lnTo>
                    <a:pt x="5000" y="2240"/>
                  </a:lnTo>
                  <a:cubicBezTo>
                    <a:pt x="5000" y="2330"/>
                    <a:pt x="5000" y="2330"/>
                    <a:pt x="4909" y="2330"/>
                  </a:cubicBezTo>
                  <a:cubicBezTo>
                    <a:pt x="4837" y="2476"/>
                    <a:pt x="4691" y="2621"/>
                    <a:pt x="4619" y="2785"/>
                  </a:cubicBezTo>
                  <a:cubicBezTo>
                    <a:pt x="4455" y="2930"/>
                    <a:pt x="4310" y="3076"/>
                    <a:pt x="4164" y="3240"/>
                  </a:cubicBezTo>
                  <a:cubicBezTo>
                    <a:pt x="4237" y="3076"/>
                    <a:pt x="4237" y="3003"/>
                    <a:pt x="4310" y="2858"/>
                  </a:cubicBezTo>
                  <a:cubicBezTo>
                    <a:pt x="4455" y="2621"/>
                    <a:pt x="4619" y="2403"/>
                    <a:pt x="4764" y="2167"/>
                  </a:cubicBezTo>
                  <a:cubicBezTo>
                    <a:pt x="4837" y="2094"/>
                    <a:pt x="4909" y="1949"/>
                    <a:pt x="5000" y="1876"/>
                  </a:cubicBezTo>
                  <a:close/>
                  <a:moveTo>
                    <a:pt x="5219" y="1640"/>
                  </a:moveTo>
                  <a:cubicBezTo>
                    <a:pt x="5455" y="2021"/>
                    <a:pt x="5528" y="2476"/>
                    <a:pt x="5528" y="2930"/>
                  </a:cubicBezTo>
                  <a:cubicBezTo>
                    <a:pt x="5528" y="3003"/>
                    <a:pt x="5455" y="3076"/>
                    <a:pt x="5455" y="3149"/>
                  </a:cubicBezTo>
                  <a:cubicBezTo>
                    <a:pt x="5364" y="3240"/>
                    <a:pt x="5455" y="3240"/>
                    <a:pt x="5528" y="3240"/>
                  </a:cubicBezTo>
                  <a:lnTo>
                    <a:pt x="5528" y="3312"/>
                  </a:lnTo>
                  <a:cubicBezTo>
                    <a:pt x="5455" y="3385"/>
                    <a:pt x="5364" y="3458"/>
                    <a:pt x="5291" y="3530"/>
                  </a:cubicBezTo>
                  <a:cubicBezTo>
                    <a:pt x="5291" y="3312"/>
                    <a:pt x="5291" y="3076"/>
                    <a:pt x="5364" y="2785"/>
                  </a:cubicBezTo>
                  <a:cubicBezTo>
                    <a:pt x="5364" y="2785"/>
                    <a:pt x="5291" y="2694"/>
                    <a:pt x="5291" y="2621"/>
                  </a:cubicBezTo>
                  <a:cubicBezTo>
                    <a:pt x="5364" y="2476"/>
                    <a:pt x="5364" y="2403"/>
                    <a:pt x="5364" y="2240"/>
                  </a:cubicBezTo>
                  <a:lnTo>
                    <a:pt x="5364" y="2240"/>
                  </a:lnTo>
                  <a:cubicBezTo>
                    <a:pt x="5364" y="2240"/>
                    <a:pt x="5291" y="2240"/>
                    <a:pt x="5291" y="2330"/>
                  </a:cubicBezTo>
                  <a:lnTo>
                    <a:pt x="5291" y="1949"/>
                  </a:lnTo>
                  <a:lnTo>
                    <a:pt x="5291" y="1876"/>
                  </a:lnTo>
                  <a:lnTo>
                    <a:pt x="5219" y="1876"/>
                  </a:lnTo>
                  <a:lnTo>
                    <a:pt x="5219" y="1640"/>
                  </a:lnTo>
                  <a:close/>
                  <a:moveTo>
                    <a:pt x="5528" y="3458"/>
                  </a:moveTo>
                  <a:lnTo>
                    <a:pt x="5528" y="3694"/>
                  </a:lnTo>
                  <a:cubicBezTo>
                    <a:pt x="5455" y="3839"/>
                    <a:pt x="5364" y="4058"/>
                    <a:pt x="5219" y="4221"/>
                  </a:cubicBezTo>
                  <a:cubicBezTo>
                    <a:pt x="5219" y="4058"/>
                    <a:pt x="5219" y="3985"/>
                    <a:pt x="5291" y="3839"/>
                  </a:cubicBezTo>
                  <a:cubicBezTo>
                    <a:pt x="5291" y="3767"/>
                    <a:pt x="5364" y="3694"/>
                    <a:pt x="5455" y="3603"/>
                  </a:cubicBezTo>
                  <a:cubicBezTo>
                    <a:pt x="5455" y="3530"/>
                    <a:pt x="5528" y="3458"/>
                    <a:pt x="5528" y="3458"/>
                  </a:cubicBezTo>
                  <a:close/>
                  <a:moveTo>
                    <a:pt x="4837" y="4439"/>
                  </a:moveTo>
                  <a:lnTo>
                    <a:pt x="4837" y="4512"/>
                  </a:lnTo>
                  <a:lnTo>
                    <a:pt x="4764" y="4594"/>
                  </a:lnTo>
                  <a:lnTo>
                    <a:pt x="4764" y="4594"/>
                  </a:lnTo>
                  <a:cubicBezTo>
                    <a:pt x="4769" y="4507"/>
                    <a:pt x="4837" y="4439"/>
                    <a:pt x="4837" y="4439"/>
                  </a:cubicBezTo>
                  <a:close/>
                  <a:moveTo>
                    <a:pt x="4756" y="4603"/>
                  </a:moveTo>
                  <a:lnTo>
                    <a:pt x="4691" y="4676"/>
                  </a:lnTo>
                  <a:cubicBezTo>
                    <a:pt x="4691" y="4676"/>
                    <a:pt x="4691" y="4609"/>
                    <a:pt x="4756" y="4603"/>
                  </a:cubicBezTo>
                  <a:close/>
                  <a:moveTo>
                    <a:pt x="5528" y="3840"/>
                  </a:moveTo>
                  <a:cubicBezTo>
                    <a:pt x="5528" y="4058"/>
                    <a:pt x="5455" y="4294"/>
                    <a:pt x="5455" y="4512"/>
                  </a:cubicBezTo>
                  <a:cubicBezTo>
                    <a:pt x="5379" y="4648"/>
                    <a:pt x="5266" y="4772"/>
                    <a:pt x="5146" y="4894"/>
                  </a:cubicBezTo>
                  <a:lnTo>
                    <a:pt x="5146" y="4894"/>
                  </a:lnTo>
                  <a:lnTo>
                    <a:pt x="5146" y="4512"/>
                  </a:lnTo>
                  <a:cubicBezTo>
                    <a:pt x="5219" y="4367"/>
                    <a:pt x="5291" y="4294"/>
                    <a:pt x="5364" y="4221"/>
                  </a:cubicBezTo>
                  <a:cubicBezTo>
                    <a:pt x="5455" y="4058"/>
                    <a:pt x="5528" y="3985"/>
                    <a:pt x="5528" y="3840"/>
                  </a:cubicBezTo>
                  <a:close/>
                  <a:moveTo>
                    <a:pt x="5746" y="3240"/>
                  </a:moveTo>
                  <a:cubicBezTo>
                    <a:pt x="5819" y="3530"/>
                    <a:pt x="5819" y="3912"/>
                    <a:pt x="5746" y="4221"/>
                  </a:cubicBezTo>
                  <a:cubicBezTo>
                    <a:pt x="5746" y="4578"/>
                    <a:pt x="5656" y="4936"/>
                    <a:pt x="5582" y="5293"/>
                  </a:cubicBezTo>
                  <a:lnTo>
                    <a:pt x="5582" y="5293"/>
                  </a:lnTo>
                  <a:cubicBezTo>
                    <a:pt x="5706" y="4612"/>
                    <a:pt x="5809" y="3891"/>
                    <a:pt x="5746" y="3240"/>
                  </a:cubicBezTo>
                  <a:close/>
                  <a:moveTo>
                    <a:pt x="5364" y="4821"/>
                  </a:moveTo>
                  <a:lnTo>
                    <a:pt x="5364" y="5203"/>
                  </a:lnTo>
                  <a:cubicBezTo>
                    <a:pt x="5226" y="5272"/>
                    <a:pt x="5153" y="5407"/>
                    <a:pt x="5022" y="5560"/>
                  </a:cubicBezTo>
                  <a:lnTo>
                    <a:pt x="5022" y="5560"/>
                  </a:lnTo>
                  <a:cubicBezTo>
                    <a:pt x="5073" y="5492"/>
                    <a:pt x="5073" y="5413"/>
                    <a:pt x="5073" y="5348"/>
                  </a:cubicBezTo>
                  <a:lnTo>
                    <a:pt x="5073" y="5276"/>
                  </a:lnTo>
                  <a:cubicBezTo>
                    <a:pt x="5146" y="5130"/>
                    <a:pt x="5291" y="4967"/>
                    <a:pt x="5364" y="4821"/>
                  </a:cubicBezTo>
                  <a:close/>
                  <a:moveTo>
                    <a:pt x="5000" y="2549"/>
                  </a:moveTo>
                  <a:lnTo>
                    <a:pt x="5000" y="2930"/>
                  </a:lnTo>
                  <a:cubicBezTo>
                    <a:pt x="4909" y="3076"/>
                    <a:pt x="4764" y="3240"/>
                    <a:pt x="4691" y="3385"/>
                  </a:cubicBezTo>
                  <a:cubicBezTo>
                    <a:pt x="4455" y="3603"/>
                    <a:pt x="4237" y="3839"/>
                    <a:pt x="4091" y="4149"/>
                  </a:cubicBezTo>
                  <a:cubicBezTo>
                    <a:pt x="4000" y="4221"/>
                    <a:pt x="4091" y="4221"/>
                    <a:pt x="4164" y="4221"/>
                  </a:cubicBezTo>
                  <a:cubicBezTo>
                    <a:pt x="4237" y="4149"/>
                    <a:pt x="4237" y="4058"/>
                    <a:pt x="4310" y="4058"/>
                  </a:cubicBezTo>
                  <a:cubicBezTo>
                    <a:pt x="4546" y="3767"/>
                    <a:pt x="4764" y="3458"/>
                    <a:pt x="5000" y="3149"/>
                  </a:cubicBezTo>
                  <a:lnTo>
                    <a:pt x="5000" y="3385"/>
                  </a:lnTo>
                  <a:cubicBezTo>
                    <a:pt x="4764" y="3694"/>
                    <a:pt x="4455" y="3912"/>
                    <a:pt x="4310" y="4221"/>
                  </a:cubicBezTo>
                  <a:cubicBezTo>
                    <a:pt x="4164" y="4367"/>
                    <a:pt x="3782" y="4749"/>
                    <a:pt x="4000" y="4894"/>
                  </a:cubicBezTo>
                  <a:cubicBezTo>
                    <a:pt x="4000" y="4894"/>
                    <a:pt x="4091" y="4894"/>
                    <a:pt x="4091" y="4821"/>
                  </a:cubicBezTo>
                  <a:cubicBezTo>
                    <a:pt x="4000" y="4676"/>
                    <a:pt x="4546" y="4149"/>
                    <a:pt x="4691" y="3985"/>
                  </a:cubicBezTo>
                  <a:cubicBezTo>
                    <a:pt x="4764" y="3912"/>
                    <a:pt x="4837" y="3767"/>
                    <a:pt x="5000" y="3603"/>
                  </a:cubicBezTo>
                  <a:lnTo>
                    <a:pt x="5000" y="3603"/>
                  </a:lnTo>
                  <a:cubicBezTo>
                    <a:pt x="4909" y="3839"/>
                    <a:pt x="4909" y="3985"/>
                    <a:pt x="4909" y="4221"/>
                  </a:cubicBezTo>
                  <a:cubicBezTo>
                    <a:pt x="4764" y="4439"/>
                    <a:pt x="4546" y="4676"/>
                    <a:pt x="4382" y="4821"/>
                  </a:cubicBezTo>
                  <a:cubicBezTo>
                    <a:pt x="4164" y="5058"/>
                    <a:pt x="3855" y="5276"/>
                    <a:pt x="3710" y="5585"/>
                  </a:cubicBezTo>
                  <a:lnTo>
                    <a:pt x="3782" y="5658"/>
                  </a:lnTo>
                  <a:cubicBezTo>
                    <a:pt x="4091" y="5421"/>
                    <a:pt x="4310" y="5130"/>
                    <a:pt x="4546" y="4821"/>
                  </a:cubicBezTo>
                  <a:lnTo>
                    <a:pt x="4691" y="4676"/>
                  </a:lnTo>
                  <a:lnTo>
                    <a:pt x="4691" y="4676"/>
                  </a:lnTo>
                  <a:cubicBezTo>
                    <a:pt x="4546" y="4967"/>
                    <a:pt x="4310" y="5203"/>
                    <a:pt x="4091" y="5421"/>
                  </a:cubicBezTo>
                  <a:lnTo>
                    <a:pt x="3637" y="5876"/>
                  </a:lnTo>
                  <a:cubicBezTo>
                    <a:pt x="3782" y="5276"/>
                    <a:pt x="3855" y="4512"/>
                    <a:pt x="4000" y="3912"/>
                  </a:cubicBezTo>
                  <a:cubicBezTo>
                    <a:pt x="4091" y="3767"/>
                    <a:pt x="4091" y="3603"/>
                    <a:pt x="4164" y="3530"/>
                  </a:cubicBezTo>
                  <a:lnTo>
                    <a:pt x="4164" y="3458"/>
                  </a:lnTo>
                  <a:cubicBezTo>
                    <a:pt x="4382" y="3240"/>
                    <a:pt x="4764" y="2858"/>
                    <a:pt x="5000" y="2549"/>
                  </a:cubicBezTo>
                  <a:close/>
                  <a:moveTo>
                    <a:pt x="5521" y="5737"/>
                  </a:moveTo>
                  <a:cubicBezTo>
                    <a:pt x="5504" y="5859"/>
                    <a:pt x="5455" y="5980"/>
                    <a:pt x="5455" y="6039"/>
                  </a:cubicBezTo>
                  <a:cubicBezTo>
                    <a:pt x="5455" y="5969"/>
                    <a:pt x="5455" y="5812"/>
                    <a:pt x="5521" y="5737"/>
                  </a:cubicBezTo>
                  <a:close/>
                  <a:moveTo>
                    <a:pt x="5291" y="5348"/>
                  </a:moveTo>
                  <a:cubicBezTo>
                    <a:pt x="5291" y="5585"/>
                    <a:pt x="5219" y="5730"/>
                    <a:pt x="5146" y="5967"/>
                  </a:cubicBezTo>
                  <a:cubicBezTo>
                    <a:pt x="5146" y="5967"/>
                    <a:pt x="5146" y="6039"/>
                    <a:pt x="5073" y="6039"/>
                  </a:cubicBezTo>
                  <a:lnTo>
                    <a:pt x="5073" y="5967"/>
                  </a:lnTo>
                  <a:cubicBezTo>
                    <a:pt x="5073" y="5967"/>
                    <a:pt x="5000" y="5967"/>
                    <a:pt x="5000" y="6039"/>
                  </a:cubicBezTo>
                  <a:cubicBezTo>
                    <a:pt x="5000" y="6039"/>
                    <a:pt x="4909" y="6112"/>
                    <a:pt x="4909" y="6185"/>
                  </a:cubicBezTo>
                  <a:lnTo>
                    <a:pt x="4909" y="5876"/>
                  </a:lnTo>
                  <a:cubicBezTo>
                    <a:pt x="5000" y="5730"/>
                    <a:pt x="5073" y="5658"/>
                    <a:pt x="5146" y="5585"/>
                  </a:cubicBezTo>
                  <a:cubicBezTo>
                    <a:pt x="5219" y="5512"/>
                    <a:pt x="5219" y="5421"/>
                    <a:pt x="5291" y="5348"/>
                  </a:cubicBezTo>
                  <a:close/>
                  <a:moveTo>
                    <a:pt x="5146" y="6112"/>
                  </a:moveTo>
                  <a:lnTo>
                    <a:pt x="5146" y="6112"/>
                  </a:lnTo>
                  <a:cubicBezTo>
                    <a:pt x="5073" y="6330"/>
                    <a:pt x="5073" y="6494"/>
                    <a:pt x="5000" y="6639"/>
                  </a:cubicBezTo>
                  <a:lnTo>
                    <a:pt x="5000" y="6712"/>
                  </a:lnTo>
                  <a:cubicBezTo>
                    <a:pt x="4909" y="6876"/>
                    <a:pt x="4764" y="7021"/>
                    <a:pt x="4691" y="7167"/>
                  </a:cubicBezTo>
                  <a:cubicBezTo>
                    <a:pt x="4764" y="6948"/>
                    <a:pt x="4764" y="6785"/>
                    <a:pt x="4837" y="6567"/>
                  </a:cubicBezTo>
                  <a:lnTo>
                    <a:pt x="4837" y="6494"/>
                  </a:lnTo>
                  <a:cubicBezTo>
                    <a:pt x="4909" y="6421"/>
                    <a:pt x="4909" y="6421"/>
                    <a:pt x="5000" y="6330"/>
                  </a:cubicBezTo>
                  <a:cubicBezTo>
                    <a:pt x="5000" y="6258"/>
                    <a:pt x="5073" y="6258"/>
                    <a:pt x="5073" y="6185"/>
                  </a:cubicBezTo>
                  <a:lnTo>
                    <a:pt x="5146" y="6112"/>
                  </a:lnTo>
                  <a:close/>
                  <a:moveTo>
                    <a:pt x="4837" y="4749"/>
                  </a:moveTo>
                  <a:cubicBezTo>
                    <a:pt x="4837" y="4894"/>
                    <a:pt x="4764" y="5058"/>
                    <a:pt x="4764" y="5203"/>
                  </a:cubicBezTo>
                  <a:cubicBezTo>
                    <a:pt x="4619" y="5512"/>
                    <a:pt x="4310" y="5730"/>
                    <a:pt x="4091" y="5967"/>
                  </a:cubicBezTo>
                  <a:cubicBezTo>
                    <a:pt x="3928" y="6112"/>
                    <a:pt x="3710" y="6330"/>
                    <a:pt x="3546" y="6567"/>
                  </a:cubicBezTo>
                  <a:cubicBezTo>
                    <a:pt x="3546" y="6567"/>
                    <a:pt x="3400" y="6712"/>
                    <a:pt x="3473" y="6712"/>
                  </a:cubicBezTo>
                  <a:lnTo>
                    <a:pt x="3400" y="6785"/>
                  </a:lnTo>
                  <a:cubicBezTo>
                    <a:pt x="3400" y="6785"/>
                    <a:pt x="3400" y="6876"/>
                    <a:pt x="3473" y="6876"/>
                  </a:cubicBezTo>
                  <a:cubicBezTo>
                    <a:pt x="3546" y="6876"/>
                    <a:pt x="3637" y="6785"/>
                    <a:pt x="3710" y="6712"/>
                  </a:cubicBezTo>
                  <a:cubicBezTo>
                    <a:pt x="3855" y="6494"/>
                    <a:pt x="4091" y="6258"/>
                    <a:pt x="4237" y="5967"/>
                  </a:cubicBezTo>
                  <a:cubicBezTo>
                    <a:pt x="4382" y="5876"/>
                    <a:pt x="4546" y="5730"/>
                    <a:pt x="4691" y="5512"/>
                  </a:cubicBezTo>
                  <a:lnTo>
                    <a:pt x="4691" y="5512"/>
                  </a:lnTo>
                  <a:cubicBezTo>
                    <a:pt x="4691" y="5658"/>
                    <a:pt x="4691" y="5730"/>
                    <a:pt x="4619" y="5876"/>
                  </a:cubicBezTo>
                  <a:cubicBezTo>
                    <a:pt x="4237" y="6421"/>
                    <a:pt x="3637" y="6712"/>
                    <a:pt x="3255" y="7239"/>
                  </a:cubicBezTo>
                  <a:cubicBezTo>
                    <a:pt x="3328" y="6948"/>
                    <a:pt x="3400" y="6639"/>
                    <a:pt x="3546" y="6330"/>
                  </a:cubicBezTo>
                  <a:lnTo>
                    <a:pt x="3546" y="6258"/>
                  </a:lnTo>
                  <a:cubicBezTo>
                    <a:pt x="3637" y="6039"/>
                    <a:pt x="4091" y="5585"/>
                    <a:pt x="4310" y="5421"/>
                  </a:cubicBezTo>
                  <a:cubicBezTo>
                    <a:pt x="4455" y="5203"/>
                    <a:pt x="4691" y="4967"/>
                    <a:pt x="4837" y="4749"/>
                  </a:cubicBezTo>
                  <a:close/>
                  <a:moveTo>
                    <a:pt x="4909" y="7021"/>
                  </a:moveTo>
                  <a:lnTo>
                    <a:pt x="4909" y="7021"/>
                  </a:lnTo>
                  <a:cubicBezTo>
                    <a:pt x="4837" y="7239"/>
                    <a:pt x="4837" y="7403"/>
                    <a:pt x="4764" y="7548"/>
                  </a:cubicBezTo>
                  <a:lnTo>
                    <a:pt x="4691" y="7694"/>
                  </a:lnTo>
                  <a:cubicBezTo>
                    <a:pt x="4648" y="7748"/>
                    <a:pt x="4546" y="7847"/>
                    <a:pt x="4487" y="7969"/>
                  </a:cubicBezTo>
                  <a:lnTo>
                    <a:pt x="4487" y="7969"/>
                  </a:lnTo>
                  <a:cubicBezTo>
                    <a:pt x="4534" y="7776"/>
                    <a:pt x="4578" y="7587"/>
                    <a:pt x="4619" y="7403"/>
                  </a:cubicBezTo>
                  <a:cubicBezTo>
                    <a:pt x="4643" y="7427"/>
                    <a:pt x="4659" y="7435"/>
                    <a:pt x="4670" y="7435"/>
                  </a:cubicBezTo>
                  <a:cubicBezTo>
                    <a:pt x="4691" y="7435"/>
                    <a:pt x="4691" y="7403"/>
                    <a:pt x="4691" y="7403"/>
                  </a:cubicBezTo>
                  <a:cubicBezTo>
                    <a:pt x="4691" y="7239"/>
                    <a:pt x="4837" y="7167"/>
                    <a:pt x="4909" y="7021"/>
                  </a:cubicBezTo>
                  <a:close/>
                  <a:moveTo>
                    <a:pt x="4619" y="6258"/>
                  </a:moveTo>
                  <a:lnTo>
                    <a:pt x="4619" y="6258"/>
                  </a:lnTo>
                  <a:cubicBezTo>
                    <a:pt x="4546" y="6330"/>
                    <a:pt x="4546" y="6494"/>
                    <a:pt x="4546" y="6567"/>
                  </a:cubicBezTo>
                  <a:cubicBezTo>
                    <a:pt x="4455" y="6639"/>
                    <a:pt x="4455" y="6639"/>
                    <a:pt x="4382" y="6712"/>
                  </a:cubicBezTo>
                  <a:cubicBezTo>
                    <a:pt x="4091" y="6948"/>
                    <a:pt x="3855" y="7167"/>
                    <a:pt x="3546" y="7403"/>
                  </a:cubicBezTo>
                  <a:cubicBezTo>
                    <a:pt x="3473" y="7476"/>
                    <a:pt x="2801" y="8003"/>
                    <a:pt x="3019" y="8239"/>
                  </a:cubicBezTo>
                  <a:cubicBezTo>
                    <a:pt x="3091" y="8239"/>
                    <a:pt x="3091" y="8148"/>
                    <a:pt x="3182" y="8148"/>
                  </a:cubicBezTo>
                  <a:cubicBezTo>
                    <a:pt x="3182" y="8076"/>
                    <a:pt x="3400" y="7857"/>
                    <a:pt x="3473" y="7785"/>
                  </a:cubicBezTo>
                  <a:cubicBezTo>
                    <a:pt x="3782" y="7548"/>
                    <a:pt x="4000" y="7330"/>
                    <a:pt x="4237" y="7021"/>
                  </a:cubicBezTo>
                  <a:cubicBezTo>
                    <a:pt x="4310" y="7021"/>
                    <a:pt x="4382" y="6948"/>
                    <a:pt x="4455" y="6876"/>
                  </a:cubicBezTo>
                  <a:lnTo>
                    <a:pt x="4455" y="6876"/>
                  </a:lnTo>
                  <a:cubicBezTo>
                    <a:pt x="4455" y="7021"/>
                    <a:pt x="4382" y="7094"/>
                    <a:pt x="4382" y="7167"/>
                  </a:cubicBezTo>
                  <a:cubicBezTo>
                    <a:pt x="3928" y="7785"/>
                    <a:pt x="3182" y="8239"/>
                    <a:pt x="2637" y="8766"/>
                  </a:cubicBezTo>
                  <a:cubicBezTo>
                    <a:pt x="2801" y="8385"/>
                    <a:pt x="2946" y="8003"/>
                    <a:pt x="3091" y="7548"/>
                  </a:cubicBezTo>
                  <a:lnTo>
                    <a:pt x="3255" y="7548"/>
                  </a:lnTo>
                  <a:cubicBezTo>
                    <a:pt x="3637" y="7094"/>
                    <a:pt x="4164" y="6712"/>
                    <a:pt x="4619" y="6258"/>
                  </a:cubicBezTo>
                  <a:close/>
                  <a:moveTo>
                    <a:pt x="4310" y="7476"/>
                  </a:moveTo>
                  <a:lnTo>
                    <a:pt x="4310" y="7621"/>
                  </a:lnTo>
                  <a:lnTo>
                    <a:pt x="4237" y="7694"/>
                  </a:lnTo>
                  <a:cubicBezTo>
                    <a:pt x="4000" y="8148"/>
                    <a:pt x="3637" y="8385"/>
                    <a:pt x="3255" y="8766"/>
                  </a:cubicBezTo>
                  <a:cubicBezTo>
                    <a:pt x="2873" y="9057"/>
                    <a:pt x="2564" y="9439"/>
                    <a:pt x="2273" y="9894"/>
                  </a:cubicBezTo>
                  <a:cubicBezTo>
                    <a:pt x="2273" y="9675"/>
                    <a:pt x="2346" y="9512"/>
                    <a:pt x="2419" y="9366"/>
                  </a:cubicBezTo>
                  <a:cubicBezTo>
                    <a:pt x="2873" y="8985"/>
                    <a:pt x="3255" y="8530"/>
                    <a:pt x="3710" y="8076"/>
                  </a:cubicBezTo>
                  <a:cubicBezTo>
                    <a:pt x="3928" y="7857"/>
                    <a:pt x="4091" y="7694"/>
                    <a:pt x="4310" y="7476"/>
                  </a:cubicBezTo>
                  <a:close/>
                  <a:moveTo>
                    <a:pt x="6212" y="295"/>
                  </a:moveTo>
                  <a:cubicBezTo>
                    <a:pt x="6706" y="295"/>
                    <a:pt x="7277" y="450"/>
                    <a:pt x="7637" y="512"/>
                  </a:cubicBezTo>
                  <a:cubicBezTo>
                    <a:pt x="8546" y="658"/>
                    <a:pt x="9546" y="731"/>
                    <a:pt x="10455" y="803"/>
                  </a:cubicBezTo>
                  <a:cubicBezTo>
                    <a:pt x="12109" y="967"/>
                    <a:pt x="13782" y="1185"/>
                    <a:pt x="15363" y="1640"/>
                  </a:cubicBezTo>
                  <a:cubicBezTo>
                    <a:pt x="15981" y="1876"/>
                    <a:pt x="16818" y="2021"/>
                    <a:pt x="17345" y="2403"/>
                  </a:cubicBezTo>
                  <a:cubicBezTo>
                    <a:pt x="17945" y="2858"/>
                    <a:pt x="17563" y="3839"/>
                    <a:pt x="17418" y="4439"/>
                  </a:cubicBezTo>
                  <a:cubicBezTo>
                    <a:pt x="16963" y="5876"/>
                    <a:pt x="16581" y="7330"/>
                    <a:pt x="16272" y="8839"/>
                  </a:cubicBezTo>
                  <a:cubicBezTo>
                    <a:pt x="15909" y="10584"/>
                    <a:pt x="15600" y="12475"/>
                    <a:pt x="14909" y="14221"/>
                  </a:cubicBezTo>
                  <a:cubicBezTo>
                    <a:pt x="14836" y="14366"/>
                    <a:pt x="14763" y="14748"/>
                    <a:pt x="14545" y="14821"/>
                  </a:cubicBezTo>
                  <a:cubicBezTo>
                    <a:pt x="14382" y="14893"/>
                    <a:pt x="14091" y="14893"/>
                    <a:pt x="13854" y="14893"/>
                  </a:cubicBezTo>
                  <a:cubicBezTo>
                    <a:pt x="13854" y="14808"/>
                    <a:pt x="13779" y="14773"/>
                    <a:pt x="13717" y="14773"/>
                  </a:cubicBezTo>
                  <a:cubicBezTo>
                    <a:pt x="13674" y="14773"/>
                    <a:pt x="13636" y="14790"/>
                    <a:pt x="13636" y="14821"/>
                  </a:cubicBezTo>
                  <a:cubicBezTo>
                    <a:pt x="13018" y="14821"/>
                    <a:pt x="12418" y="14821"/>
                    <a:pt x="11818" y="14748"/>
                  </a:cubicBezTo>
                  <a:cubicBezTo>
                    <a:pt x="10982" y="14675"/>
                    <a:pt x="10145" y="14602"/>
                    <a:pt x="9309" y="14512"/>
                  </a:cubicBezTo>
                  <a:cubicBezTo>
                    <a:pt x="8546" y="14439"/>
                    <a:pt x="7873" y="14366"/>
                    <a:pt x="7182" y="14293"/>
                  </a:cubicBezTo>
                  <a:cubicBezTo>
                    <a:pt x="7182" y="14257"/>
                    <a:pt x="7164" y="14239"/>
                    <a:pt x="7146" y="14239"/>
                  </a:cubicBezTo>
                  <a:cubicBezTo>
                    <a:pt x="7128" y="14239"/>
                    <a:pt x="7109" y="14257"/>
                    <a:pt x="7109" y="14293"/>
                  </a:cubicBezTo>
                  <a:cubicBezTo>
                    <a:pt x="5982" y="14148"/>
                    <a:pt x="4837" y="13912"/>
                    <a:pt x="3782" y="13602"/>
                  </a:cubicBezTo>
                  <a:cubicBezTo>
                    <a:pt x="3710" y="13457"/>
                    <a:pt x="3710" y="13312"/>
                    <a:pt x="3710" y="13075"/>
                  </a:cubicBezTo>
                  <a:cubicBezTo>
                    <a:pt x="3782" y="13075"/>
                    <a:pt x="3782" y="13003"/>
                    <a:pt x="3782" y="12930"/>
                  </a:cubicBezTo>
                  <a:lnTo>
                    <a:pt x="3782" y="12857"/>
                  </a:lnTo>
                  <a:cubicBezTo>
                    <a:pt x="3855" y="12403"/>
                    <a:pt x="4091" y="11948"/>
                    <a:pt x="4237" y="11566"/>
                  </a:cubicBezTo>
                  <a:cubicBezTo>
                    <a:pt x="4619" y="10275"/>
                    <a:pt x="5000" y="8912"/>
                    <a:pt x="5364" y="7621"/>
                  </a:cubicBezTo>
                  <a:cubicBezTo>
                    <a:pt x="5673" y="6494"/>
                    <a:pt x="6055" y="5203"/>
                    <a:pt x="6128" y="4058"/>
                  </a:cubicBezTo>
                  <a:cubicBezTo>
                    <a:pt x="6200" y="2785"/>
                    <a:pt x="5455" y="1640"/>
                    <a:pt x="5600" y="422"/>
                  </a:cubicBezTo>
                  <a:cubicBezTo>
                    <a:pt x="5768" y="329"/>
                    <a:pt x="5981" y="295"/>
                    <a:pt x="6212" y="295"/>
                  </a:cubicBezTo>
                  <a:close/>
                  <a:moveTo>
                    <a:pt x="4691" y="7930"/>
                  </a:moveTo>
                  <a:lnTo>
                    <a:pt x="4691" y="7930"/>
                  </a:lnTo>
                  <a:cubicBezTo>
                    <a:pt x="4619" y="8148"/>
                    <a:pt x="4546" y="8312"/>
                    <a:pt x="4546" y="8530"/>
                  </a:cubicBezTo>
                  <a:cubicBezTo>
                    <a:pt x="4382" y="8694"/>
                    <a:pt x="4310" y="8839"/>
                    <a:pt x="4310" y="8985"/>
                  </a:cubicBezTo>
                  <a:cubicBezTo>
                    <a:pt x="4273" y="9021"/>
                    <a:pt x="4273" y="9039"/>
                    <a:pt x="4291" y="9039"/>
                  </a:cubicBezTo>
                  <a:cubicBezTo>
                    <a:pt x="4310" y="9039"/>
                    <a:pt x="4346" y="9021"/>
                    <a:pt x="4382" y="8985"/>
                  </a:cubicBezTo>
                  <a:lnTo>
                    <a:pt x="4382" y="8985"/>
                  </a:lnTo>
                  <a:cubicBezTo>
                    <a:pt x="4310" y="9057"/>
                    <a:pt x="4310" y="9221"/>
                    <a:pt x="4310" y="9294"/>
                  </a:cubicBezTo>
                  <a:cubicBezTo>
                    <a:pt x="4237" y="9439"/>
                    <a:pt x="4164" y="9512"/>
                    <a:pt x="4091" y="9675"/>
                  </a:cubicBezTo>
                  <a:lnTo>
                    <a:pt x="4164" y="9748"/>
                  </a:lnTo>
                  <a:cubicBezTo>
                    <a:pt x="4091" y="9894"/>
                    <a:pt x="4000" y="10130"/>
                    <a:pt x="4000" y="10275"/>
                  </a:cubicBezTo>
                  <a:cubicBezTo>
                    <a:pt x="3855" y="10512"/>
                    <a:pt x="3710" y="10657"/>
                    <a:pt x="3546" y="10875"/>
                  </a:cubicBezTo>
                  <a:cubicBezTo>
                    <a:pt x="3546" y="10966"/>
                    <a:pt x="3637" y="10966"/>
                    <a:pt x="3637" y="10966"/>
                  </a:cubicBezTo>
                  <a:cubicBezTo>
                    <a:pt x="3710" y="10875"/>
                    <a:pt x="3782" y="10730"/>
                    <a:pt x="3855" y="10657"/>
                  </a:cubicBezTo>
                  <a:lnTo>
                    <a:pt x="3855" y="10657"/>
                  </a:lnTo>
                  <a:cubicBezTo>
                    <a:pt x="3855" y="10803"/>
                    <a:pt x="3782" y="10875"/>
                    <a:pt x="3782" y="10966"/>
                  </a:cubicBezTo>
                  <a:cubicBezTo>
                    <a:pt x="3546" y="11257"/>
                    <a:pt x="3328" y="11494"/>
                    <a:pt x="3182" y="11784"/>
                  </a:cubicBezTo>
                  <a:cubicBezTo>
                    <a:pt x="3182" y="11849"/>
                    <a:pt x="3182" y="11905"/>
                    <a:pt x="3209" y="11905"/>
                  </a:cubicBezTo>
                  <a:cubicBezTo>
                    <a:pt x="3219" y="11905"/>
                    <a:pt x="3234" y="11896"/>
                    <a:pt x="3255" y="11875"/>
                  </a:cubicBezTo>
                  <a:cubicBezTo>
                    <a:pt x="3328" y="11875"/>
                    <a:pt x="3328" y="11875"/>
                    <a:pt x="3400" y="11784"/>
                  </a:cubicBezTo>
                  <a:lnTo>
                    <a:pt x="3328" y="11712"/>
                  </a:lnTo>
                  <a:cubicBezTo>
                    <a:pt x="3473" y="11566"/>
                    <a:pt x="3546" y="11330"/>
                    <a:pt x="3710" y="11184"/>
                  </a:cubicBezTo>
                  <a:lnTo>
                    <a:pt x="3710" y="11184"/>
                  </a:lnTo>
                  <a:cubicBezTo>
                    <a:pt x="3637" y="11421"/>
                    <a:pt x="3546" y="11712"/>
                    <a:pt x="3473" y="11948"/>
                  </a:cubicBezTo>
                  <a:cubicBezTo>
                    <a:pt x="3255" y="12239"/>
                    <a:pt x="2946" y="12548"/>
                    <a:pt x="2728" y="12930"/>
                  </a:cubicBezTo>
                  <a:cubicBezTo>
                    <a:pt x="2664" y="12981"/>
                    <a:pt x="2690" y="13033"/>
                    <a:pt x="2737" y="13033"/>
                  </a:cubicBezTo>
                  <a:cubicBezTo>
                    <a:pt x="2756" y="13033"/>
                    <a:pt x="2779" y="13024"/>
                    <a:pt x="2801" y="13003"/>
                  </a:cubicBezTo>
                  <a:cubicBezTo>
                    <a:pt x="2873" y="12930"/>
                    <a:pt x="2873" y="12930"/>
                    <a:pt x="2946" y="12857"/>
                  </a:cubicBezTo>
                  <a:cubicBezTo>
                    <a:pt x="3091" y="12621"/>
                    <a:pt x="3255" y="12403"/>
                    <a:pt x="3400" y="12166"/>
                  </a:cubicBezTo>
                  <a:lnTo>
                    <a:pt x="3400" y="12166"/>
                  </a:lnTo>
                  <a:cubicBezTo>
                    <a:pt x="3328" y="12475"/>
                    <a:pt x="3328" y="12784"/>
                    <a:pt x="3255" y="13075"/>
                  </a:cubicBezTo>
                  <a:cubicBezTo>
                    <a:pt x="2946" y="13312"/>
                    <a:pt x="2637" y="13530"/>
                    <a:pt x="2491" y="13839"/>
                  </a:cubicBezTo>
                  <a:cubicBezTo>
                    <a:pt x="2433" y="13898"/>
                    <a:pt x="2517" y="14004"/>
                    <a:pt x="2551" y="14004"/>
                  </a:cubicBezTo>
                  <a:cubicBezTo>
                    <a:pt x="2559" y="14004"/>
                    <a:pt x="2564" y="13998"/>
                    <a:pt x="2564" y="13984"/>
                  </a:cubicBezTo>
                  <a:cubicBezTo>
                    <a:pt x="2637" y="13912"/>
                    <a:pt x="2728" y="13839"/>
                    <a:pt x="2728" y="13766"/>
                  </a:cubicBezTo>
                  <a:cubicBezTo>
                    <a:pt x="2873" y="13602"/>
                    <a:pt x="3019" y="13457"/>
                    <a:pt x="3182" y="13312"/>
                  </a:cubicBezTo>
                  <a:lnTo>
                    <a:pt x="3182" y="13312"/>
                  </a:lnTo>
                  <a:cubicBezTo>
                    <a:pt x="3182" y="13384"/>
                    <a:pt x="3091" y="13530"/>
                    <a:pt x="3091" y="13602"/>
                  </a:cubicBezTo>
                  <a:lnTo>
                    <a:pt x="3091" y="13693"/>
                  </a:lnTo>
                  <a:cubicBezTo>
                    <a:pt x="3019" y="13839"/>
                    <a:pt x="2946" y="13912"/>
                    <a:pt x="2801" y="13984"/>
                  </a:cubicBezTo>
                  <a:cubicBezTo>
                    <a:pt x="2728" y="14148"/>
                    <a:pt x="2346" y="14512"/>
                    <a:pt x="2491" y="14748"/>
                  </a:cubicBezTo>
                  <a:lnTo>
                    <a:pt x="2564" y="14748"/>
                  </a:lnTo>
                  <a:cubicBezTo>
                    <a:pt x="2801" y="14366"/>
                    <a:pt x="2946" y="14148"/>
                    <a:pt x="3182" y="13839"/>
                  </a:cubicBezTo>
                  <a:lnTo>
                    <a:pt x="3255" y="13839"/>
                  </a:lnTo>
                  <a:cubicBezTo>
                    <a:pt x="3328" y="13839"/>
                    <a:pt x="3400" y="13839"/>
                    <a:pt x="3473" y="13912"/>
                  </a:cubicBezTo>
                  <a:cubicBezTo>
                    <a:pt x="3255" y="14293"/>
                    <a:pt x="2873" y="14675"/>
                    <a:pt x="2491" y="14966"/>
                  </a:cubicBezTo>
                  <a:lnTo>
                    <a:pt x="2273" y="14966"/>
                  </a:lnTo>
                  <a:cubicBezTo>
                    <a:pt x="2273" y="14893"/>
                    <a:pt x="2273" y="14893"/>
                    <a:pt x="2346" y="14893"/>
                  </a:cubicBezTo>
                  <a:cubicBezTo>
                    <a:pt x="2346" y="14821"/>
                    <a:pt x="2273" y="14821"/>
                    <a:pt x="2182" y="14821"/>
                  </a:cubicBezTo>
                  <a:cubicBezTo>
                    <a:pt x="2182" y="14893"/>
                    <a:pt x="2182" y="14893"/>
                    <a:pt x="2110" y="14966"/>
                  </a:cubicBezTo>
                  <a:lnTo>
                    <a:pt x="2037" y="14966"/>
                  </a:lnTo>
                  <a:cubicBezTo>
                    <a:pt x="2110" y="14602"/>
                    <a:pt x="2273" y="14293"/>
                    <a:pt x="2346" y="13912"/>
                  </a:cubicBezTo>
                  <a:cubicBezTo>
                    <a:pt x="2419" y="13839"/>
                    <a:pt x="2419" y="13693"/>
                    <a:pt x="2419" y="13602"/>
                  </a:cubicBezTo>
                  <a:lnTo>
                    <a:pt x="2419" y="13530"/>
                  </a:lnTo>
                  <a:cubicBezTo>
                    <a:pt x="2491" y="13384"/>
                    <a:pt x="2564" y="13239"/>
                    <a:pt x="2637" y="13003"/>
                  </a:cubicBezTo>
                  <a:cubicBezTo>
                    <a:pt x="2637" y="12930"/>
                    <a:pt x="2728" y="12857"/>
                    <a:pt x="2728" y="12693"/>
                  </a:cubicBezTo>
                  <a:cubicBezTo>
                    <a:pt x="3091" y="11712"/>
                    <a:pt x="3546" y="10730"/>
                    <a:pt x="3928" y="9748"/>
                  </a:cubicBezTo>
                  <a:cubicBezTo>
                    <a:pt x="4137" y="9232"/>
                    <a:pt x="4304" y="8682"/>
                    <a:pt x="4441" y="8150"/>
                  </a:cubicBezTo>
                  <a:lnTo>
                    <a:pt x="4441" y="8150"/>
                  </a:lnTo>
                  <a:cubicBezTo>
                    <a:pt x="4441" y="8179"/>
                    <a:pt x="4446" y="8209"/>
                    <a:pt x="4455" y="8239"/>
                  </a:cubicBezTo>
                  <a:lnTo>
                    <a:pt x="4546" y="8239"/>
                  </a:lnTo>
                  <a:cubicBezTo>
                    <a:pt x="4619" y="8076"/>
                    <a:pt x="4619" y="8003"/>
                    <a:pt x="4691" y="7930"/>
                  </a:cubicBezTo>
                  <a:close/>
                  <a:moveTo>
                    <a:pt x="3546" y="13912"/>
                  </a:moveTo>
                  <a:cubicBezTo>
                    <a:pt x="3637" y="13912"/>
                    <a:pt x="3710" y="13984"/>
                    <a:pt x="3782" y="13984"/>
                  </a:cubicBezTo>
                  <a:cubicBezTo>
                    <a:pt x="3546" y="14366"/>
                    <a:pt x="3255" y="14602"/>
                    <a:pt x="3019" y="14893"/>
                  </a:cubicBezTo>
                  <a:lnTo>
                    <a:pt x="3019" y="14966"/>
                  </a:lnTo>
                  <a:lnTo>
                    <a:pt x="2873" y="14966"/>
                  </a:lnTo>
                  <a:cubicBezTo>
                    <a:pt x="2873" y="14893"/>
                    <a:pt x="2946" y="14893"/>
                    <a:pt x="2946" y="14893"/>
                  </a:cubicBezTo>
                  <a:lnTo>
                    <a:pt x="2946" y="14748"/>
                  </a:lnTo>
                  <a:cubicBezTo>
                    <a:pt x="3182" y="14512"/>
                    <a:pt x="3400" y="14221"/>
                    <a:pt x="3546" y="13912"/>
                  </a:cubicBezTo>
                  <a:close/>
                  <a:moveTo>
                    <a:pt x="3855" y="13984"/>
                  </a:moveTo>
                  <a:cubicBezTo>
                    <a:pt x="3928" y="14057"/>
                    <a:pt x="4091" y="14057"/>
                    <a:pt x="4164" y="14057"/>
                  </a:cubicBezTo>
                  <a:cubicBezTo>
                    <a:pt x="4000" y="14293"/>
                    <a:pt x="3782" y="14512"/>
                    <a:pt x="3637" y="14675"/>
                  </a:cubicBezTo>
                  <a:cubicBezTo>
                    <a:pt x="3546" y="14748"/>
                    <a:pt x="3400" y="14893"/>
                    <a:pt x="3400" y="14966"/>
                  </a:cubicBezTo>
                  <a:lnTo>
                    <a:pt x="3182" y="14966"/>
                  </a:lnTo>
                  <a:cubicBezTo>
                    <a:pt x="3255" y="14966"/>
                    <a:pt x="3255" y="14893"/>
                    <a:pt x="3255" y="14893"/>
                  </a:cubicBezTo>
                  <a:lnTo>
                    <a:pt x="3255" y="14821"/>
                  </a:lnTo>
                  <a:cubicBezTo>
                    <a:pt x="3473" y="14602"/>
                    <a:pt x="3710" y="14293"/>
                    <a:pt x="3855" y="13984"/>
                  </a:cubicBezTo>
                  <a:close/>
                  <a:moveTo>
                    <a:pt x="4237" y="14148"/>
                  </a:moveTo>
                  <a:cubicBezTo>
                    <a:pt x="4382" y="14148"/>
                    <a:pt x="4546" y="14221"/>
                    <a:pt x="4764" y="14221"/>
                  </a:cubicBezTo>
                  <a:cubicBezTo>
                    <a:pt x="4455" y="14512"/>
                    <a:pt x="4164" y="14748"/>
                    <a:pt x="3928" y="15057"/>
                  </a:cubicBezTo>
                  <a:cubicBezTo>
                    <a:pt x="3855" y="15057"/>
                    <a:pt x="3710" y="15057"/>
                    <a:pt x="3546" y="14966"/>
                  </a:cubicBezTo>
                  <a:cubicBezTo>
                    <a:pt x="3546" y="14893"/>
                    <a:pt x="3855" y="14675"/>
                    <a:pt x="3928" y="14512"/>
                  </a:cubicBezTo>
                  <a:cubicBezTo>
                    <a:pt x="4000" y="14439"/>
                    <a:pt x="4164" y="14293"/>
                    <a:pt x="4237" y="14148"/>
                  </a:cubicBezTo>
                  <a:close/>
                  <a:moveTo>
                    <a:pt x="4837" y="14293"/>
                  </a:moveTo>
                  <a:cubicBezTo>
                    <a:pt x="5000" y="14293"/>
                    <a:pt x="5146" y="14366"/>
                    <a:pt x="5291" y="14366"/>
                  </a:cubicBezTo>
                  <a:cubicBezTo>
                    <a:pt x="5219" y="14512"/>
                    <a:pt x="5000" y="14675"/>
                    <a:pt x="5000" y="14748"/>
                  </a:cubicBezTo>
                  <a:cubicBezTo>
                    <a:pt x="4837" y="14821"/>
                    <a:pt x="4691" y="14966"/>
                    <a:pt x="4619" y="15130"/>
                  </a:cubicBezTo>
                  <a:lnTo>
                    <a:pt x="4237" y="15130"/>
                  </a:lnTo>
                  <a:lnTo>
                    <a:pt x="4164" y="15057"/>
                  </a:lnTo>
                  <a:cubicBezTo>
                    <a:pt x="4382" y="14748"/>
                    <a:pt x="4691" y="14512"/>
                    <a:pt x="4837" y="14293"/>
                  </a:cubicBezTo>
                  <a:close/>
                  <a:moveTo>
                    <a:pt x="4164" y="8076"/>
                  </a:moveTo>
                  <a:lnTo>
                    <a:pt x="4164" y="8076"/>
                  </a:lnTo>
                  <a:cubicBezTo>
                    <a:pt x="4091" y="8312"/>
                    <a:pt x="4091" y="8457"/>
                    <a:pt x="4000" y="8694"/>
                  </a:cubicBezTo>
                  <a:cubicBezTo>
                    <a:pt x="3710" y="9221"/>
                    <a:pt x="3182" y="9512"/>
                    <a:pt x="2728" y="9966"/>
                  </a:cubicBezTo>
                  <a:cubicBezTo>
                    <a:pt x="2491" y="10203"/>
                    <a:pt x="1891" y="10657"/>
                    <a:pt x="1819" y="11039"/>
                  </a:cubicBezTo>
                  <a:cubicBezTo>
                    <a:pt x="1819" y="11112"/>
                    <a:pt x="1891" y="11184"/>
                    <a:pt x="1964" y="11184"/>
                  </a:cubicBezTo>
                  <a:cubicBezTo>
                    <a:pt x="2110" y="11112"/>
                    <a:pt x="2182" y="10966"/>
                    <a:pt x="2273" y="10803"/>
                  </a:cubicBezTo>
                  <a:cubicBezTo>
                    <a:pt x="2564" y="10512"/>
                    <a:pt x="2801" y="10203"/>
                    <a:pt x="3091" y="9894"/>
                  </a:cubicBezTo>
                  <a:cubicBezTo>
                    <a:pt x="3328" y="9675"/>
                    <a:pt x="3637" y="9439"/>
                    <a:pt x="3855" y="9148"/>
                  </a:cubicBezTo>
                  <a:lnTo>
                    <a:pt x="3855" y="9148"/>
                  </a:lnTo>
                  <a:cubicBezTo>
                    <a:pt x="3782" y="9366"/>
                    <a:pt x="3710" y="9512"/>
                    <a:pt x="3637" y="9748"/>
                  </a:cubicBezTo>
                  <a:cubicBezTo>
                    <a:pt x="3328" y="10203"/>
                    <a:pt x="2801" y="10512"/>
                    <a:pt x="2419" y="10875"/>
                  </a:cubicBezTo>
                  <a:cubicBezTo>
                    <a:pt x="2182" y="11112"/>
                    <a:pt x="1655" y="11494"/>
                    <a:pt x="1655" y="11875"/>
                  </a:cubicBezTo>
                  <a:cubicBezTo>
                    <a:pt x="1655" y="11948"/>
                    <a:pt x="1728" y="11948"/>
                    <a:pt x="1819" y="11948"/>
                  </a:cubicBezTo>
                  <a:lnTo>
                    <a:pt x="1819" y="11875"/>
                  </a:lnTo>
                  <a:cubicBezTo>
                    <a:pt x="2110" y="11494"/>
                    <a:pt x="2491" y="11112"/>
                    <a:pt x="2873" y="10803"/>
                  </a:cubicBezTo>
                  <a:cubicBezTo>
                    <a:pt x="3091" y="10584"/>
                    <a:pt x="3255" y="10421"/>
                    <a:pt x="3473" y="10275"/>
                  </a:cubicBezTo>
                  <a:lnTo>
                    <a:pt x="3473" y="10275"/>
                  </a:lnTo>
                  <a:cubicBezTo>
                    <a:pt x="3400" y="10348"/>
                    <a:pt x="3400" y="10348"/>
                    <a:pt x="3400" y="10421"/>
                  </a:cubicBezTo>
                  <a:lnTo>
                    <a:pt x="3328" y="10421"/>
                  </a:lnTo>
                  <a:cubicBezTo>
                    <a:pt x="3091" y="11039"/>
                    <a:pt x="2491" y="11494"/>
                    <a:pt x="2110" y="12021"/>
                  </a:cubicBezTo>
                  <a:cubicBezTo>
                    <a:pt x="1964" y="12166"/>
                    <a:pt x="1728" y="12403"/>
                    <a:pt x="1582" y="12621"/>
                  </a:cubicBezTo>
                  <a:cubicBezTo>
                    <a:pt x="1510" y="12693"/>
                    <a:pt x="1273" y="12857"/>
                    <a:pt x="1201" y="13003"/>
                  </a:cubicBezTo>
                  <a:lnTo>
                    <a:pt x="1201" y="13075"/>
                  </a:lnTo>
                  <a:cubicBezTo>
                    <a:pt x="1244" y="13102"/>
                    <a:pt x="1289" y="13114"/>
                    <a:pt x="1333" y="13114"/>
                  </a:cubicBezTo>
                  <a:cubicBezTo>
                    <a:pt x="1682" y="13114"/>
                    <a:pt x="2053" y="12384"/>
                    <a:pt x="2182" y="12239"/>
                  </a:cubicBezTo>
                  <a:cubicBezTo>
                    <a:pt x="2419" y="11948"/>
                    <a:pt x="2801" y="11639"/>
                    <a:pt x="3019" y="11257"/>
                  </a:cubicBezTo>
                  <a:lnTo>
                    <a:pt x="3019" y="11257"/>
                  </a:lnTo>
                  <a:cubicBezTo>
                    <a:pt x="2946" y="11421"/>
                    <a:pt x="2946" y="11566"/>
                    <a:pt x="2873" y="11712"/>
                  </a:cubicBezTo>
                  <a:lnTo>
                    <a:pt x="2801" y="11784"/>
                  </a:lnTo>
                  <a:cubicBezTo>
                    <a:pt x="2273" y="12621"/>
                    <a:pt x="1201" y="13239"/>
                    <a:pt x="746" y="14148"/>
                  </a:cubicBezTo>
                  <a:cubicBezTo>
                    <a:pt x="693" y="14254"/>
                    <a:pt x="757" y="14322"/>
                    <a:pt x="830" y="14322"/>
                  </a:cubicBezTo>
                  <a:cubicBezTo>
                    <a:pt x="857" y="14322"/>
                    <a:pt x="885" y="14313"/>
                    <a:pt x="910" y="14293"/>
                  </a:cubicBezTo>
                  <a:cubicBezTo>
                    <a:pt x="1437" y="13693"/>
                    <a:pt x="2110" y="13075"/>
                    <a:pt x="2564" y="12403"/>
                  </a:cubicBezTo>
                  <a:lnTo>
                    <a:pt x="2564" y="12403"/>
                  </a:lnTo>
                  <a:cubicBezTo>
                    <a:pt x="2491" y="12621"/>
                    <a:pt x="2419" y="12930"/>
                    <a:pt x="2346" y="13148"/>
                  </a:cubicBezTo>
                  <a:cubicBezTo>
                    <a:pt x="2110" y="13384"/>
                    <a:pt x="1891" y="13530"/>
                    <a:pt x="1728" y="13693"/>
                  </a:cubicBezTo>
                  <a:cubicBezTo>
                    <a:pt x="1364" y="13984"/>
                    <a:pt x="982" y="14366"/>
                    <a:pt x="746" y="14748"/>
                  </a:cubicBezTo>
                  <a:cubicBezTo>
                    <a:pt x="673" y="14748"/>
                    <a:pt x="746" y="14821"/>
                    <a:pt x="819" y="14821"/>
                  </a:cubicBezTo>
                  <a:cubicBezTo>
                    <a:pt x="1273" y="14602"/>
                    <a:pt x="1582" y="14148"/>
                    <a:pt x="1964" y="13766"/>
                  </a:cubicBezTo>
                  <a:lnTo>
                    <a:pt x="2182" y="13530"/>
                  </a:lnTo>
                  <a:lnTo>
                    <a:pt x="2182" y="13530"/>
                  </a:lnTo>
                  <a:cubicBezTo>
                    <a:pt x="2110" y="13693"/>
                    <a:pt x="2110" y="13839"/>
                    <a:pt x="2037" y="13984"/>
                  </a:cubicBezTo>
                  <a:cubicBezTo>
                    <a:pt x="1891" y="14148"/>
                    <a:pt x="1655" y="14293"/>
                    <a:pt x="1510" y="14439"/>
                  </a:cubicBezTo>
                  <a:cubicBezTo>
                    <a:pt x="1273" y="14675"/>
                    <a:pt x="1055" y="14893"/>
                    <a:pt x="819" y="15202"/>
                  </a:cubicBezTo>
                  <a:cubicBezTo>
                    <a:pt x="746" y="15202"/>
                    <a:pt x="673" y="15130"/>
                    <a:pt x="601" y="15130"/>
                  </a:cubicBezTo>
                  <a:cubicBezTo>
                    <a:pt x="219" y="14893"/>
                    <a:pt x="292" y="14675"/>
                    <a:pt x="455" y="14293"/>
                  </a:cubicBezTo>
                  <a:cubicBezTo>
                    <a:pt x="746" y="13839"/>
                    <a:pt x="982" y="13312"/>
                    <a:pt x="1201" y="12857"/>
                  </a:cubicBezTo>
                  <a:cubicBezTo>
                    <a:pt x="1510" y="11948"/>
                    <a:pt x="1819" y="11039"/>
                    <a:pt x="2110" y="10130"/>
                  </a:cubicBezTo>
                  <a:cubicBezTo>
                    <a:pt x="2110" y="10166"/>
                    <a:pt x="2128" y="10185"/>
                    <a:pt x="2146" y="10185"/>
                  </a:cubicBezTo>
                  <a:cubicBezTo>
                    <a:pt x="2164" y="10185"/>
                    <a:pt x="2182" y="10166"/>
                    <a:pt x="2182" y="10130"/>
                  </a:cubicBezTo>
                  <a:cubicBezTo>
                    <a:pt x="2728" y="9821"/>
                    <a:pt x="3091" y="9221"/>
                    <a:pt x="3473" y="8839"/>
                  </a:cubicBezTo>
                  <a:cubicBezTo>
                    <a:pt x="3710" y="8603"/>
                    <a:pt x="4000" y="8385"/>
                    <a:pt x="4164" y="8076"/>
                  </a:cubicBezTo>
                  <a:close/>
                  <a:moveTo>
                    <a:pt x="1964" y="14366"/>
                  </a:moveTo>
                  <a:cubicBezTo>
                    <a:pt x="1964" y="14439"/>
                    <a:pt x="1891" y="14439"/>
                    <a:pt x="1891" y="14512"/>
                  </a:cubicBezTo>
                  <a:cubicBezTo>
                    <a:pt x="1655" y="14821"/>
                    <a:pt x="1201" y="15130"/>
                    <a:pt x="1201" y="15348"/>
                  </a:cubicBezTo>
                  <a:cubicBezTo>
                    <a:pt x="1128" y="15348"/>
                    <a:pt x="1055" y="15275"/>
                    <a:pt x="1055" y="15275"/>
                  </a:cubicBezTo>
                  <a:cubicBezTo>
                    <a:pt x="1364" y="15057"/>
                    <a:pt x="1582" y="14675"/>
                    <a:pt x="1891" y="14439"/>
                  </a:cubicBezTo>
                  <a:cubicBezTo>
                    <a:pt x="1891" y="14366"/>
                    <a:pt x="1964" y="14366"/>
                    <a:pt x="1964" y="14366"/>
                  </a:cubicBezTo>
                  <a:close/>
                  <a:moveTo>
                    <a:pt x="5364" y="14366"/>
                  </a:moveTo>
                  <a:cubicBezTo>
                    <a:pt x="5528" y="14439"/>
                    <a:pt x="5600" y="14439"/>
                    <a:pt x="5746" y="14439"/>
                  </a:cubicBezTo>
                  <a:cubicBezTo>
                    <a:pt x="5600" y="14675"/>
                    <a:pt x="5364" y="14821"/>
                    <a:pt x="5364" y="15057"/>
                  </a:cubicBezTo>
                  <a:cubicBezTo>
                    <a:pt x="5364" y="15108"/>
                    <a:pt x="5409" y="15160"/>
                    <a:pt x="5462" y="15160"/>
                  </a:cubicBezTo>
                  <a:cubicBezTo>
                    <a:pt x="5483" y="15160"/>
                    <a:pt x="5506" y="15151"/>
                    <a:pt x="5528" y="15130"/>
                  </a:cubicBezTo>
                  <a:lnTo>
                    <a:pt x="5600" y="15057"/>
                  </a:lnTo>
                  <a:lnTo>
                    <a:pt x="5600" y="14966"/>
                  </a:lnTo>
                  <a:cubicBezTo>
                    <a:pt x="5673" y="14893"/>
                    <a:pt x="5746" y="14748"/>
                    <a:pt x="5819" y="14675"/>
                  </a:cubicBezTo>
                  <a:cubicBezTo>
                    <a:pt x="5819" y="14602"/>
                    <a:pt x="5909" y="14512"/>
                    <a:pt x="5909" y="14512"/>
                  </a:cubicBezTo>
                  <a:cubicBezTo>
                    <a:pt x="6128" y="14512"/>
                    <a:pt x="6273" y="14512"/>
                    <a:pt x="6437" y="14602"/>
                  </a:cubicBezTo>
                  <a:cubicBezTo>
                    <a:pt x="6273" y="14821"/>
                    <a:pt x="5982" y="15057"/>
                    <a:pt x="5746" y="15275"/>
                  </a:cubicBezTo>
                  <a:lnTo>
                    <a:pt x="5746" y="15348"/>
                  </a:lnTo>
                  <a:lnTo>
                    <a:pt x="5673" y="15348"/>
                  </a:lnTo>
                  <a:cubicBezTo>
                    <a:pt x="5724" y="15296"/>
                    <a:pt x="5667" y="15245"/>
                    <a:pt x="5603" y="15245"/>
                  </a:cubicBezTo>
                  <a:cubicBezTo>
                    <a:pt x="5576" y="15245"/>
                    <a:pt x="5549" y="15254"/>
                    <a:pt x="5528" y="15275"/>
                  </a:cubicBezTo>
                  <a:cubicBezTo>
                    <a:pt x="5528" y="15275"/>
                    <a:pt x="5528" y="15348"/>
                    <a:pt x="5455" y="15348"/>
                  </a:cubicBezTo>
                  <a:cubicBezTo>
                    <a:pt x="5364" y="15348"/>
                    <a:pt x="5219" y="15275"/>
                    <a:pt x="5146" y="15275"/>
                  </a:cubicBezTo>
                  <a:cubicBezTo>
                    <a:pt x="5097" y="15275"/>
                    <a:pt x="5081" y="15243"/>
                    <a:pt x="5076" y="15243"/>
                  </a:cubicBezTo>
                  <a:cubicBezTo>
                    <a:pt x="5073" y="15243"/>
                    <a:pt x="5073" y="15251"/>
                    <a:pt x="5073" y="15275"/>
                  </a:cubicBezTo>
                  <a:cubicBezTo>
                    <a:pt x="4909" y="15202"/>
                    <a:pt x="4837" y="15202"/>
                    <a:pt x="4764" y="15202"/>
                  </a:cubicBezTo>
                  <a:cubicBezTo>
                    <a:pt x="4909" y="15130"/>
                    <a:pt x="5000" y="15057"/>
                    <a:pt x="5073" y="14966"/>
                  </a:cubicBezTo>
                  <a:cubicBezTo>
                    <a:pt x="5146" y="14893"/>
                    <a:pt x="5073" y="14893"/>
                    <a:pt x="5073" y="14893"/>
                  </a:cubicBezTo>
                  <a:cubicBezTo>
                    <a:pt x="5073" y="14821"/>
                    <a:pt x="5146" y="14748"/>
                    <a:pt x="5219" y="14675"/>
                  </a:cubicBezTo>
                  <a:cubicBezTo>
                    <a:pt x="5219" y="14602"/>
                    <a:pt x="5291" y="14512"/>
                    <a:pt x="5364" y="14366"/>
                  </a:cubicBezTo>
                  <a:close/>
                  <a:moveTo>
                    <a:pt x="6655" y="14602"/>
                  </a:moveTo>
                  <a:cubicBezTo>
                    <a:pt x="6728" y="14602"/>
                    <a:pt x="6818" y="14602"/>
                    <a:pt x="6891" y="14675"/>
                  </a:cubicBezTo>
                  <a:cubicBezTo>
                    <a:pt x="6655" y="14966"/>
                    <a:pt x="6273" y="15202"/>
                    <a:pt x="6055" y="15511"/>
                  </a:cubicBezTo>
                  <a:lnTo>
                    <a:pt x="5982" y="15511"/>
                  </a:lnTo>
                  <a:lnTo>
                    <a:pt x="5982" y="15421"/>
                  </a:lnTo>
                  <a:cubicBezTo>
                    <a:pt x="5982" y="15421"/>
                    <a:pt x="6055" y="15348"/>
                    <a:pt x="5982" y="15348"/>
                  </a:cubicBezTo>
                  <a:cubicBezTo>
                    <a:pt x="6200" y="15130"/>
                    <a:pt x="6437" y="14893"/>
                    <a:pt x="6655" y="14602"/>
                  </a:cubicBezTo>
                  <a:close/>
                  <a:moveTo>
                    <a:pt x="7037" y="14675"/>
                  </a:moveTo>
                  <a:cubicBezTo>
                    <a:pt x="7182" y="14675"/>
                    <a:pt x="7346" y="14675"/>
                    <a:pt x="7491" y="14748"/>
                  </a:cubicBezTo>
                  <a:cubicBezTo>
                    <a:pt x="7346" y="14893"/>
                    <a:pt x="7109" y="15057"/>
                    <a:pt x="7037" y="15130"/>
                  </a:cubicBezTo>
                  <a:cubicBezTo>
                    <a:pt x="6964" y="15275"/>
                    <a:pt x="6728" y="15421"/>
                    <a:pt x="6582" y="15657"/>
                  </a:cubicBezTo>
                  <a:cubicBezTo>
                    <a:pt x="6509" y="15584"/>
                    <a:pt x="6437" y="15584"/>
                    <a:pt x="6273" y="15584"/>
                  </a:cubicBezTo>
                  <a:lnTo>
                    <a:pt x="6437" y="15421"/>
                  </a:lnTo>
                  <a:cubicBezTo>
                    <a:pt x="6655" y="15130"/>
                    <a:pt x="6818" y="14893"/>
                    <a:pt x="7037" y="14675"/>
                  </a:cubicBezTo>
                  <a:close/>
                  <a:moveTo>
                    <a:pt x="7637" y="14748"/>
                  </a:moveTo>
                  <a:cubicBezTo>
                    <a:pt x="7800" y="14748"/>
                    <a:pt x="7946" y="14748"/>
                    <a:pt x="8182" y="14821"/>
                  </a:cubicBezTo>
                  <a:cubicBezTo>
                    <a:pt x="7873" y="15130"/>
                    <a:pt x="7418" y="15348"/>
                    <a:pt x="7182" y="15802"/>
                  </a:cubicBezTo>
                  <a:cubicBezTo>
                    <a:pt x="7037" y="15730"/>
                    <a:pt x="6964" y="15730"/>
                    <a:pt x="6818" y="15730"/>
                  </a:cubicBezTo>
                  <a:cubicBezTo>
                    <a:pt x="6891" y="15657"/>
                    <a:pt x="6891" y="15584"/>
                    <a:pt x="6964" y="15511"/>
                  </a:cubicBezTo>
                  <a:cubicBezTo>
                    <a:pt x="7109" y="15348"/>
                    <a:pt x="7273" y="15202"/>
                    <a:pt x="7418" y="15057"/>
                  </a:cubicBezTo>
                  <a:cubicBezTo>
                    <a:pt x="7491" y="14966"/>
                    <a:pt x="7564" y="14821"/>
                    <a:pt x="7637" y="14748"/>
                  </a:cubicBezTo>
                  <a:close/>
                  <a:moveTo>
                    <a:pt x="1819" y="14893"/>
                  </a:moveTo>
                  <a:lnTo>
                    <a:pt x="1819" y="15057"/>
                  </a:lnTo>
                  <a:cubicBezTo>
                    <a:pt x="1819" y="15130"/>
                    <a:pt x="1819" y="15202"/>
                    <a:pt x="1891" y="15202"/>
                  </a:cubicBezTo>
                  <a:cubicBezTo>
                    <a:pt x="1819" y="15275"/>
                    <a:pt x="1728" y="15348"/>
                    <a:pt x="1728" y="15421"/>
                  </a:cubicBezTo>
                  <a:cubicBezTo>
                    <a:pt x="1728" y="15485"/>
                    <a:pt x="1774" y="15541"/>
                    <a:pt x="1827" y="15541"/>
                  </a:cubicBezTo>
                  <a:cubicBezTo>
                    <a:pt x="1848" y="15541"/>
                    <a:pt x="1871" y="15532"/>
                    <a:pt x="1891" y="15511"/>
                  </a:cubicBezTo>
                  <a:cubicBezTo>
                    <a:pt x="1891" y="15421"/>
                    <a:pt x="1964" y="15348"/>
                    <a:pt x="1964" y="15348"/>
                  </a:cubicBezTo>
                  <a:cubicBezTo>
                    <a:pt x="1964" y="15275"/>
                    <a:pt x="2037" y="15275"/>
                    <a:pt x="2037" y="15202"/>
                  </a:cubicBezTo>
                  <a:lnTo>
                    <a:pt x="2346" y="15202"/>
                  </a:lnTo>
                  <a:cubicBezTo>
                    <a:pt x="2346" y="15202"/>
                    <a:pt x="2378" y="15235"/>
                    <a:pt x="2400" y="15235"/>
                  </a:cubicBezTo>
                  <a:cubicBezTo>
                    <a:pt x="2400" y="15235"/>
                    <a:pt x="2400" y="15235"/>
                    <a:pt x="2400" y="15235"/>
                  </a:cubicBezTo>
                  <a:lnTo>
                    <a:pt x="2400" y="15235"/>
                  </a:lnTo>
                  <a:cubicBezTo>
                    <a:pt x="2321" y="15360"/>
                    <a:pt x="2177" y="15433"/>
                    <a:pt x="2110" y="15584"/>
                  </a:cubicBezTo>
                  <a:lnTo>
                    <a:pt x="2110" y="15657"/>
                  </a:lnTo>
                  <a:lnTo>
                    <a:pt x="2182" y="15657"/>
                  </a:lnTo>
                  <a:cubicBezTo>
                    <a:pt x="2182" y="15681"/>
                    <a:pt x="2192" y="15689"/>
                    <a:pt x="2206" y="15689"/>
                  </a:cubicBezTo>
                  <a:cubicBezTo>
                    <a:pt x="2233" y="15689"/>
                    <a:pt x="2273" y="15657"/>
                    <a:pt x="2273" y="15657"/>
                  </a:cubicBezTo>
                  <a:cubicBezTo>
                    <a:pt x="2419" y="15511"/>
                    <a:pt x="2564" y="15348"/>
                    <a:pt x="2728" y="15202"/>
                  </a:cubicBezTo>
                  <a:lnTo>
                    <a:pt x="3182" y="15202"/>
                  </a:lnTo>
                  <a:cubicBezTo>
                    <a:pt x="2946" y="15348"/>
                    <a:pt x="2801" y="15511"/>
                    <a:pt x="2728" y="15657"/>
                  </a:cubicBezTo>
                  <a:cubicBezTo>
                    <a:pt x="2654" y="15716"/>
                    <a:pt x="2700" y="15822"/>
                    <a:pt x="2758" y="15822"/>
                  </a:cubicBezTo>
                  <a:cubicBezTo>
                    <a:pt x="2772" y="15822"/>
                    <a:pt x="2787" y="15816"/>
                    <a:pt x="2801" y="15802"/>
                  </a:cubicBezTo>
                  <a:cubicBezTo>
                    <a:pt x="3019" y="15730"/>
                    <a:pt x="3182" y="15657"/>
                    <a:pt x="3328" y="15511"/>
                  </a:cubicBezTo>
                  <a:cubicBezTo>
                    <a:pt x="3328" y="15511"/>
                    <a:pt x="3328" y="15421"/>
                    <a:pt x="3255" y="15421"/>
                  </a:cubicBezTo>
                  <a:cubicBezTo>
                    <a:pt x="3182" y="15511"/>
                    <a:pt x="3091" y="15511"/>
                    <a:pt x="3019" y="15584"/>
                  </a:cubicBezTo>
                  <a:cubicBezTo>
                    <a:pt x="3182" y="15421"/>
                    <a:pt x="3255" y="15348"/>
                    <a:pt x="3328" y="15275"/>
                  </a:cubicBezTo>
                  <a:lnTo>
                    <a:pt x="3710" y="15275"/>
                  </a:lnTo>
                  <a:cubicBezTo>
                    <a:pt x="3637" y="15421"/>
                    <a:pt x="3473" y="15511"/>
                    <a:pt x="3328" y="15657"/>
                  </a:cubicBezTo>
                  <a:cubicBezTo>
                    <a:pt x="3255" y="15730"/>
                    <a:pt x="3091" y="15802"/>
                    <a:pt x="3091" y="15966"/>
                  </a:cubicBezTo>
                  <a:cubicBezTo>
                    <a:pt x="2491" y="15802"/>
                    <a:pt x="1891" y="15657"/>
                    <a:pt x="1364" y="15421"/>
                  </a:cubicBezTo>
                  <a:cubicBezTo>
                    <a:pt x="1510" y="15275"/>
                    <a:pt x="1655" y="15130"/>
                    <a:pt x="1728" y="14966"/>
                  </a:cubicBezTo>
                  <a:lnTo>
                    <a:pt x="1819" y="14893"/>
                  </a:lnTo>
                  <a:close/>
                  <a:moveTo>
                    <a:pt x="8782" y="14821"/>
                  </a:moveTo>
                  <a:cubicBezTo>
                    <a:pt x="8636" y="14966"/>
                    <a:pt x="8400" y="15130"/>
                    <a:pt x="8327" y="15275"/>
                  </a:cubicBezTo>
                  <a:cubicBezTo>
                    <a:pt x="8091" y="15511"/>
                    <a:pt x="7946" y="15730"/>
                    <a:pt x="7727" y="15966"/>
                  </a:cubicBezTo>
                  <a:cubicBezTo>
                    <a:pt x="7637" y="15966"/>
                    <a:pt x="7491" y="15875"/>
                    <a:pt x="7418" y="15875"/>
                  </a:cubicBezTo>
                  <a:cubicBezTo>
                    <a:pt x="7418" y="15802"/>
                    <a:pt x="7491" y="15802"/>
                    <a:pt x="7491" y="15802"/>
                  </a:cubicBezTo>
                  <a:cubicBezTo>
                    <a:pt x="7564" y="15730"/>
                    <a:pt x="7491" y="15730"/>
                    <a:pt x="7491" y="15657"/>
                  </a:cubicBezTo>
                  <a:cubicBezTo>
                    <a:pt x="7637" y="15511"/>
                    <a:pt x="7873" y="15348"/>
                    <a:pt x="8018" y="15130"/>
                  </a:cubicBezTo>
                  <a:cubicBezTo>
                    <a:pt x="8182" y="15057"/>
                    <a:pt x="8255" y="14966"/>
                    <a:pt x="8327" y="14821"/>
                  </a:cubicBezTo>
                  <a:close/>
                  <a:moveTo>
                    <a:pt x="9455" y="14893"/>
                  </a:moveTo>
                  <a:cubicBezTo>
                    <a:pt x="9618" y="14893"/>
                    <a:pt x="9764" y="14966"/>
                    <a:pt x="9909" y="14966"/>
                  </a:cubicBezTo>
                  <a:cubicBezTo>
                    <a:pt x="9836" y="15057"/>
                    <a:pt x="9691" y="15130"/>
                    <a:pt x="9691" y="15130"/>
                  </a:cubicBezTo>
                  <a:cubicBezTo>
                    <a:pt x="9546" y="15275"/>
                    <a:pt x="9455" y="15421"/>
                    <a:pt x="9309" y="15511"/>
                  </a:cubicBezTo>
                  <a:cubicBezTo>
                    <a:pt x="9164" y="15657"/>
                    <a:pt x="8927" y="15802"/>
                    <a:pt x="8782" y="15966"/>
                  </a:cubicBezTo>
                  <a:lnTo>
                    <a:pt x="8782" y="15875"/>
                  </a:lnTo>
                  <a:cubicBezTo>
                    <a:pt x="8855" y="15802"/>
                    <a:pt x="8855" y="15802"/>
                    <a:pt x="8782" y="15802"/>
                  </a:cubicBezTo>
                  <a:cubicBezTo>
                    <a:pt x="9091" y="15511"/>
                    <a:pt x="9309" y="15202"/>
                    <a:pt x="9455" y="14893"/>
                  </a:cubicBezTo>
                  <a:close/>
                  <a:moveTo>
                    <a:pt x="3855" y="15275"/>
                  </a:moveTo>
                  <a:cubicBezTo>
                    <a:pt x="4000" y="15348"/>
                    <a:pt x="4164" y="15348"/>
                    <a:pt x="4310" y="15348"/>
                  </a:cubicBezTo>
                  <a:cubicBezTo>
                    <a:pt x="4164" y="15657"/>
                    <a:pt x="3782" y="15802"/>
                    <a:pt x="3546" y="16111"/>
                  </a:cubicBezTo>
                  <a:cubicBezTo>
                    <a:pt x="3473" y="16039"/>
                    <a:pt x="3400" y="16039"/>
                    <a:pt x="3255" y="16039"/>
                  </a:cubicBezTo>
                  <a:cubicBezTo>
                    <a:pt x="3328" y="15966"/>
                    <a:pt x="3400" y="15875"/>
                    <a:pt x="3473" y="15802"/>
                  </a:cubicBezTo>
                  <a:cubicBezTo>
                    <a:pt x="3546" y="15730"/>
                    <a:pt x="3637" y="15657"/>
                    <a:pt x="3710" y="15584"/>
                  </a:cubicBezTo>
                  <a:cubicBezTo>
                    <a:pt x="3710" y="15511"/>
                    <a:pt x="3782" y="15421"/>
                    <a:pt x="3855" y="15275"/>
                  </a:cubicBezTo>
                  <a:close/>
                  <a:moveTo>
                    <a:pt x="9236" y="14893"/>
                  </a:moveTo>
                  <a:cubicBezTo>
                    <a:pt x="8927" y="15348"/>
                    <a:pt x="8473" y="15657"/>
                    <a:pt x="8182" y="16111"/>
                  </a:cubicBezTo>
                  <a:cubicBezTo>
                    <a:pt x="8182" y="16039"/>
                    <a:pt x="8091" y="16039"/>
                    <a:pt x="8018" y="16039"/>
                  </a:cubicBezTo>
                  <a:lnTo>
                    <a:pt x="7873" y="16039"/>
                  </a:lnTo>
                  <a:cubicBezTo>
                    <a:pt x="8018" y="15966"/>
                    <a:pt x="8018" y="15802"/>
                    <a:pt x="8091" y="15730"/>
                  </a:cubicBezTo>
                  <a:cubicBezTo>
                    <a:pt x="8255" y="15584"/>
                    <a:pt x="8400" y="15421"/>
                    <a:pt x="8636" y="15275"/>
                  </a:cubicBezTo>
                  <a:cubicBezTo>
                    <a:pt x="8709" y="15130"/>
                    <a:pt x="8855" y="14966"/>
                    <a:pt x="8927" y="14893"/>
                  </a:cubicBezTo>
                  <a:close/>
                  <a:moveTo>
                    <a:pt x="10291" y="14966"/>
                  </a:moveTo>
                  <a:cubicBezTo>
                    <a:pt x="9909" y="15348"/>
                    <a:pt x="9382" y="15730"/>
                    <a:pt x="9164" y="16184"/>
                  </a:cubicBezTo>
                  <a:lnTo>
                    <a:pt x="9091" y="16184"/>
                  </a:lnTo>
                  <a:lnTo>
                    <a:pt x="9091" y="16257"/>
                  </a:lnTo>
                  <a:cubicBezTo>
                    <a:pt x="9000" y="16257"/>
                    <a:pt x="8927" y="16184"/>
                    <a:pt x="8855" y="16184"/>
                  </a:cubicBezTo>
                  <a:cubicBezTo>
                    <a:pt x="9000" y="16039"/>
                    <a:pt x="9236" y="15802"/>
                    <a:pt x="9455" y="15657"/>
                  </a:cubicBezTo>
                  <a:cubicBezTo>
                    <a:pt x="9618" y="15421"/>
                    <a:pt x="9909" y="15202"/>
                    <a:pt x="10000" y="14966"/>
                  </a:cubicBezTo>
                  <a:close/>
                  <a:moveTo>
                    <a:pt x="4455" y="15421"/>
                  </a:moveTo>
                  <a:cubicBezTo>
                    <a:pt x="4619" y="15421"/>
                    <a:pt x="4764" y="15421"/>
                    <a:pt x="4837" y="15511"/>
                  </a:cubicBezTo>
                  <a:lnTo>
                    <a:pt x="4546" y="15802"/>
                  </a:lnTo>
                  <a:cubicBezTo>
                    <a:pt x="4382" y="15875"/>
                    <a:pt x="4237" y="16039"/>
                    <a:pt x="4310" y="16184"/>
                  </a:cubicBezTo>
                  <a:cubicBezTo>
                    <a:pt x="4346" y="16220"/>
                    <a:pt x="4382" y="16239"/>
                    <a:pt x="4410" y="16239"/>
                  </a:cubicBezTo>
                  <a:cubicBezTo>
                    <a:pt x="4437" y="16239"/>
                    <a:pt x="4455" y="16220"/>
                    <a:pt x="4455" y="16184"/>
                  </a:cubicBezTo>
                  <a:cubicBezTo>
                    <a:pt x="4455" y="16184"/>
                    <a:pt x="4546" y="16111"/>
                    <a:pt x="4619" y="16039"/>
                  </a:cubicBezTo>
                  <a:cubicBezTo>
                    <a:pt x="4691" y="15966"/>
                    <a:pt x="4691" y="15875"/>
                    <a:pt x="4764" y="15802"/>
                  </a:cubicBezTo>
                  <a:cubicBezTo>
                    <a:pt x="4909" y="15730"/>
                    <a:pt x="5000" y="15657"/>
                    <a:pt x="5073" y="15511"/>
                  </a:cubicBezTo>
                  <a:cubicBezTo>
                    <a:pt x="5146" y="15584"/>
                    <a:pt x="5219" y="15584"/>
                    <a:pt x="5291" y="15584"/>
                  </a:cubicBezTo>
                  <a:cubicBezTo>
                    <a:pt x="5000" y="15802"/>
                    <a:pt x="4764" y="16039"/>
                    <a:pt x="4546" y="16330"/>
                  </a:cubicBezTo>
                  <a:cubicBezTo>
                    <a:pt x="4455" y="16330"/>
                    <a:pt x="4310" y="16257"/>
                    <a:pt x="4237" y="16257"/>
                  </a:cubicBezTo>
                  <a:cubicBezTo>
                    <a:pt x="4091" y="16184"/>
                    <a:pt x="4000" y="16184"/>
                    <a:pt x="3855" y="16184"/>
                  </a:cubicBezTo>
                  <a:cubicBezTo>
                    <a:pt x="3928" y="16111"/>
                    <a:pt x="3928" y="16111"/>
                    <a:pt x="4000" y="16111"/>
                  </a:cubicBezTo>
                  <a:lnTo>
                    <a:pt x="4000" y="15966"/>
                  </a:lnTo>
                  <a:cubicBezTo>
                    <a:pt x="4164" y="15802"/>
                    <a:pt x="4382" y="15657"/>
                    <a:pt x="4455" y="15421"/>
                  </a:cubicBezTo>
                  <a:close/>
                  <a:moveTo>
                    <a:pt x="11055" y="15057"/>
                  </a:moveTo>
                  <a:cubicBezTo>
                    <a:pt x="11127" y="15057"/>
                    <a:pt x="11273" y="15130"/>
                    <a:pt x="11364" y="15130"/>
                  </a:cubicBezTo>
                  <a:cubicBezTo>
                    <a:pt x="10909" y="15421"/>
                    <a:pt x="10527" y="15875"/>
                    <a:pt x="10218" y="16330"/>
                  </a:cubicBezTo>
                  <a:lnTo>
                    <a:pt x="9691" y="16330"/>
                  </a:lnTo>
                  <a:cubicBezTo>
                    <a:pt x="9691" y="16278"/>
                    <a:pt x="9655" y="16227"/>
                    <a:pt x="9608" y="16227"/>
                  </a:cubicBezTo>
                  <a:cubicBezTo>
                    <a:pt x="9588" y="16227"/>
                    <a:pt x="9567" y="16236"/>
                    <a:pt x="9546" y="16257"/>
                  </a:cubicBezTo>
                  <a:lnTo>
                    <a:pt x="9546" y="16330"/>
                  </a:lnTo>
                  <a:cubicBezTo>
                    <a:pt x="9455" y="16257"/>
                    <a:pt x="9382" y="16257"/>
                    <a:pt x="9309" y="16257"/>
                  </a:cubicBezTo>
                  <a:cubicBezTo>
                    <a:pt x="9455" y="16039"/>
                    <a:pt x="9691" y="15802"/>
                    <a:pt x="9909" y="15584"/>
                  </a:cubicBezTo>
                  <a:cubicBezTo>
                    <a:pt x="10145" y="15421"/>
                    <a:pt x="10291" y="15202"/>
                    <a:pt x="10527" y="15057"/>
                  </a:cubicBezTo>
                  <a:lnTo>
                    <a:pt x="10818" y="15057"/>
                  </a:lnTo>
                  <a:cubicBezTo>
                    <a:pt x="10673" y="15202"/>
                    <a:pt x="10527" y="15348"/>
                    <a:pt x="10364" y="15511"/>
                  </a:cubicBezTo>
                  <a:cubicBezTo>
                    <a:pt x="10145" y="15657"/>
                    <a:pt x="9909" y="15875"/>
                    <a:pt x="9836" y="16111"/>
                  </a:cubicBezTo>
                  <a:cubicBezTo>
                    <a:pt x="9836" y="16184"/>
                    <a:pt x="9909" y="16184"/>
                    <a:pt x="10000" y="16184"/>
                  </a:cubicBezTo>
                  <a:cubicBezTo>
                    <a:pt x="10218" y="16039"/>
                    <a:pt x="10364" y="15802"/>
                    <a:pt x="10527" y="15584"/>
                  </a:cubicBezTo>
                  <a:cubicBezTo>
                    <a:pt x="10745" y="15421"/>
                    <a:pt x="10909" y="15275"/>
                    <a:pt x="11055" y="15057"/>
                  </a:cubicBezTo>
                  <a:close/>
                  <a:moveTo>
                    <a:pt x="11964" y="15130"/>
                  </a:moveTo>
                  <a:cubicBezTo>
                    <a:pt x="11509" y="15584"/>
                    <a:pt x="11055" y="15966"/>
                    <a:pt x="10600" y="16420"/>
                  </a:cubicBezTo>
                  <a:lnTo>
                    <a:pt x="10455" y="16420"/>
                  </a:lnTo>
                  <a:cubicBezTo>
                    <a:pt x="10455" y="16330"/>
                    <a:pt x="10527" y="16330"/>
                    <a:pt x="10527" y="16257"/>
                  </a:cubicBezTo>
                  <a:cubicBezTo>
                    <a:pt x="10600" y="16257"/>
                    <a:pt x="10600" y="16184"/>
                    <a:pt x="10527" y="16184"/>
                  </a:cubicBezTo>
                  <a:cubicBezTo>
                    <a:pt x="10818" y="15802"/>
                    <a:pt x="11200" y="15511"/>
                    <a:pt x="11509" y="15130"/>
                  </a:cubicBezTo>
                  <a:close/>
                  <a:moveTo>
                    <a:pt x="12418" y="15202"/>
                  </a:moveTo>
                  <a:cubicBezTo>
                    <a:pt x="12182" y="15511"/>
                    <a:pt x="11964" y="15730"/>
                    <a:pt x="11654" y="15966"/>
                  </a:cubicBezTo>
                  <a:cubicBezTo>
                    <a:pt x="11509" y="16111"/>
                    <a:pt x="11273" y="16257"/>
                    <a:pt x="11200" y="16420"/>
                  </a:cubicBezTo>
                  <a:lnTo>
                    <a:pt x="10982" y="16420"/>
                  </a:lnTo>
                  <a:lnTo>
                    <a:pt x="11055" y="16330"/>
                  </a:lnTo>
                  <a:cubicBezTo>
                    <a:pt x="11127" y="16330"/>
                    <a:pt x="11127" y="16257"/>
                    <a:pt x="11055" y="16257"/>
                  </a:cubicBezTo>
                  <a:cubicBezTo>
                    <a:pt x="11436" y="15875"/>
                    <a:pt x="11818" y="15584"/>
                    <a:pt x="12109" y="15202"/>
                  </a:cubicBezTo>
                  <a:close/>
                  <a:moveTo>
                    <a:pt x="13091" y="15202"/>
                  </a:moveTo>
                  <a:cubicBezTo>
                    <a:pt x="12636" y="15657"/>
                    <a:pt x="12182" y="16039"/>
                    <a:pt x="11727" y="16493"/>
                  </a:cubicBezTo>
                  <a:lnTo>
                    <a:pt x="11582" y="16493"/>
                  </a:lnTo>
                  <a:cubicBezTo>
                    <a:pt x="11509" y="16420"/>
                    <a:pt x="11509" y="16420"/>
                    <a:pt x="11436" y="16420"/>
                  </a:cubicBezTo>
                  <a:cubicBezTo>
                    <a:pt x="11582" y="16257"/>
                    <a:pt x="11727" y="16111"/>
                    <a:pt x="11964" y="15966"/>
                  </a:cubicBezTo>
                  <a:cubicBezTo>
                    <a:pt x="12182" y="15730"/>
                    <a:pt x="12418" y="15511"/>
                    <a:pt x="12564" y="15202"/>
                  </a:cubicBezTo>
                  <a:close/>
                  <a:moveTo>
                    <a:pt x="13327" y="15202"/>
                  </a:moveTo>
                  <a:cubicBezTo>
                    <a:pt x="13400" y="15202"/>
                    <a:pt x="13473" y="15275"/>
                    <a:pt x="13545" y="15275"/>
                  </a:cubicBezTo>
                  <a:lnTo>
                    <a:pt x="13473" y="15275"/>
                  </a:lnTo>
                  <a:cubicBezTo>
                    <a:pt x="13182" y="15802"/>
                    <a:pt x="12727" y="16111"/>
                    <a:pt x="12273" y="16493"/>
                  </a:cubicBezTo>
                  <a:lnTo>
                    <a:pt x="12036" y="16493"/>
                  </a:lnTo>
                  <a:cubicBezTo>
                    <a:pt x="12491" y="16111"/>
                    <a:pt x="12945" y="15730"/>
                    <a:pt x="13327" y="15202"/>
                  </a:cubicBezTo>
                  <a:close/>
                  <a:moveTo>
                    <a:pt x="5673" y="15657"/>
                  </a:moveTo>
                  <a:cubicBezTo>
                    <a:pt x="5746" y="15730"/>
                    <a:pt x="5819" y="15730"/>
                    <a:pt x="5909" y="15730"/>
                  </a:cubicBezTo>
                  <a:cubicBezTo>
                    <a:pt x="5746" y="15802"/>
                    <a:pt x="5673" y="15966"/>
                    <a:pt x="5528" y="16039"/>
                  </a:cubicBezTo>
                  <a:cubicBezTo>
                    <a:pt x="5455" y="16111"/>
                    <a:pt x="5219" y="16184"/>
                    <a:pt x="5219" y="16257"/>
                  </a:cubicBezTo>
                  <a:cubicBezTo>
                    <a:pt x="5219" y="16330"/>
                    <a:pt x="5219" y="16420"/>
                    <a:pt x="5291" y="16420"/>
                  </a:cubicBezTo>
                  <a:cubicBezTo>
                    <a:pt x="5364" y="16420"/>
                    <a:pt x="5364" y="16420"/>
                    <a:pt x="5364" y="16330"/>
                  </a:cubicBezTo>
                  <a:cubicBezTo>
                    <a:pt x="5455" y="16330"/>
                    <a:pt x="5528" y="16257"/>
                    <a:pt x="5528" y="16257"/>
                  </a:cubicBezTo>
                  <a:cubicBezTo>
                    <a:pt x="5600" y="16184"/>
                    <a:pt x="5673" y="16111"/>
                    <a:pt x="5746" y="16039"/>
                  </a:cubicBezTo>
                  <a:cubicBezTo>
                    <a:pt x="5909" y="15966"/>
                    <a:pt x="5982" y="15875"/>
                    <a:pt x="6128" y="15802"/>
                  </a:cubicBezTo>
                  <a:cubicBezTo>
                    <a:pt x="6200" y="15802"/>
                    <a:pt x="6273" y="15802"/>
                    <a:pt x="6364" y="15875"/>
                  </a:cubicBezTo>
                  <a:cubicBezTo>
                    <a:pt x="6200" y="16039"/>
                    <a:pt x="5982" y="16184"/>
                    <a:pt x="5819" y="16330"/>
                  </a:cubicBezTo>
                  <a:cubicBezTo>
                    <a:pt x="5746" y="16330"/>
                    <a:pt x="5600" y="16493"/>
                    <a:pt x="5528" y="16566"/>
                  </a:cubicBezTo>
                  <a:cubicBezTo>
                    <a:pt x="5291" y="16493"/>
                    <a:pt x="5073" y="16420"/>
                    <a:pt x="4764" y="16420"/>
                  </a:cubicBezTo>
                  <a:lnTo>
                    <a:pt x="5000" y="16184"/>
                  </a:lnTo>
                  <a:cubicBezTo>
                    <a:pt x="5000" y="16257"/>
                    <a:pt x="5073" y="16257"/>
                    <a:pt x="5146" y="16257"/>
                  </a:cubicBezTo>
                  <a:cubicBezTo>
                    <a:pt x="5291" y="16184"/>
                    <a:pt x="5364" y="15966"/>
                    <a:pt x="5528" y="15802"/>
                  </a:cubicBezTo>
                  <a:cubicBezTo>
                    <a:pt x="5528" y="15730"/>
                    <a:pt x="5600" y="15730"/>
                    <a:pt x="5673" y="15657"/>
                  </a:cubicBezTo>
                  <a:close/>
                  <a:moveTo>
                    <a:pt x="13545" y="15511"/>
                  </a:moveTo>
                  <a:cubicBezTo>
                    <a:pt x="13473" y="15657"/>
                    <a:pt x="13473" y="15730"/>
                    <a:pt x="13473" y="15802"/>
                  </a:cubicBezTo>
                  <a:cubicBezTo>
                    <a:pt x="13327" y="15966"/>
                    <a:pt x="13182" y="16111"/>
                    <a:pt x="13018" y="16184"/>
                  </a:cubicBezTo>
                  <a:cubicBezTo>
                    <a:pt x="12945" y="16330"/>
                    <a:pt x="12800" y="16493"/>
                    <a:pt x="12636" y="16566"/>
                  </a:cubicBezTo>
                  <a:lnTo>
                    <a:pt x="12491" y="16566"/>
                  </a:lnTo>
                  <a:cubicBezTo>
                    <a:pt x="12491" y="16493"/>
                    <a:pt x="12491" y="16493"/>
                    <a:pt x="12564" y="16493"/>
                  </a:cubicBezTo>
                  <a:lnTo>
                    <a:pt x="12564" y="16420"/>
                  </a:lnTo>
                  <a:cubicBezTo>
                    <a:pt x="12945" y="16184"/>
                    <a:pt x="13327" y="15875"/>
                    <a:pt x="13545" y="15511"/>
                  </a:cubicBezTo>
                  <a:close/>
                  <a:moveTo>
                    <a:pt x="13473" y="16039"/>
                  </a:moveTo>
                  <a:cubicBezTo>
                    <a:pt x="13400" y="16111"/>
                    <a:pt x="13400" y="16257"/>
                    <a:pt x="13400" y="16330"/>
                  </a:cubicBezTo>
                  <a:lnTo>
                    <a:pt x="13327" y="16420"/>
                  </a:lnTo>
                  <a:lnTo>
                    <a:pt x="13327" y="16493"/>
                  </a:lnTo>
                  <a:cubicBezTo>
                    <a:pt x="13254" y="16566"/>
                    <a:pt x="13254" y="16639"/>
                    <a:pt x="13182" y="16639"/>
                  </a:cubicBezTo>
                  <a:lnTo>
                    <a:pt x="12873" y="16639"/>
                  </a:lnTo>
                  <a:cubicBezTo>
                    <a:pt x="12945" y="16493"/>
                    <a:pt x="13091" y="16420"/>
                    <a:pt x="13182" y="16257"/>
                  </a:cubicBezTo>
                  <a:cubicBezTo>
                    <a:pt x="13254" y="16184"/>
                    <a:pt x="13400" y="16111"/>
                    <a:pt x="13473" y="16039"/>
                  </a:cubicBezTo>
                  <a:close/>
                  <a:moveTo>
                    <a:pt x="6509" y="15875"/>
                  </a:moveTo>
                  <a:cubicBezTo>
                    <a:pt x="6655" y="15966"/>
                    <a:pt x="6818" y="15966"/>
                    <a:pt x="6964" y="16039"/>
                  </a:cubicBezTo>
                  <a:cubicBezTo>
                    <a:pt x="6655" y="16257"/>
                    <a:pt x="6364" y="16493"/>
                    <a:pt x="6128" y="16711"/>
                  </a:cubicBezTo>
                  <a:cubicBezTo>
                    <a:pt x="5982" y="16639"/>
                    <a:pt x="5909" y="16639"/>
                    <a:pt x="5746" y="16639"/>
                  </a:cubicBezTo>
                  <a:lnTo>
                    <a:pt x="5819" y="16566"/>
                  </a:lnTo>
                  <a:cubicBezTo>
                    <a:pt x="5909" y="16493"/>
                    <a:pt x="6055" y="16420"/>
                    <a:pt x="6128" y="16257"/>
                  </a:cubicBezTo>
                  <a:cubicBezTo>
                    <a:pt x="6273" y="16184"/>
                    <a:pt x="6437" y="16039"/>
                    <a:pt x="6509" y="15875"/>
                  </a:cubicBezTo>
                  <a:close/>
                  <a:moveTo>
                    <a:pt x="7346" y="16111"/>
                  </a:moveTo>
                  <a:lnTo>
                    <a:pt x="7273" y="16184"/>
                  </a:lnTo>
                  <a:cubicBezTo>
                    <a:pt x="7182" y="16257"/>
                    <a:pt x="7037" y="16330"/>
                    <a:pt x="6964" y="16420"/>
                  </a:cubicBezTo>
                  <a:cubicBezTo>
                    <a:pt x="6891" y="16493"/>
                    <a:pt x="6655" y="16639"/>
                    <a:pt x="6582" y="16784"/>
                  </a:cubicBezTo>
                  <a:cubicBezTo>
                    <a:pt x="6509" y="16784"/>
                    <a:pt x="6437" y="16711"/>
                    <a:pt x="6364" y="16711"/>
                  </a:cubicBezTo>
                  <a:cubicBezTo>
                    <a:pt x="6655" y="16566"/>
                    <a:pt x="6891" y="16330"/>
                    <a:pt x="7109" y="16111"/>
                  </a:cubicBezTo>
                  <a:close/>
                  <a:moveTo>
                    <a:pt x="12182" y="16784"/>
                  </a:moveTo>
                  <a:cubicBezTo>
                    <a:pt x="12182" y="16875"/>
                    <a:pt x="12109" y="16875"/>
                    <a:pt x="12109" y="16948"/>
                  </a:cubicBezTo>
                  <a:lnTo>
                    <a:pt x="12036" y="16875"/>
                  </a:lnTo>
                  <a:lnTo>
                    <a:pt x="12036" y="16784"/>
                  </a:lnTo>
                  <a:close/>
                  <a:moveTo>
                    <a:pt x="7564" y="16184"/>
                  </a:moveTo>
                  <a:cubicBezTo>
                    <a:pt x="7637" y="16184"/>
                    <a:pt x="7727" y="16257"/>
                    <a:pt x="7800" y="16257"/>
                  </a:cubicBezTo>
                  <a:cubicBezTo>
                    <a:pt x="7727" y="16330"/>
                    <a:pt x="7637" y="16420"/>
                    <a:pt x="7564" y="16420"/>
                  </a:cubicBezTo>
                  <a:cubicBezTo>
                    <a:pt x="7491" y="16493"/>
                    <a:pt x="7346" y="16566"/>
                    <a:pt x="7346" y="16711"/>
                  </a:cubicBezTo>
                  <a:lnTo>
                    <a:pt x="7418" y="16784"/>
                  </a:lnTo>
                  <a:cubicBezTo>
                    <a:pt x="7564" y="16711"/>
                    <a:pt x="7564" y="16639"/>
                    <a:pt x="7637" y="16566"/>
                  </a:cubicBezTo>
                  <a:cubicBezTo>
                    <a:pt x="7800" y="16493"/>
                    <a:pt x="7873" y="16420"/>
                    <a:pt x="7946" y="16257"/>
                  </a:cubicBezTo>
                  <a:cubicBezTo>
                    <a:pt x="8018" y="16330"/>
                    <a:pt x="8091" y="16330"/>
                    <a:pt x="8255" y="16330"/>
                  </a:cubicBezTo>
                  <a:cubicBezTo>
                    <a:pt x="8091" y="16493"/>
                    <a:pt x="7946" y="16566"/>
                    <a:pt x="7800" y="16711"/>
                  </a:cubicBezTo>
                  <a:cubicBezTo>
                    <a:pt x="7727" y="16711"/>
                    <a:pt x="7727" y="16784"/>
                    <a:pt x="7727" y="16784"/>
                  </a:cubicBezTo>
                  <a:lnTo>
                    <a:pt x="7727" y="16875"/>
                  </a:lnTo>
                  <a:lnTo>
                    <a:pt x="7873" y="16875"/>
                  </a:lnTo>
                  <a:lnTo>
                    <a:pt x="7946" y="16784"/>
                  </a:lnTo>
                  <a:cubicBezTo>
                    <a:pt x="8018" y="16711"/>
                    <a:pt x="8091" y="16711"/>
                    <a:pt x="8182" y="16639"/>
                  </a:cubicBezTo>
                  <a:lnTo>
                    <a:pt x="8400" y="16420"/>
                  </a:lnTo>
                  <a:lnTo>
                    <a:pt x="8473" y="16420"/>
                  </a:lnTo>
                  <a:cubicBezTo>
                    <a:pt x="8546" y="16420"/>
                    <a:pt x="8709" y="16420"/>
                    <a:pt x="8782" y="16493"/>
                  </a:cubicBezTo>
                  <a:cubicBezTo>
                    <a:pt x="8782" y="16493"/>
                    <a:pt x="8709" y="16566"/>
                    <a:pt x="8636" y="16566"/>
                  </a:cubicBezTo>
                  <a:cubicBezTo>
                    <a:pt x="8473" y="16639"/>
                    <a:pt x="8255" y="16784"/>
                    <a:pt x="8182" y="16875"/>
                  </a:cubicBezTo>
                  <a:cubicBezTo>
                    <a:pt x="8107" y="16935"/>
                    <a:pt x="8094" y="16995"/>
                    <a:pt x="8143" y="17014"/>
                  </a:cubicBezTo>
                  <a:lnTo>
                    <a:pt x="8143" y="17014"/>
                  </a:lnTo>
                  <a:cubicBezTo>
                    <a:pt x="7701" y="16943"/>
                    <a:pt x="7260" y="16872"/>
                    <a:pt x="6818" y="16784"/>
                  </a:cubicBezTo>
                  <a:cubicBezTo>
                    <a:pt x="6818" y="16784"/>
                    <a:pt x="6891" y="16784"/>
                    <a:pt x="6891" y="16711"/>
                  </a:cubicBezTo>
                  <a:cubicBezTo>
                    <a:pt x="7037" y="16639"/>
                    <a:pt x="7109" y="16566"/>
                    <a:pt x="7273" y="16493"/>
                  </a:cubicBezTo>
                  <a:cubicBezTo>
                    <a:pt x="7346" y="16420"/>
                    <a:pt x="7491" y="16330"/>
                    <a:pt x="7564" y="16184"/>
                  </a:cubicBezTo>
                  <a:close/>
                  <a:moveTo>
                    <a:pt x="9236" y="16493"/>
                  </a:moveTo>
                  <a:cubicBezTo>
                    <a:pt x="9000" y="16639"/>
                    <a:pt x="8782" y="16784"/>
                    <a:pt x="8636" y="17020"/>
                  </a:cubicBezTo>
                  <a:lnTo>
                    <a:pt x="8636" y="17093"/>
                  </a:lnTo>
                  <a:cubicBezTo>
                    <a:pt x="8473" y="17093"/>
                    <a:pt x="8400" y="17093"/>
                    <a:pt x="8255" y="17020"/>
                  </a:cubicBezTo>
                  <a:cubicBezTo>
                    <a:pt x="8327" y="17020"/>
                    <a:pt x="8400" y="16948"/>
                    <a:pt x="8473" y="16948"/>
                  </a:cubicBezTo>
                  <a:cubicBezTo>
                    <a:pt x="8636" y="16784"/>
                    <a:pt x="8782" y="16711"/>
                    <a:pt x="8855" y="16639"/>
                  </a:cubicBezTo>
                  <a:cubicBezTo>
                    <a:pt x="8927" y="16566"/>
                    <a:pt x="9000" y="16566"/>
                    <a:pt x="9000" y="16493"/>
                  </a:cubicBezTo>
                  <a:close/>
                  <a:moveTo>
                    <a:pt x="9836" y="16566"/>
                  </a:moveTo>
                  <a:cubicBezTo>
                    <a:pt x="9691" y="16711"/>
                    <a:pt x="9546" y="16784"/>
                    <a:pt x="9382" y="16948"/>
                  </a:cubicBezTo>
                  <a:cubicBezTo>
                    <a:pt x="9237" y="17020"/>
                    <a:pt x="9164" y="17093"/>
                    <a:pt x="9379" y="17165"/>
                  </a:cubicBezTo>
                  <a:lnTo>
                    <a:pt x="9379" y="17165"/>
                  </a:lnTo>
                  <a:cubicBezTo>
                    <a:pt x="9204" y="17162"/>
                    <a:pt x="9035" y="17149"/>
                    <a:pt x="8855" y="17093"/>
                  </a:cubicBezTo>
                  <a:lnTo>
                    <a:pt x="8927" y="17093"/>
                  </a:lnTo>
                  <a:cubicBezTo>
                    <a:pt x="9000" y="16948"/>
                    <a:pt x="9164" y="16875"/>
                    <a:pt x="9236" y="16784"/>
                  </a:cubicBezTo>
                  <a:cubicBezTo>
                    <a:pt x="9309" y="16711"/>
                    <a:pt x="9382" y="16639"/>
                    <a:pt x="9455" y="16566"/>
                  </a:cubicBezTo>
                  <a:close/>
                  <a:moveTo>
                    <a:pt x="10000" y="16566"/>
                  </a:moveTo>
                  <a:cubicBezTo>
                    <a:pt x="10073" y="16566"/>
                    <a:pt x="10218" y="16639"/>
                    <a:pt x="10291" y="16639"/>
                  </a:cubicBezTo>
                  <a:cubicBezTo>
                    <a:pt x="10073" y="16875"/>
                    <a:pt x="9764" y="16948"/>
                    <a:pt x="9546" y="17166"/>
                  </a:cubicBezTo>
                  <a:cubicBezTo>
                    <a:pt x="9493" y="17166"/>
                    <a:pt x="9442" y="17166"/>
                    <a:pt x="9391" y="17165"/>
                  </a:cubicBezTo>
                  <a:lnTo>
                    <a:pt x="9391" y="17165"/>
                  </a:lnTo>
                  <a:cubicBezTo>
                    <a:pt x="9411" y="17162"/>
                    <a:pt x="9455" y="17150"/>
                    <a:pt x="9455" y="17093"/>
                  </a:cubicBezTo>
                  <a:lnTo>
                    <a:pt x="9546" y="17093"/>
                  </a:lnTo>
                  <a:cubicBezTo>
                    <a:pt x="9618" y="17020"/>
                    <a:pt x="9618" y="16948"/>
                    <a:pt x="9691" y="16948"/>
                  </a:cubicBezTo>
                  <a:cubicBezTo>
                    <a:pt x="9764" y="16784"/>
                    <a:pt x="9909" y="16711"/>
                    <a:pt x="10000" y="16566"/>
                  </a:cubicBezTo>
                  <a:close/>
                  <a:moveTo>
                    <a:pt x="11818" y="16875"/>
                  </a:moveTo>
                  <a:lnTo>
                    <a:pt x="11818" y="16948"/>
                  </a:lnTo>
                  <a:lnTo>
                    <a:pt x="11727" y="17020"/>
                  </a:lnTo>
                  <a:cubicBezTo>
                    <a:pt x="11727" y="17239"/>
                    <a:pt x="11582" y="17330"/>
                    <a:pt x="11436" y="17330"/>
                  </a:cubicBezTo>
                  <a:cubicBezTo>
                    <a:pt x="11509" y="17166"/>
                    <a:pt x="11654" y="17020"/>
                    <a:pt x="11818" y="16875"/>
                  </a:cubicBezTo>
                  <a:close/>
                  <a:moveTo>
                    <a:pt x="10909" y="16639"/>
                  </a:moveTo>
                  <a:cubicBezTo>
                    <a:pt x="10982" y="16639"/>
                    <a:pt x="11055" y="16639"/>
                    <a:pt x="11127" y="16711"/>
                  </a:cubicBezTo>
                  <a:lnTo>
                    <a:pt x="11364" y="16711"/>
                  </a:lnTo>
                  <a:cubicBezTo>
                    <a:pt x="11200" y="16875"/>
                    <a:pt x="11055" y="17020"/>
                    <a:pt x="10909" y="17166"/>
                  </a:cubicBezTo>
                  <a:cubicBezTo>
                    <a:pt x="10834" y="17226"/>
                    <a:pt x="10883" y="17348"/>
                    <a:pt x="10984" y="17348"/>
                  </a:cubicBezTo>
                  <a:cubicBezTo>
                    <a:pt x="11005" y="17348"/>
                    <a:pt x="11029" y="17342"/>
                    <a:pt x="11055" y="17330"/>
                  </a:cubicBezTo>
                  <a:lnTo>
                    <a:pt x="11127" y="17239"/>
                  </a:lnTo>
                  <a:cubicBezTo>
                    <a:pt x="11200" y="17166"/>
                    <a:pt x="11200" y="17166"/>
                    <a:pt x="11200" y="17093"/>
                  </a:cubicBezTo>
                  <a:cubicBezTo>
                    <a:pt x="11273" y="17020"/>
                    <a:pt x="11364" y="16948"/>
                    <a:pt x="11436" y="16875"/>
                  </a:cubicBezTo>
                  <a:cubicBezTo>
                    <a:pt x="11509" y="16784"/>
                    <a:pt x="11509" y="16784"/>
                    <a:pt x="11582" y="16711"/>
                  </a:cubicBezTo>
                  <a:lnTo>
                    <a:pt x="11727" y="16711"/>
                  </a:lnTo>
                  <a:lnTo>
                    <a:pt x="11509" y="16948"/>
                  </a:lnTo>
                  <a:cubicBezTo>
                    <a:pt x="11436" y="17020"/>
                    <a:pt x="11200" y="17166"/>
                    <a:pt x="11200" y="17330"/>
                  </a:cubicBezTo>
                  <a:lnTo>
                    <a:pt x="11200" y="17402"/>
                  </a:lnTo>
                  <a:cubicBezTo>
                    <a:pt x="10818" y="17402"/>
                    <a:pt x="10291" y="17330"/>
                    <a:pt x="10073" y="17239"/>
                  </a:cubicBezTo>
                  <a:lnTo>
                    <a:pt x="9836" y="17239"/>
                  </a:lnTo>
                  <a:lnTo>
                    <a:pt x="10000" y="17093"/>
                  </a:lnTo>
                  <a:lnTo>
                    <a:pt x="10000" y="17020"/>
                  </a:lnTo>
                  <a:cubicBezTo>
                    <a:pt x="10000" y="17020"/>
                    <a:pt x="10073" y="17020"/>
                    <a:pt x="10073" y="16948"/>
                  </a:cubicBezTo>
                  <a:cubicBezTo>
                    <a:pt x="10218" y="16875"/>
                    <a:pt x="10291" y="16784"/>
                    <a:pt x="10364" y="16639"/>
                  </a:cubicBezTo>
                  <a:lnTo>
                    <a:pt x="10745" y="16639"/>
                  </a:lnTo>
                  <a:cubicBezTo>
                    <a:pt x="10673" y="16711"/>
                    <a:pt x="10600" y="16784"/>
                    <a:pt x="10455" y="16875"/>
                  </a:cubicBezTo>
                  <a:cubicBezTo>
                    <a:pt x="10364" y="16948"/>
                    <a:pt x="10291" y="17020"/>
                    <a:pt x="10218" y="17166"/>
                  </a:cubicBezTo>
                  <a:cubicBezTo>
                    <a:pt x="10167" y="17217"/>
                    <a:pt x="10188" y="17277"/>
                    <a:pt x="10230" y="17277"/>
                  </a:cubicBezTo>
                  <a:cubicBezTo>
                    <a:pt x="10247" y="17277"/>
                    <a:pt x="10269" y="17266"/>
                    <a:pt x="10291" y="17239"/>
                  </a:cubicBezTo>
                  <a:cubicBezTo>
                    <a:pt x="10455" y="17239"/>
                    <a:pt x="10527" y="17166"/>
                    <a:pt x="10600" y="17093"/>
                  </a:cubicBezTo>
                  <a:lnTo>
                    <a:pt x="10600" y="17020"/>
                  </a:lnTo>
                  <a:cubicBezTo>
                    <a:pt x="10745" y="16875"/>
                    <a:pt x="10818" y="16784"/>
                    <a:pt x="10909" y="16711"/>
                  </a:cubicBezTo>
                  <a:lnTo>
                    <a:pt x="10909" y="16639"/>
                  </a:lnTo>
                  <a:close/>
                  <a:moveTo>
                    <a:pt x="6153" y="1"/>
                  </a:moveTo>
                  <a:cubicBezTo>
                    <a:pt x="5674" y="1"/>
                    <a:pt x="5197" y="119"/>
                    <a:pt x="5000" y="585"/>
                  </a:cubicBezTo>
                  <a:cubicBezTo>
                    <a:pt x="4909" y="876"/>
                    <a:pt x="4909" y="1185"/>
                    <a:pt x="4909" y="1421"/>
                  </a:cubicBezTo>
                  <a:cubicBezTo>
                    <a:pt x="4455" y="1785"/>
                    <a:pt x="4237" y="2549"/>
                    <a:pt x="4091" y="3076"/>
                  </a:cubicBezTo>
                  <a:cubicBezTo>
                    <a:pt x="3782" y="3985"/>
                    <a:pt x="3710" y="4894"/>
                    <a:pt x="3473" y="5730"/>
                  </a:cubicBezTo>
                  <a:cubicBezTo>
                    <a:pt x="3182" y="7239"/>
                    <a:pt x="2491" y="8603"/>
                    <a:pt x="1964" y="10057"/>
                  </a:cubicBezTo>
                  <a:cubicBezTo>
                    <a:pt x="1437" y="11330"/>
                    <a:pt x="1128" y="12693"/>
                    <a:pt x="455" y="13912"/>
                  </a:cubicBezTo>
                  <a:cubicBezTo>
                    <a:pt x="292" y="14293"/>
                    <a:pt x="1" y="14675"/>
                    <a:pt x="219" y="15057"/>
                  </a:cubicBezTo>
                  <a:cubicBezTo>
                    <a:pt x="292" y="15202"/>
                    <a:pt x="528" y="15275"/>
                    <a:pt x="746" y="15348"/>
                  </a:cubicBezTo>
                  <a:cubicBezTo>
                    <a:pt x="746" y="15421"/>
                    <a:pt x="819" y="15421"/>
                    <a:pt x="910" y="15421"/>
                  </a:cubicBezTo>
                  <a:cubicBezTo>
                    <a:pt x="982" y="15421"/>
                    <a:pt x="982" y="15421"/>
                    <a:pt x="1055" y="15511"/>
                  </a:cubicBezTo>
                  <a:cubicBezTo>
                    <a:pt x="1655" y="15730"/>
                    <a:pt x="2346" y="15966"/>
                    <a:pt x="3019" y="16184"/>
                  </a:cubicBezTo>
                  <a:cubicBezTo>
                    <a:pt x="3928" y="16493"/>
                    <a:pt x="4909" y="16711"/>
                    <a:pt x="5909" y="16875"/>
                  </a:cubicBezTo>
                  <a:cubicBezTo>
                    <a:pt x="5836" y="16934"/>
                    <a:pt x="5881" y="17040"/>
                    <a:pt x="5940" y="17040"/>
                  </a:cubicBezTo>
                  <a:cubicBezTo>
                    <a:pt x="5954" y="17040"/>
                    <a:pt x="5968" y="17034"/>
                    <a:pt x="5982" y="17020"/>
                  </a:cubicBezTo>
                  <a:lnTo>
                    <a:pt x="6055" y="16948"/>
                  </a:lnTo>
                  <a:cubicBezTo>
                    <a:pt x="7946" y="17330"/>
                    <a:pt x="9836" y="17548"/>
                    <a:pt x="11727" y="17620"/>
                  </a:cubicBezTo>
                  <a:cubicBezTo>
                    <a:pt x="11754" y="17642"/>
                    <a:pt x="11779" y="17651"/>
                    <a:pt x="11801" y="17651"/>
                  </a:cubicBezTo>
                  <a:cubicBezTo>
                    <a:pt x="11854" y="17651"/>
                    <a:pt x="11891" y="17599"/>
                    <a:pt x="11891" y="17548"/>
                  </a:cubicBezTo>
                  <a:cubicBezTo>
                    <a:pt x="11891" y="17475"/>
                    <a:pt x="11964" y="17402"/>
                    <a:pt x="11964" y="17239"/>
                  </a:cubicBezTo>
                  <a:cubicBezTo>
                    <a:pt x="12109" y="17166"/>
                    <a:pt x="12182" y="17020"/>
                    <a:pt x="12345" y="16875"/>
                  </a:cubicBezTo>
                  <a:cubicBezTo>
                    <a:pt x="12345" y="16875"/>
                    <a:pt x="12345" y="16784"/>
                    <a:pt x="12273" y="16784"/>
                  </a:cubicBezTo>
                  <a:cubicBezTo>
                    <a:pt x="12345" y="16784"/>
                    <a:pt x="12491" y="16784"/>
                    <a:pt x="12564" y="16875"/>
                  </a:cubicBezTo>
                  <a:lnTo>
                    <a:pt x="12636" y="16875"/>
                  </a:lnTo>
                  <a:cubicBezTo>
                    <a:pt x="12873" y="16875"/>
                    <a:pt x="13091" y="16948"/>
                    <a:pt x="13327" y="16948"/>
                  </a:cubicBezTo>
                  <a:cubicBezTo>
                    <a:pt x="13348" y="16969"/>
                    <a:pt x="13370" y="16978"/>
                    <a:pt x="13391" y="16978"/>
                  </a:cubicBezTo>
                  <a:cubicBezTo>
                    <a:pt x="13442" y="16978"/>
                    <a:pt x="13494" y="16926"/>
                    <a:pt x="13545" y="16875"/>
                  </a:cubicBezTo>
                  <a:cubicBezTo>
                    <a:pt x="13545" y="16711"/>
                    <a:pt x="13636" y="16566"/>
                    <a:pt x="13636" y="16420"/>
                  </a:cubicBezTo>
                  <a:lnTo>
                    <a:pt x="13636" y="16330"/>
                  </a:lnTo>
                  <a:cubicBezTo>
                    <a:pt x="13709" y="16330"/>
                    <a:pt x="13636" y="16257"/>
                    <a:pt x="13636" y="16257"/>
                  </a:cubicBezTo>
                  <a:cubicBezTo>
                    <a:pt x="13709" y="16111"/>
                    <a:pt x="13709" y="15966"/>
                    <a:pt x="13709" y="15730"/>
                  </a:cubicBezTo>
                  <a:cubicBezTo>
                    <a:pt x="13782" y="15730"/>
                    <a:pt x="13782" y="15730"/>
                    <a:pt x="13782" y="15657"/>
                  </a:cubicBezTo>
                  <a:cubicBezTo>
                    <a:pt x="13854" y="15584"/>
                    <a:pt x="13782" y="15584"/>
                    <a:pt x="13709" y="15584"/>
                  </a:cubicBezTo>
                  <a:cubicBezTo>
                    <a:pt x="13782" y="15421"/>
                    <a:pt x="13782" y="15348"/>
                    <a:pt x="13782" y="15275"/>
                  </a:cubicBezTo>
                  <a:cubicBezTo>
                    <a:pt x="14163" y="15275"/>
                    <a:pt x="14454" y="15275"/>
                    <a:pt x="14836" y="15202"/>
                  </a:cubicBezTo>
                  <a:cubicBezTo>
                    <a:pt x="14909" y="15202"/>
                    <a:pt x="15000" y="15202"/>
                    <a:pt x="15000" y="15130"/>
                  </a:cubicBezTo>
                  <a:cubicBezTo>
                    <a:pt x="15600" y="13530"/>
                    <a:pt x="15981" y="11948"/>
                    <a:pt x="16363" y="10348"/>
                  </a:cubicBezTo>
                  <a:cubicBezTo>
                    <a:pt x="16654" y="8912"/>
                    <a:pt x="16890" y="7403"/>
                    <a:pt x="17345" y="5967"/>
                  </a:cubicBezTo>
                  <a:cubicBezTo>
                    <a:pt x="17636" y="4967"/>
                    <a:pt x="18254" y="3767"/>
                    <a:pt x="18018" y="2694"/>
                  </a:cubicBezTo>
                  <a:cubicBezTo>
                    <a:pt x="17872" y="1949"/>
                    <a:pt x="16818" y="1712"/>
                    <a:pt x="16127" y="1494"/>
                  </a:cubicBezTo>
                  <a:cubicBezTo>
                    <a:pt x="14691" y="1040"/>
                    <a:pt x="13091" y="731"/>
                    <a:pt x="11509" y="585"/>
                  </a:cubicBezTo>
                  <a:cubicBezTo>
                    <a:pt x="10000" y="349"/>
                    <a:pt x="8400" y="203"/>
                    <a:pt x="6818" y="58"/>
                  </a:cubicBezTo>
                  <a:cubicBezTo>
                    <a:pt x="6617" y="28"/>
                    <a:pt x="6385" y="1"/>
                    <a:pt x="61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6"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9"/>
          <p:cNvSpPr txBox="1">
            <a:spLocks noGrp="1"/>
          </p:cNvSpPr>
          <p:nvPr>
            <p:ph type="title"/>
          </p:nvPr>
        </p:nvSpPr>
        <p:spPr>
          <a:xfrm>
            <a:off x="1972050" y="1082425"/>
            <a:ext cx="5199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26" name="Google Shape;726;p19"/>
          <p:cNvSpPr txBox="1">
            <a:spLocks noGrp="1"/>
          </p:cNvSpPr>
          <p:nvPr>
            <p:ph type="subTitle" idx="1"/>
          </p:nvPr>
        </p:nvSpPr>
        <p:spPr>
          <a:xfrm>
            <a:off x="2391900" y="2489591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500">
                <a:solidFill>
                  <a:schemeClr val="accent4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27" name="Google Shape;727;p19"/>
          <p:cNvSpPr txBox="1">
            <a:spLocks noGrp="1"/>
          </p:cNvSpPr>
          <p:nvPr>
            <p:ph type="subTitle" idx="2"/>
          </p:nvPr>
        </p:nvSpPr>
        <p:spPr>
          <a:xfrm>
            <a:off x="2391900" y="3368138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28" name="Google Shape;728;p19"/>
          <p:cNvSpPr txBox="1">
            <a:spLocks noGrp="1"/>
          </p:cNvSpPr>
          <p:nvPr>
            <p:ph type="subTitle" idx="3"/>
          </p:nvPr>
        </p:nvSpPr>
        <p:spPr>
          <a:xfrm>
            <a:off x="2391900" y="1920344"/>
            <a:ext cx="4360200" cy="4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729" name="Google Shape;729;p19"/>
          <p:cNvGrpSpPr/>
          <p:nvPr/>
        </p:nvGrpSpPr>
        <p:grpSpPr>
          <a:xfrm>
            <a:off x="8488926" y="1969982"/>
            <a:ext cx="405351" cy="606099"/>
            <a:chOff x="6268551" y="2194670"/>
            <a:chExt cx="405351" cy="606099"/>
          </a:xfrm>
        </p:grpSpPr>
        <p:sp>
          <p:nvSpPr>
            <p:cNvPr id="730" name="Google Shape;730;p19"/>
            <p:cNvSpPr/>
            <p:nvPr/>
          </p:nvSpPr>
          <p:spPr>
            <a:xfrm>
              <a:off x="6268551" y="2194670"/>
              <a:ext cx="405351" cy="606099"/>
            </a:xfrm>
            <a:custGeom>
              <a:avLst/>
              <a:gdLst/>
              <a:ahLst/>
              <a:cxnLst/>
              <a:rect l="l" t="t" r="r" b="b"/>
              <a:pathLst>
                <a:path w="13149" h="19661" extrusionOk="0">
                  <a:moveTo>
                    <a:pt x="9702" y="1437"/>
                  </a:moveTo>
                  <a:cubicBezTo>
                    <a:pt x="9702" y="1597"/>
                    <a:pt x="9574" y="1852"/>
                    <a:pt x="9574" y="1980"/>
                  </a:cubicBezTo>
                  <a:cubicBezTo>
                    <a:pt x="9447" y="2235"/>
                    <a:pt x="9287" y="2394"/>
                    <a:pt x="9160" y="2522"/>
                  </a:cubicBezTo>
                  <a:lnTo>
                    <a:pt x="9160" y="2650"/>
                  </a:lnTo>
                  <a:lnTo>
                    <a:pt x="8904" y="2905"/>
                  </a:lnTo>
                  <a:lnTo>
                    <a:pt x="8904" y="3033"/>
                  </a:lnTo>
                  <a:cubicBezTo>
                    <a:pt x="8777" y="3192"/>
                    <a:pt x="8649" y="3320"/>
                    <a:pt x="8489" y="3448"/>
                  </a:cubicBezTo>
                  <a:cubicBezTo>
                    <a:pt x="8234" y="3703"/>
                    <a:pt x="8106" y="3990"/>
                    <a:pt x="7851" y="4245"/>
                  </a:cubicBezTo>
                  <a:cubicBezTo>
                    <a:pt x="7691" y="4373"/>
                    <a:pt x="7691" y="4373"/>
                    <a:pt x="7564" y="4501"/>
                  </a:cubicBezTo>
                  <a:cubicBezTo>
                    <a:pt x="7564" y="4373"/>
                    <a:pt x="7691" y="4245"/>
                    <a:pt x="7851" y="4118"/>
                  </a:cubicBezTo>
                  <a:lnTo>
                    <a:pt x="7851" y="3990"/>
                  </a:lnTo>
                  <a:cubicBezTo>
                    <a:pt x="7851" y="3831"/>
                    <a:pt x="7979" y="3703"/>
                    <a:pt x="8106" y="3575"/>
                  </a:cubicBezTo>
                  <a:lnTo>
                    <a:pt x="8106" y="3448"/>
                  </a:lnTo>
                  <a:cubicBezTo>
                    <a:pt x="8234" y="3320"/>
                    <a:pt x="8362" y="3192"/>
                    <a:pt x="8362" y="3033"/>
                  </a:cubicBezTo>
                  <a:cubicBezTo>
                    <a:pt x="8489" y="2905"/>
                    <a:pt x="8649" y="2777"/>
                    <a:pt x="8777" y="2522"/>
                  </a:cubicBezTo>
                  <a:lnTo>
                    <a:pt x="8904" y="2522"/>
                  </a:lnTo>
                  <a:cubicBezTo>
                    <a:pt x="9160" y="2107"/>
                    <a:pt x="9447" y="1724"/>
                    <a:pt x="9702" y="1437"/>
                  </a:cubicBezTo>
                  <a:close/>
                  <a:moveTo>
                    <a:pt x="10500" y="4628"/>
                  </a:moveTo>
                  <a:cubicBezTo>
                    <a:pt x="10628" y="4628"/>
                    <a:pt x="10755" y="4628"/>
                    <a:pt x="10755" y="4788"/>
                  </a:cubicBezTo>
                  <a:cubicBezTo>
                    <a:pt x="10883" y="4788"/>
                    <a:pt x="11042" y="4788"/>
                    <a:pt x="11170" y="4916"/>
                  </a:cubicBezTo>
                  <a:cubicBezTo>
                    <a:pt x="11298" y="4916"/>
                    <a:pt x="11425" y="4916"/>
                    <a:pt x="11553" y="5043"/>
                  </a:cubicBezTo>
                  <a:lnTo>
                    <a:pt x="11681" y="5171"/>
                  </a:lnTo>
                  <a:cubicBezTo>
                    <a:pt x="11840" y="5299"/>
                    <a:pt x="11840" y="5426"/>
                    <a:pt x="11968" y="5586"/>
                  </a:cubicBezTo>
                  <a:cubicBezTo>
                    <a:pt x="12096" y="5841"/>
                    <a:pt x="12096" y="6224"/>
                    <a:pt x="12223" y="6639"/>
                  </a:cubicBezTo>
                  <a:lnTo>
                    <a:pt x="12223" y="8107"/>
                  </a:lnTo>
                  <a:cubicBezTo>
                    <a:pt x="12223" y="8235"/>
                    <a:pt x="12096" y="8490"/>
                    <a:pt x="12096" y="8618"/>
                  </a:cubicBezTo>
                  <a:lnTo>
                    <a:pt x="12096" y="9416"/>
                  </a:lnTo>
                  <a:cubicBezTo>
                    <a:pt x="12096" y="9575"/>
                    <a:pt x="12096" y="9703"/>
                    <a:pt x="11968" y="9830"/>
                  </a:cubicBezTo>
                  <a:lnTo>
                    <a:pt x="11968" y="10213"/>
                  </a:lnTo>
                  <a:lnTo>
                    <a:pt x="11968" y="10501"/>
                  </a:lnTo>
                  <a:lnTo>
                    <a:pt x="11968" y="11011"/>
                  </a:lnTo>
                  <a:cubicBezTo>
                    <a:pt x="11968" y="11299"/>
                    <a:pt x="11840" y="11554"/>
                    <a:pt x="11840" y="11682"/>
                  </a:cubicBezTo>
                  <a:lnTo>
                    <a:pt x="11840" y="11969"/>
                  </a:lnTo>
                  <a:cubicBezTo>
                    <a:pt x="11840" y="12224"/>
                    <a:pt x="11681" y="12479"/>
                    <a:pt x="11681" y="12767"/>
                  </a:cubicBezTo>
                  <a:cubicBezTo>
                    <a:pt x="11681" y="13150"/>
                    <a:pt x="11553" y="13564"/>
                    <a:pt x="11425" y="13820"/>
                  </a:cubicBezTo>
                  <a:lnTo>
                    <a:pt x="11425" y="14075"/>
                  </a:lnTo>
                  <a:cubicBezTo>
                    <a:pt x="11425" y="14203"/>
                    <a:pt x="11298" y="14490"/>
                    <a:pt x="11298" y="14745"/>
                  </a:cubicBezTo>
                  <a:cubicBezTo>
                    <a:pt x="11170" y="15160"/>
                    <a:pt x="11170" y="15416"/>
                    <a:pt x="11042" y="15671"/>
                  </a:cubicBezTo>
                  <a:lnTo>
                    <a:pt x="11042" y="15798"/>
                  </a:lnTo>
                  <a:cubicBezTo>
                    <a:pt x="10755" y="16213"/>
                    <a:pt x="10500" y="16596"/>
                    <a:pt x="10245" y="17139"/>
                  </a:cubicBezTo>
                  <a:cubicBezTo>
                    <a:pt x="10085" y="17267"/>
                    <a:pt x="10085" y="17394"/>
                    <a:pt x="9957" y="17394"/>
                  </a:cubicBezTo>
                  <a:lnTo>
                    <a:pt x="9957" y="17554"/>
                  </a:lnTo>
                  <a:cubicBezTo>
                    <a:pt x="9957" y="17681"/>
                    <a:pt x="9830" y="17681"/>
                    <a:pt x="9830" y="17809"/>
                  </a:cubicBezTo>
                  <a:lnTo>
                    <a:pt x="9702" y="17937"/>
                  </a:lnTo>
                  <a:lnTo>
                    <a:pt x="9702" y="18064"/>
                  </a:lnTo>
                  <a:cubicBezTo>
                    <a:pt x="9574" y="18192"/>
                    <a:pt x="9574" y="18352"/>
                    <a:pt x="9447" y="18479"/>
                  </a:cubicBezTo>
                  <a:cubicBezTo>
                    <a:pt x="9287" y="18479"/>
                    <a:pt x="9287" y="18607"/>
                    <a:pt x="9287" y="18607"/>
                  </a:cubicBezTo>
                  <a:cubicBezTo>
                    <a:pt x="9160" y="18735"/>
                    <a:pt x="9160" y="18735"/>
                    <a:pt x="9032" y="18735"/>
                  </a:cubicBezTo>
                  <a:cubicBezTo>
                    <a:pt x="9032" y="18735"/>
                    <a:pt x="8904" y="18735"/>
                    <a:pt x="8777" y="18862"/>
                  </a:cubicBezTo>
                  <a:lnTo>
                    <a:pt x="8489" y="18862"/>
                  </a:lnTo>
                  <a:cubicBezTo>
                    <a:pt x="8489" y="18735"/>
                    <a:pt x="8362" y="18735"/>
                    <a:pt x="8362" y="18735"/>
                  </a:cubicBezTo>
                  <a:lnTo>
                    <a:pt x="8234" y="18735"/>
                  </a:lnTo>
                  <a:cubicBezTo>
                    <a:pt x="8234" y="18607"/>
                    <a:pt x="8106" y="18607"/>
                    <a:pt x="7979" y="18479"/>
                  </a:cubicBezTo>
                  <a:cubicBezTo>
                    <a:pt x="7979" y="18352"/>
                    <a:pt x="7851" y="18352"/>
                    <a:pt x="7691" y="18192"/>
                  </a:cubicBezTo>
                  <a:lnTo>
                    <a:pt x="7181" y="18192"/>
                  </a:lnTo>
                  <a:cubicBezTo>
                    <a:pt x="7053" y="18192"/>
                    <a:pt x="7053" y="18192"/>
                    <a:pt x="6894" y="18352"/>
                  </a:cubicBezTo>
                  <a:lnTo>
                    <a:pt x="6766" y="18352"/>
                  </a:lnTo>
                  <a:lnTo>
                    <a:pt x="6766" y="18479"/>
                  </a:lnTo>
                  <a:cubicBezTo>
                    <a:pt x="6638" y="18479"/>
                    <a:pt x="6511" y="18479"/>
                    <a:pt x="6511" y="18607"/>
                  </a:cubicBezTo>
                  <a:lnTo>
                    <a:pt x="5585" y="18607"/>
                  </a:lnTo>
                  <a:cubicBezTo>
                    <a:pt x="5170" y="18607"/>
                    <a:pt x="4787" y="18479"/>
                    <a:pt x="4500" y="18352"/>
                  </a:cubicBezTo>
                  <a:cubicBezTo>
                    <a:pt x="4372" y="18352"/>
                    <a:pt x="4245" y="18192"/>
                    <a:pt x="4245" y="18192"/>
                  </a:cubicBezTo>
                  <a:cubicBezTo>
                    <a:pt x="3989" y="18064"/>
                    <a:pt x="3862" y="17809"/>
                    <a:pt x="3702" y="17681"/>
                  </a:cubicBezTo>
                  <a:cubicBezTo>
                    <a:pt x="3447" y="17267"/>
                    <a:pt x="3319" y="17011"/>
                    <a:pt x="3064" y="16756"/>
                  </a:cubicBezTo>
                  <a:cubicBezTo>
                    <a:pt x="2904" y="16469"/>
                    <a:pt x="2777" y="16086"/>
                    <a:pt x="2521" y="15798"/>
                  </a:cubicBezTo>
                  <a:cubicBezTo>
                    <a:pt x="2394" y="15416"/>
                    <a:pt x="2266" y="15160"/>
                    <a:pt x="2106" y="14745"/>
                  </a:cubicBezTo>
                  <a:cubicBezTo>
                    <a:pt x="1979" y="14618"/>
                    <a:pt x="1851" y="14362"/>
                    <a:pt x="1851" y="14203"/>
                  </a:cubicBezTo>
                  <a:cubicBezTo>
                    <a:pt x="1724" y="14075"/>
                    <a:pt x="1724" y="14075"/>
                    <a:pt x="1724" y="13947"/>
                  </a:cubicBezTo>
                  <a:cubicBezTo>
                    <a:pt x="1596" y="13820"/>
                    <a:pt x="1468" y="13564"/>
                    <a:pt x="1468" y="13405"/>
                  </a:cubicBezTo>
                  <a:cubicBezTo>
                    <a:pt x="1309" y="13405"/>
                    <a:pt x="1309" y="13405"/>
                    <a:pt x="1309" y="13277"/>
                  </a:cubicBezTo>
                  <a:cubicBezTo>
                    <a:pt x="1309" y="13150"/>
                    <a:pt x="1181" y="12894"/>
                    <a:pt x="1181" y="12607"/>
                  </a:cubicBezTo>
                  <a:lnTo>
                    <a:pt x="1053" y="12352"/>
                  </a:lnTo>
                  <a:lnTo>
                    <a:pt x="1053" y="12224"/>
                  </a:lnTo>
                  <a:lnTo>
                    <a:pt x="1053" y="12096"/>
                  </a:lnTo>
                  <a:lnTo>
                    <a:pt x="1053" y="11969"/>
                  </a:lnTo>
                  <a:lnTo>
                    <a:pt x="1053" y="11809"/>
                  </a:lnTo>
                  <a:cubicBezTo>
                    <a:pt x="926" y="11554"/>
                    <a:pt x="926" y="11299"/>
                    <a:pt x="926" y="11011"/>
                  </a:cubicBezTo>
                  <a:lnTo>
                    <a:pt x="926" y="10086"/>
                  </a:lnTo>
                  <a:lnTo>
                    <a:pt x="926" y="9033"/>
                  </a:lnTo>
                  <a:cubicBezTo>
                    <a:pt x="1053" y="8490"/>
                    <a:pt x="1181" y="8107"/>
                    <a:pt x="1309" y="7692"/>
                  </a:cubicBezTo>
                  <a:cubicBezTo>
                    <a:pt x="1468" y="7182"/>
                    <a:pt x="1724" y="6767"/>
                    <a:pt x="1979" y="6384"/>
                  </a:cubicBezTo>
                  <a:cubicBezTo>
                    <a:pt x="2106" y="6224"/>
                    <a:pt x="2266" y="6096"/>
                    <a:pt x="2394" y="5969"/>
                  </a:cubicBezTo>
                  <a:cubicBezTo>
                    <a:pt x="2521" y="5841"/>
                    <a:pt x="2649" y="5714"/>
                    <a:pt x="2777" y="5714"/>
                  </a:cubicBezTo>
                  <a:cubicBezTo>
                    <a:pt x="2904" y="5586"/>
                    <a:pt x="3192" y="5299"/>
                    <a:pt x="3447" y="5171"/>
                  </a:cubicBezTo>
                  <a:lnTo>
                    <a:pt x="3862" y="5171"/>
                  </a:lnTo>
                  <a:cubicBezTo>
                    <a:pt x="4245" y="5299"/>
                    <a:pt x="4372" y="5299"/>
                    <a:pt x="4660" y="5426"/>
                  </a:cubicBezTo>
                  <a:cubicBezTo>
                    <a:pt x="4787" y="5426"/>
                    <a:pt x="4915" y="5586"/>
                    <a:pt x="5043" y="5586"/>
                  </a:cubicBezTo>
                  <a:lnTo>
                    <a:pt x="5170" y="5714"/>
                  </a:lnTo>
                  <a:cubicBezTo>
                    <a:pt x="5457" y="5841"/>
                    <a:pt x="5585" y="5841"/>
                    <a:pt x="5713" y="5969"/>
                  </a:cubicBezTo>
                  <a:cubicBezTo>
                    <a:pt x="5713" y="6096"/>
                    <a:pt x="5840" y="6096"/>
                    <a:pt x="5840" y="6096"/>
                  </a:cubicBezTo>
                  <a:lnTo>
                    <a:pt x="5840" y="6639"/>
                  </a:lnTo>
                  <a:lnTo>
                    <a:pt x="5840" y="6767"/>
                  </a:lnTo>
                  <a:lnTo>
                    <a:pt x="5457" y="6767"/>
                  </a:lnTo>
                  <a:cubicBezTo>
                    <a:pt x="5170" y="6767"/>
                    <a:pt x="5043" y="7022"/>
                    <a:pt x="5043" y="7309"/>
                  </a:cubicBezTo>
                  <a:cubicBezTo>
                    <a:pt x="5043" y="7437"/>
                    <a:pt x="5170" y="7692"/>
                    <a:pt x="5457" y="7692"/>
                  </a:cubicBezTo>
                  <a:cubicBezTo>
                    <a:pt x="5840" y="7692"/>
                    <a:pt x="6255" y="7565"/>
                    <a:pt x="6511" y="7437"/>
                  </a:cubicBezTo>
                  <a:cubicBezTo>
                    <a:pt x="6638" y="7437"/>
                    <a:pt x="6766" y="7309"/>
                    <a:pt x="6766" y="7182"/>
                  </a:cubicBezTo>
                  <a:cubicBezTo>
                    <a:pt x="6894" y="7182"/>
                    <a:pt x="6894" y="7022"/>
                    <a:pt x="7053" y="6894"/>
                  </a:cubicBezTo>
                  <a:lnTo>
                    <a:pt x="7181" y="6767"/>
                  </a:lnTo>
                  <a:lnTo>
                    <a:pt x="7181" y="6639"/>
                  </a:lnTo>
                  <a:cubicBezTo>
                    <a:pt x="7309" y="6384"/>
                    <a:pt x="7436" y="6224"/>
                    <a:pt x="7564" y="6096"/>
                  </a:cubicBezTo>
                  <a:lnTo>
                    <a:pt x="7564" y="5969"/>
                  </a:lnTo>
                  <a:cubicBezTo>
                    <a:pt x="7691" y="5841"/>
                    <a:pt x="7851" y="5714"/>
                    <a:pt x="7851" y="5586"/>
                  </a:cubicBezTo>
                  <a:lnTo>
                    <a:pt x="8234" y="5171"/>
                  </a:lnTo>
                  <a:cubicBezTo>
                    <a:pt x="8489" y="5043"/>
                    <a:pt x="8777" y="4916"/>
                    <a:pt x="9032" y="4788"/>
                  </a:cubicBezTo>
                  <a:cubicBezTo>
                    <a:pt x="9160" y="4628"/>
                    <a:pt x="9287" y="4628"/>
                    <a:pt x="9447" y="4628"/>
                  </a:cubicBezTo>
                  <a:close/>
                  <a:moveTo>
                    <a:pt x="10085" y="1"/>
                  </a:moveTo>
                  <a:lnTo>
                    <a:pt x="9957" y="129"/>
                  </a:lnTo>
                  <a:cubicBezTo>
                    <a:pt x="9830" y="129"/>
                    <a:pt x="9830" y="129"/>
                    <a:pt x="9702" y="256"/>
                  </a:cubicBezTo>
                  <a:cubicBezTo>
                    <a:pt x="9447" y="384"/>
                    <a:pt x="9287" y="511"/>
                    <a:pt x="9160" y="799"/>
                  </a:cubicBezTo>
                  <a:cubicBezTo>
                    <a:pt x="8904" y="926"/>
                    <a:pt x="8777" y="1054"/>
                    <a:pt x="8649" y="1182"/>
                  </a:cubicBezTo>
                  <a:cubicBezTo>
                    <a:pt x="8489" y="1437"/>
                    <a:pt x="8362" y="1724"/>
                    <a:pt x="8106" y="1852"/>
                  </a:cubicBezTo>
                  <a:cubicBezTo>
                    <a:pt x="7979" y="2107"/>
                    <a:pt x="7851" y="2394"/>
                    <a:pt x="7691" y="2522"/>
                  </a:cubicBezTo>
                  <a:cubicBezTo>
                    <a:pt x="7436" y="2777"/>
                    <a:pt x="7309" y="3033"/>
                    <a:pt x="7181" y="3192"/>
                  </a:cubicBezTo>
                  <a:cubicBezTo>
                    <a:pt x="7181" y="3320"/>
                    <a:pt x="7053" y="3448"/>
                    <a:pt x="7053" y="3575"/>
                  </a:cubicBezTo>
                  <a:lnTo>
                    <a:pt x="7053" y="2522"/>
                  </a:lnTo>
                  <a:cubicBezTo>
                    <a:pt x="7053" y="2107"/>
                    <a:pt x="7181" y="1724"/>
                    <a:pt x="7181" y="1309"/>
                  </a:cubicBezTo>
                  <a:lnTo>
                    <a:pt x="7181" y="926"/>
                  </a:lnTo>
                  <a:cubicBezTo>
                    <a:pt x="7053" y="799"/>
                    <a:pt x="6894" y="799"/>
                    <a:pt x="6894" y="639"/>
                  </a:cubicBezTo>
                  <a:lnTo>
                    <a:pt x="6766" y="639"/>
                  </a:lnTo>
                  <a:cubicBezTo>
                    <a:pt x="6638" y="639"/>
                    <a:pt x="6638" y="639"/>
                    <a:pt x="6511" y="799"/>
                  </a:cubicBezTo>
                  <a:cubicBezTo>
                    <a:pt x="6383" y="799"/>
                    <a:pt x="6383" y="926"/>
                    <a:pt x="6255" y="1054"/>
                  </a:cubicBezTo>
                  <a:cubicBezTo>
                    <a:pt x="6255" y="1437"/>
                    <a:pt x="6255" y="1980"/>
                    <a:pt x="6096" y="2522"/>
                  </a:cubicBezTo>
                  <a:lnTo>
                    <a:pt x="6096" y="3703"/>
                  </a:lnTo>
                  <a:cubicBezTo>
                    <a:pt x="5968" y="4118"/>
                    <a:pt x="5968" y="4628"/>
                    <a:pt x="5968" y="5043"/>
                  </a:cubicBezTo>
                  <a:cubicBezTo>
                    <a:pt x="5713" y="4916"/>
                    <a:pt x="5457" y="4788"/>
                    <a:pt x="5170" y="4628"/>
                  </a:cubicBezTo>
                  <a:cubicBezTo>
                    <a:pt x="4787" y="4501"/>
                    <a:pt x="4372" y="4373"/>
                    <a:pt x="3989" y="4373"/>
                  </a:cubicBezTo>
                  <a:cubicBezTo>
                    <a:pt x="3862" y="4245"/>
                    <a:pt x="3702" y="4245"/>
                    <a:pt x="3575" y="4245"/>
                  </a:cubicBezTo>
                  <a:cubicBezTo>
                    <a:pt x="3192" y="4245"/>
                    <a:pt x="2904" y="4501"/>
                    <a:pt x="2649" y="4628"/>
                  </a:cubicBezTo>
                  <a:cubicBezTo>
                    <a:pt x="2394" y="4788"/>
                    <a:pt x="2106" y="5043"/>
                    <a:pt x="1851" y="5299"/>
                  </a:cubicBezTo>
                  <a:cubicBezTo>
                    <a:pt x="1596" y="5586"/>
                    <a:pt x="1309" y="5841"/>
                    <a:pt x="1181" y="6096"/>
                  </a:cubicBezTo>
                  <a:cubicBezTo>
                    <a:pt x="798" y="6639"/>
                    <a:pt x="383" y="7309"/>
                    <a:pt x="255" y="7979"/>
                  </a:cubicBezTo>
                  <a:cubicBezTo>
                    <a:pt x="128" y="8362"/>
                    <a:pt x="128" y="8618"/>
                    <a:pt x="0" y="9033"/>
                  </a:cubicBezTo>
                  <a:lnTo>
                    <a:pt x="0" y="10086"/>
                  </a:lnTo>
                  <a:lnTo>
                    <a:pt x="0" y="11426"/>
                  </a:lnTo>
                  <a:cubicBezTo>
                    <a:pt x="128" y="11554"/>
                    <a:pt x="128" y="11682"/>
                    <a:pt x="128" y="11809"/>
                  </a:cubicBezTo>
                  <a:lnTo>
                    <a:pt x="128" y="12224"/>
                  </a:lnTo>
                  <a:cubicBezTo>
                    <a:pt x="255" y="12352"/>
                    <a:pt x="255" y="12479"/>
                    <a:pt x="255" y="12607"/>
                  </a:cubicBezTo>
                  <a:cubicBezTo>
                    <a:pt x="255" y="12767"/>
                    <a:pt x="255" y="12894"/>
                    <a:pt x="383" y="13022"/>
                  </a:cubicBezTo>
                  <a:cubicBezTo>
                    <a:pt x="383" y="13150"/>
                    <a:pt x="383" y="13405"/>
                    <a:pt x="511" y="13564"/>
                  </a:cubicBezTo>
                  <a:cubicBezTo>
                    <a:pt x="670" y="13820"/>
                    <a:pt x="798" y="14075"/>
                    <a:pt x="926" y="14362"/>
                  </a:cubicBezTo>
                  <a:cubicBezTo>
                    <a:pt x="1053" y="14745"/>
                    <a:pt x="1309" y="15288"/>
                    <a:pt x="1596" y="15671"/>
                  </a:cubicBezTo>
                  <a:cubicBezTo>
                    <a:pt x="1724" y="16086"/>
                    <a:pt x="1979" y="16596"/>
                    <a:pt x="2266" y="17011"/>
                  </a:cubicBezTo>
                  <a:cubicBezTo>
                    <a:pt x="2266" y="17139"/>
                    <a:pt x="2394" y="17394"/>
                    <a:pt x="2521" y="17554"/>
                  </a:cubicBezTo>
                  <a:cubicBezTo>
                    <a:pt x="2777" y="17809"/>
                    <a:pt x="2904" y="18064"/>
                    <a:pt x="3064" y="18192"/>
                  </a:cubicBezTo>
                  <a:cubicBezTo>
                    <a:pt x="3319" y="18607"/>
                    <a:pt x="3575" y="18862"/>
                    <a:pt x="3989" y="19149"/>
                  </a:cubicBezTo>
                  <a:cubicBezTo>
                    <a:pt x="4117" y="19149"/>
                    <a:pt x="4372" y="19277"/>
                    <a:pt x="4500" y="19277"/>
                  </a:cubicBezTo>
                  <a:cubicBezTo>
                    <a:pt x="4787" y="19405"/>
                    <a:pt x="4915" y="19405"/>
                    <a:pt x="5043" y="19405"/>
                  </a:cubicBezTo>
                  <a:cubicBezTo>
                    <a:pt x="5336" y="19495"/>
                    <a:pt x="5677" y="19585"/>
                    <a:pt x="5999" y="19585"/>
                  </a:cubicBezTo>
                  <a:cubicBezTo>
                    <a:pt x="6132" y="19585"/>
                    <a:pt x="6261" y="19570"/>
                    <a:pt x="6383" y="19532"/>
                  </a:cubicBezTo>
                  <a:cubicBezTo>
                    <a:pt x="6638" y="19532"/>
                    <a:pt x="6894" y="19405"/>
                    <a:pt x="7053" y="19277"/>
                  </a:cubicBezTo>
                  <a:cubicBezTo>
                    <a:pt x="7181" y="19277"/>
                    <a:pt x="7309" y="19149"/>
                    <a:pt x="7309" y="19149"/>
                  </a:cubicBezTo>
                  <a:cubicBezTo>
                    <a:pt x="7436" y="19149"/>
                    <a:pt x="7436" y="19149"/>
                    <a:pt x="7436" y="19277"/>
                  </a:cubicBezTo>
                  <a:cubicBezTo>
                    <a:pt x="7564" y="19277"/>
                    <a:pt x="7564" y="19277"/>
                    <a:pt x="7564" y="19405"/>
                  </a:cubicBezTo>
                  <a:cubicBezTo>
                    <a:pt x="7691" y="19405"/>
                    <a:pt x="7851" y="19532"/>
                    <a:pt x="7979" y="19532"/>
                  </a:cubicBezTo>
                  <a:cubicBezTo>
                    <a:pt x="8106" y="19660"/>
                    <a:pt x="8489" y="19660"/>
                    <a:pt x="8777" y="19660"/>
                  </a:cubicBezTo>
                  <a:cubicBezTo>
                    <a:pt x="9032" y="19660"/>
                    <a:pt x="9287" y="19660"/>
                    <a:pt x="9574" y="19532"/>
                  </a:cubicBezTo>
                  <a:lnTo>
                    <a:pt x="9702" y="19405"/>
                  </a:lnTo>
                  <a:cubicBezTo>
                    <a:pt x="9830" y="19277"/>
                    <a:pt x="9957" y="19277"/>
                    <a:pt x="10085" y="19149"/>
                  </a:cubicBezTo>
                  <a:cubicBezTo>
                    <a:pt x="10245" y="18862"/>
                    <a:pt x="10372" y="18735"/>
                    <a:pt x="10500" y="18479"/>
                  </a:cubicBezTo>
                  <a:cubicBezTo>
                    <a:pt x="10500" y="18352"/>
                    <a:pt x="10628" y="18192"/>
                    <a:pt x="10755" y="17937"/>
                  </a:cubicBezTo>
                  <a:cubicBezTo>
                    <a:pt x="11042" y="17554"/>
                    <a:pt x="11298" y="17139"/>
                    <a:pt x="11425" y="16756"/>
                  </a:cubicBezTo>
                  <a:cubicBezTo>
                    <a:pt x="11681" y="16341"/>
                    <a:pt x="11968" y="15958"/>
                    <a:pt x="12096" y="15416"/>
                  </a:cubicBezTo>
                  <a:cubicBezTo>
                    <a:pt x="12096" y="15001"/>
                    <a:pt x="12223" y="14490"/>
                    <a:pt x="12351" y="13947"/>
                  </a:cubicBezTo>
                  <a:cubicBezTo>
                    <a:pt x="12479" y="13820"/>
                    <a:pt x="12479" y="13564"/>
                    <a:pt x="12479" y="13277"/>
                  </a:cubicBezTo>
                  <a:cubicBezTo>
                    <a:pt x="12638" y="13022"/>
                    <a:pt x="12638" y="12894"/>
                    <a:pt x="12638" y="12607"/>
                  </a:cubicBezTo>
                  <a:cubicBezTo>
                    <a:pt x="12638" y="12352"/>
                    <a:pt x="12766" y="12096"/>
                    <a:pt x="12766" y="11682"/>
                  </a:cubicBezTo>
                  <a:cubicBezTo>
                    <a:pt x="12766" y="11554"/>
                    <a:pt x="12766" y="11299"/>
                    <a:pt x="12894" y="11011"/>
                  </a:cubicBezTo>
                  <a:lnTo>
                    <a:pt x="12894" y="9958"/>
                  </a:lnTo>
                  <a:cubicBezTo>
                    <a:pt x="12894" y="9575"/>
                    <a:pt x="13021" y="9160"/>
                    <a:pt x="13021" y="8777"/>
                  </a:cubicBezTo>
                  <a:lnTo>
                    <a:pt x="13021" y="8107"/>
                  </a:lnTo>
                  <a:cubicBezTo>
                    <a:pt x="13149" y="7820"/>
                    <a:pt x="13149" y="7692"/>
                    <a:pt x="13149" y="7437"/>
                  </a:cubicBezTo>
                  <a:cubicBezTo>
                    <a:pt x="13149" y="6894"/>
                    <a:pt x="13021" y="6384"/>
                    <a:pt x="13021" y="5841"/>
                  </a:cubicBezTo>
                  <a:cubicBezTo>
                    <a:pt x="12894" y="5714"/>
                    <a:pt x="12894" y="5426"/>
                    <a:pt x="12766" y="5299"/>
                  </a:cubicBezTo>
                  <a:cubicBezTo>
                    <a:pt x="12766" y="5171"/>
                    <a:pt x="12638" y="5043"/>
                    <a:pt x="12638" y="4916"/>
                  </a:cubicBezTo>
                  <a:cubicBezTo>
                    <a:pt x="12479" y="4788"/>
                    <a:pt x="12479" y="4628"/>
                    <a:pt x="12351" y="4501"/>
                  </a:cubicBezTo>
                  <a:cubicBezTo>
                    <a:pt x="12223" y="4501"/>
                    <a:pt x="12223" y="4373"/>
                    <a:pt x="12096" y="4373"/>
                  </a:cubicBezTo>
                  <a:cubicBezTo>
                    <a:pt x="11968" y="4245"/>
                    <a:pt x="11840" y="4245"/>
                    <a:pt x="11840" y="4118"/>
                  </a:cubicBezTo>
                  <a:cubicBezTo>
                    <a:pt x="11553" y="3990"/>
                    <a:pt x="11298" y="3831"/>
                    <a:pt x="11042" y="3831"/>
                  </a:cubicBezTo>
                  <a:lnTo>
                    <a:pt x="10628" y="3831"/>
                  </a:lnTo>
                  <a:cubicBezTo>
                    <a:pt x="10500" y="3703"/>
                    <a:pt x="10372" y="3703"/>
                    <a:pt x="10245" y="3703"/>
                  </a:cubicBezTo>
                  <a:lnTo>
                    <a:pt x="9447" y="3703"/>
                  </a:lnTo>
                  <a:cubicBezTo>
                    <a:pt x="9574" y="3703"/>
                    <a:pt x="9574" y="3703"/>
                    <a:pt x="9574" y="3575"/>
                  </a:cubicBezTo>
                  <a:cubicBezTo>
                    <a:pt x="9702" y="3448"/>
                    <a:pt x="9830" y="3192"/>
                    <a:pt x="9957" y="3033"/>
                  </a:cubicBezTo>
                  <a:cubicBezTo>
                    <a:pt x="10245" y="2777"/>
                    <a:pt x="10372" y="2394"/>
                    <a:pt x="10500" y="1980"/>
                  </a:cubicBezTo>
                  <a:cubicBezTo>
                    <a:pt x="10628" y="1852"/>
                    <a:pt x="10628" y="1597"/>
                    <a:pt x="10755" y="1437"/>
                  </a:cubicBezTo>
                  <a:lnTo>
                    <a:pt x="10755" y="1054"/>
                  </a:lnTo>
                  <a:cubicBezTo>
                    <a:pt x="10755" y="926"/>
                    <a:pt x="10883" y="799"/>
                    <a:pt x="10883" y="639"/>
                  </a:cubicBezTo>
                  <a:cubicBezTo>
                    <a:pt x="10883" y="384"/>
                    <a:pt x="10755" y="129"/>
                    <a:pt x="10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>
              <a:off x="6329526" y="2546895"/>
              <a:ext cx="53177" cy="119056"/>
            </a:xfrm>
            <a:custGeom>
              <a:avLst/>
              <a:gdLst/>
              <a:ahLst/>
              <a:cxnLst/>
              <a:rect l="l" t="t" r="r" b="b"/>
              <a:pathLst>
                <a:path w="1725" h="3862" extrusionOk="0">
                  <a:moveTo>
                    <a:pt x="416" y="0"/>
                  </a:moveTo>
                  <a:cubicBezTo>
                    <a:pt x="288" y="0"/>
                    <a:pt x="128" y="128"/>
                    <a:pt x="128" y="256"/>
                  </a:cubicBezTo>
                  <a:lnTo>
                    <a:pt x="1" y="383"/>
                  </a:lnTo>
                  <a:lnTo>
                    <a:pt x="1" y="543"/>
                  </a:lnTo>
                  <a:lnTo>
                    <a:pt x="128" y="670"/>
                  </a:lnTo>
                  <a:lnTo>
                    <a:pt x="128" y="1341"/>
                  </a:lnTo>
                  <a:lnTo>
                    <a:pt x="288" y="1468"/>
                  </a:lnTo>
                  <a:lnTo>
                    <a:pt x="288" y="1596"/>
                  </a:lnTo>
                  <a:cubicBezTo>
                    <a:pt x="288" y="1724"/>
                    <a:pt x="288" y="1851"/>
                    <a:pt x="416" y="2138"/>
                  </a:cubicBezTo>
                  <a:lnTo>
                    <a:pt x="416" y="2266"/>
                  </a:lnTo>
                  <a:cubicBezTo>
                    <a:pt x="416" y="2394"/>
                    <a:pt x="543" y="2649"/>
                    <a:pt x="543" y="2777"/>
                  </a:cubicBezTo>
                  <a:cubicBezTo>
                    <a:pt x="671" y="3064"/>
                    <a:pt x="671" y="3319"/>
                    <a:pt x="799" y="3575"/>
                  </a:cubicBezTo>
                  <a:cubicBezTo>
                    <a:pt x="926" y="3734"/>
                    <a:pt x="1086" y="3862"/>
                    <a:pt x="1214" y="3862"/>
                  </a:cubicBezTo>
                  <a:cubicBezTo>
                    <a:pt x="1341" y="3862"/>
                    <a:pt x="1341" y="3734"/>
                    <a:pt x="1469" y="3734"/>
                  </a:cubicBezTo>
                  <a:cubicBezTo>
                    <a:pt x="1724" y="3575"/>
                    <a:pt x="1724" y="3319"/>
                    <a:pt x="1597" y="3192"/>
                  </a:cubicBezTo>
                  <a:lnTo>
                    <a:pt x="1597" y="3064"/>
                  </a:lnTo>
                  <a:cubicBezTo>
                    <a:pt x="1469" y="2649"/>
                    <a:pt x="1341" y="2266"/>
                    <a:pt x="1214" y="1979"/>
                  </a:cubicBezTo>
                  <a:lnTo>
                    <a:pt x="1214" y="1851"/>
                  </a:lnTo>
                  <a:cubicBezTo>
                    <a:pt x="1214" y="1596"/>
                    <a:pt x="1086" y="1468"/>
                    <a:pt x="1086" y="1341"/>
                  </a:cubicBezTo>
                  <a:lnTo>
                    <a:pt x="1086" y="1181"/>
                  </a:lnTo>
                  <a:cubicBezTo>
                    <a:pt x="1086" y="926"/>
                    <a:pt x="926" y="798"/>
                    <a:pt x="926" y="543"/>
                  </a:cubicBezTo>
                  <a:lnTo>
                    <a:pt x="926" y="383"/>
                  </a:lnTo>
                  <a:cubicBezTo>
                    <a:pt x="926" y="256"/>
                    <a:pt x="799" y="128"/>
                    <a:pt x="671" y="128"/>
                  </a:cubicBezTo>
                  <a:cubicBezTo>
                    <a:pt x="671" y="0"/>
                    <a:pt x="543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9"/>
            <p:cNvSpPr/>
            <p:nvPr/>
          </p:nvSpPr>
          <p:spPr>
            <a:xfrm>
              <a:off x="6575492" y="2395382"/>
              <a:ext cx="37425" cy="69886"/>
            </a:xfrm>
            <a:custGeom>
              <a:avLst/>
              <a:gdLst/>
              <a:ahLst/>
              <a:cxnLst/>
              <a:rect l="l" t="t" r="r" b="b"/>
              <a:pathLst>
                <a:path w="1214" h="2267" extrusionOk="0">
                  <a:moveTo>
                    <a:pt x="415" y="0"/>
                  </a:moveTo>
                  <a:cubicBezTo>
                    <a:pt x="288" y="0"/>
                    <a:pt x="128" y="0"/>
                    <a:pt x="128" y="128"/>
                  </a:cubicBezTo>
                  <a:cubicBezTo>
                    <a:pt x="0" y="256"/>
                    <a:pt x="0" y="383"/>
                    <a:pt x="128" y="511"/>
                  </a:cubicBezTo>
                  <a:cubicBezTo>
                    <a:pt x="128" y="798"/>
                    <a:pt x="288" y="1181"/>
                    <a:pt x="288" y="1468"/>
                  </a:cubicBezTo>
                  <a:lnTo>
                    <a:pt x="288" y="1724"/>
                  </a:lnTo>
                  <a:cubicBezTo>
                    <a:pt x="288" y="1851"/>
                    <a:pt x="288" y="1979"/>
                    <a:pt x="415" y="2107"/>
                  </a:cubicBezTo>
                  <a:cubicBezTo>
                    <a:pt x="543" y="2107"/>
                    <a:pt x="671" y="2266"/>
                    <a:pt x="798" y="2266"/>
                  </a:cubicBezTo>
                  <a:cubicBezTo>
                    <a:pt x="926" y="2266"/>
                    <a:pt x="1213" y="1979"/>
                    <a:pt x="1213" y="1724"/>
                  </a:cubicBezTo>
                  <a:cubicBezTo>
                    <a:pt x="1213" y="1468"/>
                    <a:pt x="1213" y="1181"/>
                    <a:pt x="1085" y="798"/>
                  </a:cubicBezTo>
                  <a:cubicBezTo>
                    <a:pt x="1085" y="671"/>
                    <a:pt x="1085" y="511"/>
                    <a:pt x="926" y="256"/>
                  </a:cubicBezTo>
                  <a:cubicBezTo>
                    <a:pt x="926" y="128"/>
                    <a:pt x="671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3" name="Google Shape;733;p19"/>
          <p:cNvGrpSpPr/>
          <p:nvPr/>
        </p:nvGrpSpPr>
        <p:grpSpPr>
          <a:xfrm>
            <a:off x="8098438" y="3154084"/>
            <a:ext cx="627710" cy="582455"/>
            <a:chOff x="8373813" y="2411134"/>
            <a:chExt cx="627710" cy="582455"/>
          </a:xfrm>
        </p:grpSpPr>
        <p:sp>
          <p:nvSpPr>
            <p:cNvPr id="734" name="Google Shape;734;p19"/>
            <p:cNvSpPr/>
            <p:nvPr/>
          </p:nvSpPr>
          <p:spPr>
            <a:xfrm>
              <a:off x="8661087" y="2452442"/>
              <a:ext cx="291227" cy="270573"/>
            </a:xfrm>
            <a:custGeom>
              <a:avLst/>
              <a:gdLst/>
              <a:ahLst/>
              <a:cxnLst/>
              <a:rect l="l" t="t" r="r" b="b"/>
              <a:pathLst>
                <a:path w="9447" h="8777" extrusionOk="0">
                  <a:moveTo>
                    <a:pt x="4472" y="869"/>
                  </a:moveTo>
                  <a:cubicBezTo>
                    <a:pt x="4543" y="869"/>
                    <a:pt x="4606" y="883"/>
                    <a:pt x="4660" y="926"/>
                  </a:cubicBezTo>
                  <a:lnTo>
                    <a:pt x="5457" y="926"/>
                  </a:lnTo>
                  <a:cubicBezTo>
                    <a:pt x="5585" y="1054"/>
                    <a:pt x="5713" y="1054"/>
                    <a:pt x="5713" y="1054"/>
                  </a:cubicBezTo>
                  <a:cubicBezTo>
                    <a:pt x="5968" y="1054"/>
                    <a:pt x="6096" y="1213"/>
                    <a:pt x="6255" y="1341"/>
                  </a:cubicBezTo>
                  <a:lnTo>
                    <a:pt x="6383" y="1341"/>
                  </a:lnTo>
                  <a:cubicBezTo>
                    <a:pt x="6383" y="1341"/>
                    <a:pt x="6511" y="1341"/>
                    <a:pt x="6511" y="1468"/>
                  </a:cubicBezTo>
                  <a:lnTo>
                    <a:pt x="6638" y="1468"/>
                  </a:lnTo>
                  <a:lnTo>
                    <a:pt x="6638" y="1596"/>
                  </a:lnTo>
                  <a:lnTo>
                    <a:pt x="6766" y="1724"/>
                  </a:lnTo>
                  <a:lnTo>
                    <a:pt x="6766" y="1851"/>
                  </a:lnTo>
                  <a:cubicBezTo>
                    <a:pt x="6894" y="1851"/>
                    <a:pt x="6894" y="1851"/>
                    <a:pt x="7053" y="2011"/>
                  </a:cubicBezTo>
                  <a:cubicBezTo>
                    <a:pt x="7181" y="2011"/>
                    <a:pt x="7181" y="2139"/>
                    <a:pt x="7181" y="2139"/>
                  </a:cubicBezTo>
                  <a:lnTo>
                    <a:pt x="7308" y="2266"/>
                  </a:lnTo>
                  <a:cubicBezTo>
                    <a:pt x="7308" y="2394"/>
                    <a:pt x="7436" y="2394"/>
                    <a:pt x="7436" y="2522"/>
                  </a:cubicBezTo>
                  <a:cubicBezTo>
                    <a:pt x="7436" y="2649"/>
                    <a:pt x="7564" y="2809"/>
                    <a:pt x="7564" y="2809"/>
                  </a:cubicBezTo>
                  <a:cubicBezTo>
                    <a:pt x="7691" y="2937"/>
                    <a:pt x="7691" y="3064"/>
                    <a:pt x="7851" y="3192"/>
                  </a:cubicBezTo>
                  <a:cubicBezTo>
                    <a:pt x="7851" y="3320"/>
                    <a:pt x="7979" y="3447"/>
                    <a:pt x="8106" y="3607"/>
                  </a:cubicBezTo>
                  <a:cubicBezTo>
                    <a:pt x="8106" y="3734"/>
                    <a:pt x="8234" y="3862"/>
                    <a:pt x="8234" y="3990"/>
                  </a:cubicBezTo>
                  <a:cubicBezTo>
                    <a:pt x="8362" y="4117"/>
                    <a:pt x="8362" y="4245"/>
                    <a:pt x="8362" y="4245"/>
                  </a:cubicBezTo>
                  <a:cubicBezTo>
                    <a:pt x="8489" y="4532"/>
                    <a:pt x="8489" y="4660"/>
                    <a:pt x="8489" y="4788"/>
                  </a:cubicBezTo>
                  <a:lnTo>
                    <a:pt x="8489" y="5202"/>
                  </a:lnTo>
                  <a:cubicBezTo>
                    <a:pt x="8489" y="5330"/>
                    <a:pt x="8362" y="5330"/>
                    <a:pt x="8362" y="5585"/>
                  </a:cubicBezTo>
                  <a:cubicBezTo>
                    <a:pt x="8234" y="5713"/>
                    <a:pt x="8234" y="5841"/>
                    <a:pt x="8234" y="6000"/>
                  </a:cubicBezTo>
                  <a:cubicBezTo>
                    <a:pt x="8106" y="6128"/>
                    <a:pt x="7979" y="6383"/>
                    <a:pt x="7851" y="6511"/>
                  </a:cubicBezTo>
                  <a:cubicBezTo>
                    <a:pt x="7691" y="6798"/>
                    <a:pt x="7564" y="6926"/>
                    <a:pt x="7308" y="7181"/>
                  </a:cubicBezTo>
                  <a:cubicBezTo>
                    <a:pt x="7181" y="7181"/>
                    <a:pt x="7053" y="7309"/>
                    <a:pt x="6894" y="7436"/>
                  </a:cubicBezTo>
                  <a:cubicBezTo>
                    <a:pt x="6766" y="7596"/>
                    <a:pt x="6638" y="7724"/>
                    <a:pt x="6511" y="7724"/>
                  </a:cubicBezTo>
                  <a:cubicBezTo>
                    <a:pt x="6383" y="7724"/>
                    <a:pt x="6255" y="7724"/>
                    <a:pt x="6096" y="7851"/>
                  </a:cubicBezTo>
                  <a:lnTo>
                    <a:pt x="4372" y="7851"/>
                  </a:lnTo>
                  <a:cubicBezTo>
                    <a:pt x="4117" y="7724"/>
                    <a:pt x="3862" y="7596"/>
                    <a:pt x="3574" y="7596"/>
                  </a:cubicBezTo>
                  <a:lnTo>
                    <a:pt x="3447" y="7596"/>
                  </a:lnTo>
                  <a:cubicBezTo>
                    <a:pt x="3191" y="7436"/>
                    <a:pt x="2777" y="7309"/>
                    <a:pt x="2521" y="7181"/>
                  </a:cubicBezTo>
                  <a:cubicBezTo>
                    <a:pt x="2394" y="7054"/>
                    <a:pt x="2106" y="6926"/>
                    <a:pt x="1979" y="6798"/>
                  </a:cubicBezTo>
                  <a:cubicBezTo>
                    <a:pt x="1851" y="6639"/>
                    <a:pt x="1851" y="6639"/>
                    <a:pt x="1723" y="6511"/>
                  </a:cubicBezTo>
                  <a:cubicBezTo>
                    <a:pt x="1596" y="6383"/>
                    <a:pt x="1596" y="6256"/>
                    <a:pt x="1468" y="6128"/>
                  </a:cubicBezTo>
                  <a:cubicBezTo>
                    <a:pt x="1309" y="6000"/>
                    <a:pt x="1309" y="5841"/>
                    <a:pt x="1181" y="5713"/>
                  </a:cubicBezTo>
                  <a:cubicBezTo>
                    <a:pt x="1181" y="5585"/>
                    <a:pt x="1053" y="5458"/>
                    <a:pt x="1053" y="5330"/>
                  </a:cubicBezTo>
                  <a:cubicBezTo>
                    <a:pt x="926" y="5043"/>
                    <a:pt x="926" y="4788"/>
                    <a:pt x="926" y="4532"/>
                  </a:cubicBezTo>
                  <a:lnTo>
                    <a:pt x="926" y="3447"/>
                  </a:lnTo>
                  <a:cubicBezTo>
                    <a:pt x="926" y="3320"/>
                    <a:pt x="1053" y="3192"/>
                    <a:pt x="1053" y="3064"/>
                  </a:cubicBezTo>
                  <a:cubicBezTo>
                    <a:pt x="1053" y="2937"/>
                    <a:pt x="1181" y="2809"/>
                    <a:pt x="1181" y="2649"/>
                  </a:cubicBezTo>
                  <a:cubicBezTo>
                    <a:pt x="1309" y="2394"/>
                    <a:pt x="1468" y="2266"/>
                    <a:pt x="1596" y="2011"/>
                  </a:cubicBezTo>
                  <a:cubicBezTo>
                    <a:pt x="1851" y="1724"/>
                    <a:pt x="2106" y="1596"/>
                    <a:pt x="2394" y="1341"/>
                  </a:cubicBezTo>
                  <a:cubicBezTo>
                    <a:pt x="2521" y="1341"/>
                    <a:pt x="2649" y="1213"/>
                    <a:pt x="2777" y="1213"/>
                  </a:cubicBezTo>
                  <a:cubicBezTo>
                    <a:pt x="2904" y="1054"/>
                    <a:pt x="2904" y="1054"/>
                    <a:pt x="3064" y="1054"/>
                  </a:cubicBezTo>
                  <a:cubicBezTo>
                    <a:pt x="3191" y="926"/>
                    <a:pt x="3447" y="926"/>
                    <a:pt x="3574" y="926"/>
                  </a:cubicBezTo>
                  <a:lnTo>
                    <a:pt x="3989" y="926"/>
                  </a:lnTo>
                  <a:cubicBezTo>
                    <a:pt x="4160" y="926"/>
                    <a:pt x="4330" y="869"/>
                    <a:pt x="4472" y="869"/>
                  </a:cubicBezTo>
                  <a:close/>
                  <a:moveTo>
                    <a:pt x="4117" y="0"/>
                  </a:moveTo>
                  <a:cubicBezTo>
                    <a:pt x="3447" y="0"/>
                    <a:pt x="3064" y="128"/>
                    <a:pt x="2649" y="256"/>
                  </a:cubicBezTo>
                  <a:cubicBezTo>
                    <a:pt x="2394" y="256"/>
                    <a:pt x="2266" y="415"/>
                    <a:pt x="1979" y="543"/>
                  </a:cubicBezTo>
                  <a:cubicBezTo>
                    <a:pt x="1723" y="671"/>
                    <a:pt x="1596" y="926"/>
                    <a:pt x="1309" y="1054"/>
                  </a:cubicBezTo>
                  <a:cubicBezTo>
                    <a:pt x="1309" y="1054"/>
                    <a:pt x="1181" y="1213"/>
                    <a:pt x="1053" y="1213"/>
                  </a:cubicBezTo>
                  <a:cubicBezTo>
                    <a:pt x="1053" y="1341"/>
                    <a:pt x="926" y="1468"/>
                    <a:pt x="926" y="1468"/>
                  </a:cubicBezTo>
                  <a:cubicBezTo>
                    <a:pt x="798" y="1596"/>
                    <a:pt x="798" y="1724"/>
                    <a:pt x="670" y="1724"/>
                  </a:cubicBezTo>
                  <a:cubicBezTo>
                    <a:pt x="511" y="2011"/>
                    <a:pt x="383" y="2266"/>
                    <a:pt x="255" y="2394"/>
                  </a:cubicBezTo>
                  <a:cubicBezTo>
                    <a:pt x="128" y="2937"/>
                    <a:pt x="0" y="3320"/>
                    <a:pt x="0" y="3862"/>
                  </a:cubicBezTo>
                  <a:lnTo>
                    <a:pt x="0" y="4660"/>
                  </a:lnTo>
                  <a:cubicBezTo>
                    <a:pt x="0" y="4915"/>
                    <a:pt x="0" y="5202"/>
                    <a:pt x="128" y="5330"/>
                  </a:cubicBezTo>
                  <a:cubicBezTo>
                    <a:pt x="128" y="5585"/>
                    <a:pt x="255" y="5841"/>
                    <a:pt x="383" y="6128"/>
                  </a:cubicBezTo>
                  <a:cubicBezTo>
                    <a:pt x="511" y="6383"/>
                    <a:pt x="670" y="6511"/>
                    <a:pt x="798" y="6798"/>
                  </a:cubicBezTo>
                  <a:cubicBezTo>
                    <a:pt x="926" y="6926"/>
                    <a:pt x="926" y="7054"/>
                    <a:pt x="1053" y="7181"/>
                  </a:cubicBezTo>
                  <a:lnTo>
                    <a:pt x="1181" y="7309"/>
                  </a:lnTo>
                  <a:cubicBezTo>
                    <a:pt x="1468" y="7596"/>
                    <a:pt x="1596" y="7724"/>
                    <a:pt x="1851" y="7851"/>
                  </a:cubicBezTo>
                  <a:cubicBezTo>
                    <a:pt x="2106" y="7979"/>
                    <a:pt x="2266" y="7979"/>
                    <a:pt x="2521" y="8107"/>
                  </a:cubicBezTo>
                  <a:cubicBezTo>
                    <a:pt x="2777" y="8234"/>
                    <a:pt x="2904" y="8234"/>
                    <a:pt x="3191" y="8394"/>
                  </a:cubicBezTo>
                  <a:cubicBezTo>
                    <a:pt x="3574" y="8522"/>
                    <a:pt x="4117" y="8649"/>
                    <a:pt x="4500" y="8777"/>
                  </a:cubicBezTo>
                  <a:lnTo>
                    <a:pt x="5840" y="8777"/>
                  </a:lnTo>
                  <a:cubicBezTo>
                    <a:pt x="6096" y="8777"/>
                    <a:pt x="6383" y="8649"/>
                    <a:pt x="6511" y="8649"/>
                  </a:cubicBezTo>
                  <a:cubicBezTo>
                    <a:pt x="6766" y="8522"/>
                    <a:pt x="6894" y="8522"/>
                    <a:pt x="7181" y="8394"/>
                  </a:cubicBezTo>
                  <a:cubicBezTo>
                    <a:pt x="7564" y="8234"/>
                    <a:pt x="7851" y="7979"/>
                    <a:pt x="8106" y="7596"/>
                  </a:cubicBezTo>
                  <a:cubicBezTo>
                    <a:pt x="8362" y="7309"/>
                    <a:pt x="8649" y="7054"/>
                    <a:pt x="8776" y="6639"/>
                  </a:cubicBezTo>
                  <a:cubicBezTo>
                    <a:pt x="8904" y="6511"/>
                    <a:pt x="8904" y="6511"/>
                    <a:pt x="8904" y="6383"/>
                  </a:cubicBezTo>
                  <a:cubicBezTo>
                    <a:pt x="9032" y="6256"/>
                    <a:pt x="9032" y="6128"/>
                    <a:pt x="9159" y="6000"/>
                  </a:cubicBezTo>
                  <a:cubicBezTo>
                    <a:pt x="9159" y="5841"/>
                    <a:pt x="9287" y="5585"/>
                    <a:pt x="9287" y="5458"/>
                  </a:cubicBezTo>
                  <a:cubicBezTo>
                    <a:pt x="9447" y="5043"/>
                    <a:pt x="9447" y="4660"/>
                    <a:pt x="9287" y="4117"/>
                  </a:cubicBezTo>
                  <a:cubicBezTo>
                    <a:pt x="9287" y="3990"/>
                    <a:pt x="9159" y="3734"/>
                    <a:pt x="9032" y="3607"/>
                  </a:cubicBezTo>
                  <a:cubicBezTo>
                    <a:pt x="9032" y="3447"/>
                    <a:pt x="8904" y="3192"/>
                    <a:pt x="8776" y="3064"/>
                  </a:cubicBezTo>
                  <a:cubicBezTo>
                    <a:pt x="8649" y="2937"/>
                    <a:pt x="8649" y="2649"/>
                    <a:pt x="8489" y="2522"/>
                  </a:cubicBezTo>
                  <a:cubicBezTo>
                    <a:pt x="8489" y="2394"/>
                    <a:pt x="8362" y="2266"/>
                    <a:pt x="8234" y="2266"/>
                  </a:cubicBezTo>
                  <a:lnTo>
                    <a:pt x="8234" y="2011"/>
                  </a:lnTo>
                  <a:cubicBezTo>
                    <a:pt x="8106" y="2011"/>
                    <a:pt x="8106" y="1851"/>
                    <a:pt x="8106" y="1851"/>
                  </a:cubicBezTo>
                  <a:cubicBezTo>
                    <a:pt x="8106" y="1851"/>
                    <a:pt x="8106" y="1724"/>
                    <a:pt x="7979" y="1724"/>
                  </a:cubicBezTo>
                  <a:cubicBezTo>
                    <a:pt x="7979" y="1596"/>
                    <a:pt x="7851" y="1468"/>
                    <a:pt x="7691" y="1341"/>
                  </a:cubicBezTo>
                  <a:cubicBezTo>
                    <a:pt x="7691" y="1341"/>
                    <a:pt x="7691" y="1213"/>
                    <a:pt x="7564" y="1213"/>
                  </a:cubicBezTo>
                  <a:cubicBezTo>
                    <a:pt x="7564" y="1054"/>
                    <a:pt x="7436" y="1054"/>
                    <a:pt x="7436" y="1054"/>
                  </a:cubicBezTo>
                  <a:lnTo>
                    <a:pt x="7308" y="926"/>
                  </a:lnTo>
                  <a:cubicBezTo>
                    <a:pt x="7308" y="798"/>
                    <a:pt x="7181" y="798"/>
                    <a:pt x="7181" y="798"/>
                  </a:cubicBezTo>
                  <a:cubicBezTo>
                    <a:pt x="7053" y="671"/>
                    <a:pt x="6766" y="543"/>
                    <a:pt x="6511" y="415"/>
                  </a:cubicBezTo>
                  <a:cubicBezTo>
                    <a:pt x="6255" y="256"/>
                    <a:pt x="5840" y="128"/>
                    <a:pt x="5585" y="128"/>
                  </a:cubicBezTo>
                  <a:cubicBezTo>
                    <a:pt x="5298" y="0"/>
                    <a:pt x="5043" y="0"/>
                    <a:pt x="4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5" name="Google Shape;735;p19"/>
            <p:cNvGrpSpPr/>
            <p:nvPr/>
          </p:nvGrpSpPr>
          <p:grpSpPr>
            <a:xfrm>
              <a:off x="8373813" y="2411134"/>
              <a:ext cx="627710" cy="582455"/>
              <a:chOff x="7383213" y="2411134"/>
              <a:chExt cx="627710" cy="582455"/>
            </a:xfrm>
          </p:grpSpPr>
          <p:sp>
            <p:nvSpPr>
              <p:cNvPr id="736" name="Google Shape;736;p19"/>
              <p:cNvSpPr/>
              <p:nvPr/>
            </p:nvSpPr>
            <p:spPr>
              <a:xfrm>
                <a:off x="7383213" y="2411134"/>
                <a:ext cx="627710" cy="582455"/>
              </a:xfrm>
              <a:custGeom>
                <a:avLst/>
                <a:gdLst/>
                <a:ahLst/>
                <a:cxnLst/>
                <a:rect l="l" t="t" r="r" b="b"/>
                <a:pathLst>
                  <a:path w="20362" h="18894" extrusionOk="0">
                    <a:moveTo>
                      <a:pt x="14489" y="957"/>
                    </a:moveTo>
                    <a:cubicBezTo>
                      <a:pt x="14776" y="957"/>
                      <a:pt x="15032" y="957"/>
                      <a:pt x="15159" y="1085"/>
                    </a:cubicBezTo>
                    <a:cubicBezTo>
                      <a:pt x="15415" y="1085"/>
                      <a:pt x="15574" y="1085"/>
                      <a:pt x="15702" y="1213"/>
                    </a:cubicBezTo>
                    <a:cubicBezTo>
                      <a:pt x="15957" y="1340"/>
                      <a:pt x="16213" y="1468"/>
                      <a:pt x="16372" y="1468"/>
                    </a:cubicBezTo>
                    <a:lnTo>
                      <a:pt x="16500" y="1596"/>
                    </a:lnTo>
                    <a:lnTo>
                      <a:pt x="16627" y="1596"/>
                    </a:lnTo>
                    <a:cubicBezTo>
                      <a:pt x="16627" y="1596"/>
                      <a:pt x="16755" y="1755"/>
                      <a:pt x="16883" y="1755"/>
                    </a:cubicBezTo>
                    <a:cubicBezTo>
                      <a:pt x="17010" y="1883"/>
                      <a:pt x="17170" y="2011"/>
                      <a:pt x="17298" y="2138"/>
                    </a:cubicBezTo>
                    <a:cubicBezTo>
                      <a:pt x="17553" y="2394"/>
                      <a:pt x="17808" y="2681"/>
                      <a:pt x="18095" y="2936"/>
                    </a:cubicBezTo>
                    <a:cubicBezTo>
                      <a:pt x="18223" y="3191"/>
                      <a:pt x="18478" y="3479"/>
                      <a:pt x="18606" y="3606"/>
                    </a:cubicBezTo>
                    <a:cubicBezTo>
                      <a:pt x="18766" y="3989"/>
                      <a:pt x="19021" y="4404"/>
                      <a:pt x="19149" y="4787"/>
                    </a:cubicBezTo>
                    <a:cubicBezTo>
                      <a:pt x="19276" y="5074"/>
                      <a:pt x="19276" y="5330"/>
                      <a:pt x="19276" y="5457"/>
                    </a:cubicBezTo>
                    <a:cubicBezTo>
                      <a:pt x="19276" y="5745"/>
                      <a:pt x="19404" y="6000"/>
                      <a:pt x="19404" y="6255"/>
                    </a:cubicBezTo>
                    <a:lnTo>
                      <a:pt x="19404" y="6798"/>
                    </a:lnTo>
                    <a:cubicBezTo>
                      <a:pt x="19404" y="7053"/>
                      <a:pt x="19276" y="7340"/>
                      <a:pt x="19276" y="7596"/>
                    </a:cubicBezTo>
                    <a:cubicBezTo>
                      <a:pt x="19276" y="7723"/>
                      <a:pt x="19149" y="7851"/>
                      <a:pt x="19149" y="8138"/>
                    </a:cubicBezTo>
                    <a:cubicBezTo>
                      <a:pt x="19021" y="8266"/>
                      <a:pt x="19021" y="8394"/>
                      <a:pt x="18893" y="8649"/>
                    </a:cubicBezTo>
                    <a:cubicBezTo>
                      <a:pt x="18766" y="8776"/>
                      <a:pt x="18606" y="9064"/>
                      <a:pt x="18478" y="9191"/>
                    </a:cubicBezTo>
                    <a:cubicBezTo>
                      <a:pt x="18223" y="9574"/>
                      <a:pt x="17681" y="9989"/>
                      <a:pt x="17170" y="10245"/>
                    </a:cubicBezTo>
                    <a:cubicBezTo>
                      <a:pt x="17010" y="10372"/>
                      <a:pt x="16883" y="10532"/>
                      <a:pt x="16627" y="10532"/>
                    </a:cubicBezTo>
                    <a:cubicBezTo>
                      <a:pt x="16500" y="10659"/>
                      <a:pt x="16372" y="10659"/>
                      <a:pt x="16213" y="10659"/>
                    </a:cubicBezTo>
                    <a:cubicBezTo>
                      <a:pt x="15830" y="10787"/>
                      <a:pt x="15287" y="10915"/>
                      <a:pt x="14904" y="10915"/>
                    </a:cubicBezTo>
                    <a:cubicBezTo>
                      <a:pt x="14723" y="10957"/>
                      <a:pt x="14560" y="10971"/>
                      <a:pt x="14403" y="10971"/>
                    </a:cubicBezTo>
                    <a:cubicBezTo>
                      <a:pt x="14088" y="10971"/>
                      <a:pt x="13798" y="10915"/>
                      <a:pt x="13436" y="10915"/>
                    </a:cubicBezTo>
                    <a:lnTo>
                      <a:pt x="13181" y="10915"/>
                    </a:lnTo>
                    <a:cubicBezTo>
                      <a:pt x="12893" y="10915"/>
                      <a:pt x="12510" y="10915"/>
                      <a:pt x="12223" y="10787"/>
                    </a:cubicBezTo>
                    <a:cubicBezTo>
                      <a:pt x="11968" y="10787"/>
                      <a:pt x="11713" y="10659"/>
                      <a:pt x="11585" y="10659"/>
                    </a:cubicBezTo>
                    <a:cubicBezTo>
                      <a:pt x="11170" y="10532"/>
                      <a:pt x="10915" y="10245"/>
                      <a:pt x="10628" y="10117"/>
                    </a:cubicBezTo>
                    <a:lnTo>
                      <a:pt x="10372" y="9989"/>
                    </a:lnTo>
                    <a:cubicBezTo>
                      <a:pt x="10117" y="9862"/>
                      <a:pt x="9830" y="9734"/>
                      <a:pt x="9574" y="9447"/>
                    </a:cubicBezTo>
                    <a:cubicBezTo>
                      <a:pt x="9574" y="9447"/>
                      <a:pt x="9447" y="9319"/>
                      <a:pt x="9319" y="9191"/>
                    </a:cubicBezTo>
                    <a:cubicBezTo>
                      <a:pt x="9191" y="9064"/>
                      <a:pt x="9032" y="8776"/>
                      <a:pt x="8904" y="8521"/>
                    </a:cubicBezTo>
                    <a:cubicBezTo>
                      <a:pt x="8776" y="8521"/>
                      <a:pt x="8776" y="8394"/>
                      <a:pt x="8649" y="8266"/>
                    </a:cubicBezTo>
                    <a:cubicBezTo>
                      <a:pt x="8521" y="7979"/>
                      <a:pt x="8394" y="7723"/>
                      <a:pt x="8234" y="7468"/>
                    </a:cubicBezTo>
                    <a:cubicBezTo>
                      <a:pt x="8234" y="7340"/>
                      <a:pt x="8234" y="7053"/>
                      <a:pt x="8106" y="6925"/>
                    </a:cubicBezTo>
                    <a:lnTo>
                      <a:pt x="8106" y="6542"/>
                    </a:lnTo>
                    <a:cubicBezTo>
                      <a:pt x="7979" y="6255"/>
                      <a:pt x="7851" y="5872"/>
                      <a:pt x="7851" y="5457"/>
                    </a:cubicBezTo>
                    <a:lnTo>
                      <a:pt x="7851" y="4947"/>
                    </a:lnTo>
                    <a:cubicBezTo>
                      <a:pt x="7979" y="4532"/>
                      <a:pt x="8106" y="4277"/>
                      <a:pt x="8234" y="3862"/>
                    </a:cubicBezTo>
                    <a:lnTo>
                      <a:pt x="8521" y="3606"/>
                    </a:lnTo>
                    <a:cubicBezTo>
                      <a:pt x="8521" y="3479"/>
                      <a:pt x="8649" y="3479"/>
                      <a:pt x="8649" y="3351"/>
                    </a:cubicBezTo>
                    <a:lnTo>
                      <a:pt x="8649" y="3191"/>
                    </a:lnTo>
                    <a:lnTo>
                      <a:pt x="8776" y="3191"/>
                    </a:lnTo>
                    <a:cubicBezTo>
                      <a:pt x="8904" y="3064"/>
                      <a:pt x="9032" y="2808"/>
                      <a:pt x="9191" y="2681"/>
                    </a:cubicBezTo>
                    <a:cubicBezTo>
                      <a:pt x="9319" y="2394"/>
                      <a:pt x="9574" y="2266"/>
                      <a:pt x="9702" y="2138"/>
                    </a:cubicBezTo>
                    <a:cubicBezTo>
                      <a:pt x="10372" y="1755"/>
                      <a:pt x="10915" y="1468"/>
                      <a:pt x="11585" y="1213"/>
                    </a:cubicBezTo>
                    <a:cubicBezTo>
                      <a:pt x="11840" y="1213"/>
                      <a:pt x="12096" y="1085"/>
                      <a:pt x="12383" y="1085"/>
                    </a:cubicBezTo>
                    <a:lnTo>
                      <a:pt x="12510" y="1085"/>
                    </a:lnTo>
                    <a:cubicBezTo>
                      <a:pt x="12766" y="1085"/>
                      <a:pt x="13021" y="957"/>
                      <a:pt x="13436" y="957"/>
                    </a:cubicBezTo>
                    <a:close/>
                    <a:moveTo>
                      <a:pt x="8649" y="9862"/>
                    </a:moveTo>
                    <a:cubicBezTo>
                      <a:pt x="8776" y="9862"/>
                      <a:pt x="8776" y="9989"/>
                      <a:pt x="8776" y="9989"/>
                    </a:cubicBezTo>
                    <a:cubicBezTo>
                      <a:pt x="8904" y="10117"/>
                      <a:pt x="9032" y="10245"/>
                      <a:pt x="9191" y="10372"/>
                    </a:cubicBezTo>
                    <a:cubicBezTo>
                      <a:pt x="9032" y="10532"/>
                      <a:pt x="8904" y="10659"/>
                      <a:pt x="8904" y="10787"/>
                    </a:cubicBezTo>
                    <a:lnTo>
                      <a:pt x="8776" y="10787"/>
                    </a:lnTo>
                    <a:cubicBezTo>
                      <a:pt x="8649" y="11042"/>
                      <a:pt x="8521" y="11170"/>
                      <a:pt x="8394" y="11330"/>
                    </a:cubicBezTo>
                    <a:cubicBezTo>
                      <a:pt x="8234" y="11457"/>
                      <a:pt x="8106" y="11585"/>
                      <a:pt x="8106" y="11713"/>
                    </a:cubicBezTo>
                    <a:cubicBezTo>
                      <a:pt x="7851" y="11457"/>
                      <a:pt x="7723" y="11170"/>
                      <a:pt x="7596" y="11042"/>
                    </a:cubicBezTo>
                    <a:lnTo>
                      <a:pt x="7436" y="10915"/>
                    </a:lnTo>
                    <a:cubicBezTo>
                      <a:pt x="7851" y="10659"/>
                      <a:pt x="8234" y="10372"/>
                      <a:pt x="8521" y="10117"/>
                    </a:cubicBezTo>
                    <a:cubicBezTo>
                      <a:pt x="8649" y="9989"/>
                      <a:pt x="8649" y="9989"/>
                      <a:pt x="8649" y="9862"/>
                    </a:cubicBezTo>
                    <a:close/>
                    <a:moveTo>
                      <a:pt x="6925" y="11585"/>
                    </a:moveTo>
                    <a:cubicBezTo>
                      <a:pt x="7053" y="11840"/>
                      <a:pt x="7181" y="11968"/>
                      <a:pt x="7308" y="12255"/>
                    </a:cubicBezTo>
                    <a:lnTo>
                      <a:pt x="7436" y="12255"/>
                    </a:lnTo>
                    <a:lnTo>
                      <a:pt x="7436" y="12383"/>
                    </a:lnTo>
                    <a:cubicBezTo>
                      <a:pt x="7308" y="12510"/>
                      <a:pt x="7181" y="12638"/>
                      <a:pt x="7053" y="12766"/>
                    </a:cubicBezTo>
                    <a:cubicBezTo>
                      <a:pt x="6798" y="13181"/>
                      <a:pt x="6383" y="13436"/>
                      <a:pt x="6000" y="13851"/>
                    </a:cubicBezTo>
                    <a:cubicBezTo>
                      <a:pt x="5585" y="14106"/>
                      <a:pt x="5330" y="14521"/>
                      <a:pt x="5043" y="14904"/>
                    </a:cubicBezTo>
                    <a:cubicBezTo>
                      <a:pt x="4660" y="15159"/>
                      <a:pt x="4245" y="15574"/>
                      <a:pt x="3989" y="15957"/>
                    </a:cubicBezTo>
                    <a:cubicBezTo>
                      <a:pt x="3862" y="16117"/>
                      <a:pt x="3862" y="16244"/>
                      <a:pt x="3734" y="16372"/>
                    </a:cubicBezTo>
                    <a:cubicBezTo>
                      <a:pt x="3447" y="16627"/>
                      <a:pt x="3191" y="16915"/>
                      <a:pt x="2809" y="17042"/>
                    </a:cubicBezTo>
                    <a:cubicBezTo>
                      <a:pt x="2521" y="17425"/>
                      <a:pt x="2138" y="17553"/>
                      <a:pt x="1851" y="17840"/>
                    </a:cubicBezTo>
                    <a:cubicBezTo>
                      <a:pt x="1851" y="17840"/>
                      <a:pt x="1723" y="17840"/>
                      <a:pt x="1723" y="17968"/>
                    </a:cubicBezTo>
                    <a:lnTo>
                      <a:pt x="1596" y="17968"/>
                    </a:lnTo>
                    <a:lnTo>
                      <a:pt x="1468" y="17840"/>
                    </a:lnTo>
                    <a:lnTo>
                      <a:pt x="1340" y="17713"/>
                    </a:lnTo>
                    <a:cubicBezTo>
                      <a:pt x="1213" y="17553"/>
                      <a:pt x="1213" y="17553"/>
                      <a:pt x="1053" y="17425"/>
                    </a:cubicBezTo>
                    <a:cubicBezTo>
                      <a:pt x="1053" y="17298"/>
                      <a:pt x="926" y="17170"/>
                      <a:pt x="926" y="17170"/>
                    </a:cubicBezTo>
                    <a:lnTo>
                      <a:pt x="926" y="17042"/>
                    </a:lnTo>
                    <a:cubicBezTo>
                      <a:pt x="1053" y="16755"/>
                      <a:pt x="1213" y="16627"/>
                      <a:pt x="1340" y="16500"/>
                    </a:cubicBezTo>
                    <a:lnTo>
                      <a:pt x="1468" y="16500"/>
                    </a:lnTo>
                    <a:cubicBezTo>
                      <a:pt x="1596" y="16117"/>
                      <a:pt x="2011" y="15830"/>
                      <a:pt x="2266" y="15447"/>
                    </a:cubicBezTo>
                    <a:cubicBezTo>
                      <a:pt x="2394" y="15319"/>
                      <a:pt x="2521" y="15319"/>
                      <a:pt x="2649" y="15159"/>
                    </a:cubicBezTo>
                    <a:cubicBezTo>
                      <a:pt x="2809" y="14904"/>
                      <a:pt x="3064" y="14649"/>
                      <a:pt x="3319" y="14361"/>
                    </a:cubicBezTo>
                    <a:cubicBezTo>
                      <a:pt x="3734" y="14106"/>
                      <a:pt x="3989" y="13851"/>
                      <a:pt x="4404" y="13564"/>
                    </a:cubicBezTo>
                    <a:lnTo>
                      <a:pt x="4404" y="13436"/>
                    </a:lnTo>
                    <a:cubicBezTo>
                      <a:pt x="4787" y="13181"/>
                      <a:pt x="5043" y="12925"/>
                      <a:pt x="5330" y="12638"/>
                    </a:cubicBezTo>
                    <a:lnTo>
                      <a:pt x="5585" y="12510"/>
                    </a:lnTo>
                    <a:cubicBezTo>
                      <a:pt x="5840" y="12255"/>
                      <a:pt x="6128" y="11968"/>
                      <a:pt x="6383" y="11840"/>
                    </a:cubicBezTo>
                    <a:cubicBezTo>
                      <a:pt x="6511" y="11713"/>
                      <a:pt x="6638" y="11585"/>
                      <a:pt x="6798" y="11585"/>
                    </a:cubicBezTo>
                    <a:close/>
                    <a:moveTo>
                      <a:pt x="13181" y="0"/>
                    </a:moveTo>
                    <a:cubicBezTo>
                      <a:pt x="13021" y="0"/>
                      <a:pt x="12766" y="160"/>
                      <a:pt x="12638" y="160"/>
                    </a:cubicBezTo>
                    <a:cubicBezTo>
                      <a:pt x="12096" y="160"/>
                      <a:pt x="11713" y="287"/>
                      <a:pt x="11170" y="415"/>
                    </a:cubicBezTo>
                    <a:cubicBezTo>
                      <a:pt x="10787" y="543"/>
                      <a:pt x="10372" y="798"/>
                      <a:pt x="9989" y="957"/>
                    </a:cubicBezTo>
                    <a:cubicBezTo>
                      <a:pt x="9702" y="1085"/>
                      <a:pt x="9574" y="1213"/>
                      <a:pt x="9319" y="1340"/>
                    </a:cubicBezTo>
                    <a:cubicBezTo>
                      <a:pt x="9191" y="1468"/>
                      <a:pt x="8904" y="1596"/>
                      <a:pt x="8776" y="1755"/>
                    </a:cubicBezTo>
                    <a:cubicBezTo>
                      <a:pt x="8521" y="1883"/>
                      <a:pt x="8394" y="2138"/>
                      <a:pt x="8234" y="2266"/>
                    </a:cubicBezTo>
                    <a:cubicBezTo>
                      <a:pt x="8106" y="2553"/>
                      <a:pt x="7979" y="2681"/>
                      <a:pt x="7851" y="2936"/>
                    </a:cubicBezTo>
                    <a:cubicBezTo>
                      <a:pt x="7596" y="3351"/>
                      <a:pt x="7436" y="3734"/>
                      <a:pt x="7181" y="4149"/>
                    </a:cubicBezTo>
                    <a:cubicBezTo>
                      <a:pt x="7053" y="4532"/>
                      <a:pt x="6925" y="4947"/>
                      <a:pt x="6925" y="5330"/>
                    </a:cubicBezTo>
                    <a:cubicBezTo>
                      <a:pt x="6925" y="5745"/>
                      <a:pt x="7053" y="6128"/>
                      <a:pt x="7181" y="6542"/>
                    </a:cubicBezTo>
                    <a:lnTo>
                      <a:pt x="7181" y="7053"/>
                    </a:lnTo>
                    <a:cubicBezTo>
                      <a:pt x="7308" y="7340"/>
                      <a:pt x="7308" y="7468"/>
                      <a:pt x="7436" y="7596"/>
                    </a:cubicBezTo>
                    <a:cubicBezTo>
                      <a:pt x="7436" y="7851"/>
                      <a:pt x="7596" y="8138"/>
                      <a:pt x="7596" y="8266"/>
                    </a:cubicBezTo>
                    <a:cubicBezTo>
                      <a:pt x="7723" y="8521"/>
                      <a:pt x="7851" y="8649"/>
                      <a:pt x="7979" y="8776"/>
                    </a:cubicBezTo>
                    <a:lnTo>
                      <a:pt x="7979" y="8936"/>
                    </a:lnTo>
                    <a:cubicBezTo>
                      <a:pt x="8106" y="9064"/>
                      <a:pt x="8234" y="9191"/>
                      <a:pt x="8234" y="9319"/>
                    </a:cubicBezTo>
                    <a:cubicBezTo>
                      <a:pt x="8106" y="9319"/>
                      <a:pt x="8106" y="9319"/>
                      <a:pt x="7979" y="9447"/>
                    </a:cubicBezTo>
                    <a:cubicBezTo>
                      <a:pt x="7436" y="9734"/>
                      <a:pt x="7053" y="10117"/>
                      <a:pt x="6638" y="10532"/>
                    </a:cubicBezTo>
                    <a:cubicBezTo>
                      <a:pt x="6255" y="10787"/>
                      <a:pt x="5840" y="11042"/>
                      <a:pt x="5457" y="11457"/>
                    </a:cubicBezTo>
                    <a:cubicBezTo>
                      <a:pt x="5043" y="11713"/>
                      <a:pt x="4660" y="11968"/>
                      <a:pt x="4245" y="12383"/>
                    </a:cubicBezTo>
                    <a:cubicBezTo>
                      <a:pt x="3989" y="12638"/>
                      <a:pt x="3606" y="13053"/>
                      <a:pt x="3191" y="13308"/>
                    </a:cubicBezTo>
                    <a:cubicBezTo>
                      <a:pt x="2809" y="13564"/>
                      <a:pt x="2521" y="13979"/>
                      <a:pt x="2138" y="14361"/>
                    </a:cubicBezTo>
                    <a:lnTo>
                      <a:pt x="1213" y="15319"/>
                    </a:lnTo>
                    <a:cubicBezTo>
                      <a:pt x="1053" y="15574"/>
                      <a:pt x="798" y="15702"/>
                      <a:pt x="670" y="15957"/>
                    </a:cubicBezTo>
                    <a:cubicBezTo>
                      <a:pt x="543" y="16117"/>
                      <a:pt x="415" y="16244"/>
                      <a:pt x="255" y="16372"/>
                    </a:cubicBezTo>
                    <a:cubicBezTo>
                      <a:pt x="255" y="16500"/>
                      <a:pt x="128" y="16500"/>
                      <a:pt x="128" y="16627"/>
                    </a:cubicBezTo>
                    <a:cubicBezTo>
                      <a:pt x="128" y="16755"/>
                      <a:pt x="0" y="16915"/>
                      <a:pt x="0" y="17042"/>
                    </a:cubicBezTo>
                    <a:cubicBezTo>
                      <a:pt x="0" y="17298"/>
                      <a:pt x="128" y="17553"/>
                      <a:pt x="255" y="17713"/>
                    </a:cubicBezTo>
                    <a:cubicBezTo>
                      <a:pt x="415" y="17968"/>
                      <a:pt x="543" y="18095"/>
                      <a:pt x="670" y="18351"/>
                    </a:cubicBezTo>
                    <a:cubicBezTo>
                      <a:pt x="798" y="18638"/>
                      <a:pt x="1053" y="18766"/>
                      <a:pt x="1468" y="18893"/>
                    </a:cubicBezTo>
                    <a:cubicBezTo>
                      <a:pt x="1851" y="18893"/>
                      <a:pt x="2266" y="18638"/>
                      <a:pt x="2649" y="18351"/>
                    </a:cubicBezTo>
                    <a:cubicBezTo>
                      <a:pt x="2936" y="18223"/>
                      <a:pt x="3191" y="17968"/>
                      <a:pt x="3447" y="17713"/>
                    </a:cubicBezTo>
                    <a:cubicBezTo>
                      <a:pt x="3862" y="17425"/>
                      <a:pt x="4117" y="17170"/>
                      <a:pt x="4404" y="16915"/>
                    </a:cubicBezTo>
                    <a:cubicBezTo>
                      <a:pt x="4660" y="16627"/>
                      <a:pt x="4915" y="16244"/>
                      <a:pt x="5202" y="15957"/>
                    </a:cubicBezTo>
                    <a:cubicBezTo>
                      <a:pt x="5457" y="15702"/>
                      <a:pt x="5713" y="15319"/>
                      <a:pt x="6128" y="15032"/>
                    </a:cubicBezTo>
                    <a:cubicBezTo>
                      <a:pt x="6383" y="14649"/>
                      <a:pt x="6798" y="14361"/>
                      <a:pt x="7053" y="13979"/>
                    </a:cubicBezTo>
                    <a:cubicBezTo>
                      <a:pt x="7436" y="13723"/>
                      <a:pt x="7723" y="13308"/>
                      <a:pt x="8106" y="13053"/>
                    </a:cubicBezTo>
                    <a:cubicBezTo>
                      <a:pt x="8234" y="12925"/>
                      <a:pt x="8394" y="12638"/>
                      <a:pt x="8521" y="12510"/>
                    </a:cubicBezTo>
                    <a:cubicBezTo>
                      <a:pt x="8649" y="12383"/>
                      <a:pt x="8904" y="12127"/>
                      <a:pt x="9032" y="11968"/>
                    </a:cubicBezTo>
                    <a:cubicBezTo>
                      <a:pt x="9032" y="11840"/>
                      <a:pt x="9191" y="11713"/>
                      <a:pt x="9319" y="11585"/>
                    </a:cubicBezTo>
                    <a:lnTo>
                      <a:pt x="9447" y="11457"/>
                    </a:lnTo>
                    <a:cubicBezTo>
                      <a:pt x="9574" y="11330"/>
                      <a:pt x="9574" y="11170"/>
                      <a:pt x="9702" y="11170"/>
                    </a:cubicBezTo>
                    <a:cubicBezTo>
                      <a:pt x="9830" y="11042"/>
                      <a:pt x="9830" y="10915"/>
                      <a:pt x="9989" y="10915"/>
                    </a:cubicBezTo>
                    <a:lnTo>
                      <a:pt x="9989" y="10787"/>
                    </a:lnTo>
                    <a:cubicBezTo>
                      <a:pt x="10372" y="11042"/>
                      <a:pt x="10787" y="11170"/>
                      <a:pt x="11042" y="11457"/>
                    </a:cubicBezTo>
                    <a:cubicBezTo>
                      <a:pt x="11585" y="11585"/>
                      <a:pt x="11968" y="11713"/>
                      <a:pt x="12510" y="11840"/>
                    </a:cubicBezTo>
                    <a:lnTo>
                      <a:pt x="15159" y="11840"/>
                    </a:lnTo>
                    <a:cubicBezTo>
                      <a:pt x="15702" y="11840"/>
                      <a:pt x="16085" y="11713"/>
                      <a:pt x="16627" y="11585"/>
                    </a:cubicBezTo>
                    <a:cubicBezTo>
                      <a:pt x="16755" y="11457"/>
                      <a:pt x="17010" y="11457"/>
                      <a:pt x="17170" y="11330"/>
                    </a:cubicBezTo>
                    <a:cubicBezTo>
                      <a:pt x="17425" y="11170"/>
                      <a:pt x="17681" y="11042"/>
                      <a:pt x="17808" y="10915"/>
                    </a:cubicBezTo>
                    <a:cubicBezTo>
                      <a:pt x="18223" y="10659"/>
                      <a:pt x="18606" y="10372"/>
                      <a:pt x="18893" y="9989"/>
                    </a:cubicBezTo>
                    <a:cubicBezTo>
                      <a:pt x="19149" y="9862"/>
                      <a:pt x="19276" y="9734"/>
                      <a:pt x="19404" y="9447"/>
                    </a:cubicBezTo>
                    <a:cubicBezTo>
                      <a:pt x="19564" y="9319"/>
                      <a:pt x="19691" y="9064"/>
                      <a:pt x="19819" y="8776"/>
                    </a:cubicBezTo>
                    <a:cubicBezTo>
                      <a:pt x="19947" y="8649"/>
                      <a:pt x="19947" y="8394"/>
                      <a:pt x="20074" y="8266"/>
                    </a:cubicBezTo>
                    <a:cubicBezTo>
                      <a:pt x="20074" y="7979"/>
                      <a:pt x="20202" y="7723"/>
                      <a:pt x="20202" y="7468"/>
                    </a:cubicBezTo>
                    <a:cubicBezTo>
                      <a:pt x="20202" y="7340"/>
                      <a:pt x="20361" y="7053"/>
                      <a:pt x="20361" y="6925"/>
                    </a:cubicBezTo>
                    <a:lnTo>
                      <a:pt x="20361" y="6255"/>
                    </a:lnTo>
                    <a:cubicBezTo>
                      <a:pt x="20361" y="6128"/>
                      <a:pt x="20202" y="5872"/>
                      <a:pt x="20202" y="5585"/>
                    </a:cubicBezTo>
                    <a:cubicBezTo>
                      <a:pt x="20202" y="5457"/>
                      <a:pt x="20202" y="5202"/>
                      <a:pt x="20074" y="5074"/>
                    </a:cubicBezTo>
                    <a:cubicBezTo>
                      <a:pt x="20074" y="4532"/>
                      <a:pt x="19819" y="4149"/>
                      <a:pt x="19691" y="3734"/>
                    </a:cubicBezTo>
                    <a:cubicBezTo>
                      <a:pt x="19404" y="3191"/>
                      <a:pt x="19149" y="2808"/>
                      <a:pt x="18893" y="2394"/>
                    </a:cubicBezTo>
                    <a:cubicBezTo>
                      <a:pt x="18766" y="2394"/>
                      <a:pt x="18766" y="2394"/>
                      <a:pt x="18766" y="2266"/>
                    </a:cubicBezTo>
                    <a:cubicBezTo>
                      <a:pt x="18478" y="2011"/>
                      <a:pt x="18223" y="1755"/>
                      <a:pt x="17808" y="1468"/>
                    </a:cubicBezTo>
                    <a:cubicBezTo>
                      <a:pt x="17808" y="1340"/>
                      <a:pt x="17681" y="1340"/>
                      <a:pt x="17553" y="1213"/>
                    </a:cubicBezTo>
                    <a:cubicBezTo>
                      <a:pt x="17425" y="1085"/>
                      <a:pt x="17298" y="957"/>
                      <a:pt x="17010" y="798"/>
                    </a:cubicBezTo>
                    <a:cubicBezTo>
                      <a:pt x="16883" y="670"/>
                      <a:pt x="16755" y="543"/>
                      <a:pt x="16500" y="415"/>
                    </a:cubicBezTo>
                    <a:lnTo>
                      <a:pt x="15957" y="415"/>
                    </a:lnTo>
                    <a:cubicBezTo>
                      <a:pt x="15830" y="287"/>
                      <a:pt x="15574" y="160"/>
                      <a:pt x="15287" y="160"/>
                    </a:cubicBezTo>
                    <a:lnTo>
                      <a:pt x="14617" y="160"/>
                    </a:lnTo>
                    <a:cubicBezTo>
                      <a:pt x="14489" y="160"/>
                      <a:pt x="14234" y="0"/>
                      <a:pt x="139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9"/>
              <p:cNvSpPr/>
              <p:nvPr/>
            </p:nvSpPr>
            <p:spPr>
              <a:xfrm>
                <a:off x="7850515" y="2571495"/>
                <a:ext cx="53147" cy="98401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3192" extrusionOk="0">
                    <a:moveTo>
                      <a:pt x="671" y="0"/>
                    </a:moveTo>
                    <a:cubicBezTo>
                      <a:pt x="671" y="128"/>
                      <a:pt x="543" y="128"/>
                      <a:pt x="543" y="255"/>
                    </a:cubicBezTo>
                    <a:cubicBezTo>
                      <a:pt x="415" y="383"/>
                      <a:pt x="415" y="543"/>
                      <a:pt x="543" y="670"/>
                    </a:cubicBezTo>
                    <a:cubicBezTo>
                      <a:pt x="543" y="798"/>
                      <a:pt x="671" y="926"/>
                      <a:pt x="798" y="1053"/>
                    </a:cubicBezTo>
                    <a:lnTo>
                      <a:pt x="798" y="1468"/>
                    </a:lnTo>
                    <a:lnTo>
                      <a:pt x="798" y="1596"/>
                    </a:lnTo>
                    <a:lnTo>
                      <a:pt x="798" y="1723"/>
                    </a:lnTo>
                    <a:cubicBezTo>
                      <a:pt x="671" y="1851"/>
                      <a:pt x="543" y="1979"/>
                      <a:pt x="543" y="2138"/>
                    </a:cubicBezTo>
                    <a:cubicBezTo>
                      <a:pt x="415" y="2266"/>
                      <a:pt x="256" y="2266"/>
                      <a:pt x="128" y="2394"/>
                    </a:cubicBezTo>
                    <a:cubicBezTo>
                      <a:pt x="128" y="2394"/>
                      <a:pt x="0" y="2521"/>
                      <a:pt x="0" y="2649"/>
                    </a:cubicBezTo>
                    <a:cubicBezTo>
                      <a:pt x="0" y="2777"/>
                      <a:pt x="128" y="2936"/>
                      <a:pt x="128" y="3064"/>
                    </a:cubicBezTo>
                    <a:cubicBezTo>
                      <a:pt x="256" y="3064"/>
                      <a:pt x="415" y="3192"/>
                      <a:pt x="415" y="3192"/>
                    </a:cubicBezTo>
                    <a:cubicBezTo>
                      <a:pt x="543" y="3192"/>
                      <a:pt x="671" y="3192"/>
                      <a:pt x="798" y="3064"/>
                    </a:cubicBezTo>
                    <a:cubicBezTo>
                      <a:pt x="1054" y="2777"/>
                      <a:pt x="1341" y="2521"/>
                      <a:pt x="1468" y="2266"/>
                    </a:cubicBezTo>
                    <a:cubicBezTo>
                      <a:pt x="1596" y="1979"/>
                      <a:pt x="1724" y="1851"/>
                      <a:pt x="1724" y="1596"/>
                    </a:cubicBezTo>
                    <a:cubicBezTo>
                      <a:pt x="1724" y="1468"/>
                      <a:pt x="1724" y="1181"/>
                      <a:pt x="1596" y="1053"/>
                    </a:cubicBezTo>
                    <a:cubicBezTo>
                      <a:pt x="1596" y="926"/>
                      <a:pt x="1596" y="670"/>
                      <a:pt x="1468" y="543"/>
                    </a:cubicBezTo>
                    <a:cubicBezTo>
                      <a:pt x="1468" y="383"/>
                      <a:pt x="1341" y="255"/>
                      <a:pt x="1341" y="255"/>
                    </a:cubicBezTo>
                    <a:lnTo>
                      <a:pt x="1341" y="128"/>
                    </a:lnTo>
                    <a:cubicBezTo>
                      <a:pt x="1054" y="0"/>
                      <a:pt x="926" y="0"/>
                      <a:pt x="6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9"/>
              <p:cNvSpPr/>
              <p:nvPr/>
            </p:nvSpPr>
            <p:spPr>
              <a:xfrm>
                <a:off x="7702947" y="2535705"/>
                <a:ext cx="41340" cy="72198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2342" extrusionOk="0">
                    <a:moveTo>
                      <a:pt x="790" y="1"/>
                    </a:moveTo>
                    <a:cubicBezTo>
                      <a:pt x="645" y="1"/>
                      <a:pt x="488" y="71"/>
                      <a:pt x="415" y="236"/>
                    </a:cubicBezTo>
                    <a:cubicBezTo>
                      <a:pt x="415" y="363"/>
                      <a:pt x="256" y="363"/>
                      <a:pt x="256" y="491"/>
                    </a:cubicBezTo>
                    <a:cubicBezTo>
                      <a:pt x="256" y="619"/>
                      <a:pt x="128" y="619"/>
                      <a:pt x="128" y="746"/>
                    </a:cubicBezTo>
                    <a:lnTo>
                      <a:pt x="128" y="1289"/>
                    </a:lnTo>
                    <a:cubicBezTo>
                      <a:pt x="0" y="1544"/>
                      <a:pt x="0" y="1831"/>
                      <a:pt x="128" y="2087"/>
                    </a:cubicBezTo>
                    <a:cubicBezTo>
                      <a:pt x="128" y="2087"/>
                      <a:pt x="128" y="2214"/>
                      <a:pt x="256" y="2214"/>
                    </a:cubicBezTo>
                    <a:cubicBezTo>
                      <a:pt x="256" y="2342"/>
                      <a:pt x="543" y="2342"/>
                      <a:pt x="670" y="2342"/>
                    </a:cubicBezTo>
                    <a:cubicBezTo>
                      <a:pt x="798" y="2342"/>
                      <a:pt x="798" y="2342"/>
                      <a:pt x="926" y="2214"/>
                    </a:cubicBezTo>
                    <a:cubicBezTo>
                      <a:pt x="926" y="2087"/>
                      <a:pt x="1053" y="1959"/>
                      <a:pt x="926" y="1831"/>
                    </a:cubicBezTo>
                    <a:lnTo>
                      <a:pt x="926" y="1704"/>
                    </a:lnTo>
                    <a:cubicBezTo>
                      <a:pt x="926" y="1544"/>
                      <a:pt x="926" y="1289"/>
                      <a:pt x="1053" y="1161"/>
                    </a:cubicBezTo>
                    <a:lnTo>
                      <a:pt x="1053" y="746"/>
                    </a:lnTo>
                    <a:cubicBezTo>
                      <a:pt x="1213" y="746"/>
                      <a:pt x="1213" y="746"/>
                      <a:pt x="1213" y="619"/>
                    </a:cubicBezTo>
                    <a:cubicBezTo>
                      <a:pt x="1341" y="491"/>
                      <a:pt x="1341" y="236"/>
                      <a:pt x="1213" y="108"/>
                    </a:cubicBezTo>
                    <a:lnTo>
                      <a:pt x="1053" y="108"/>
                    </a:lnTo>
                    <a:cubicBezTo>
                      <a:pt x="999" y="40"/>
                      <a:pt x="898" y="1"/>
                      <a:pt x="7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9" name="Google Shape;739;p19"/>
          <p:cNvSpPr/>
          <p:nvPr/>
        </p:nvSpPr>
        <p:spPr>
          <a:xfrm>
            <a:off x="7464722" y="856852"/>
            <a:ext cx="446690" cy="626723"/>
          </a:xfrm>
          <a:custGeom>
            <a:avLst/>
            <a:gdLst/>
            <a:ahLst/>
            <a:cxnLst/>
            <a:rect l="l" t="t" r="r" b="b"/>
            <a:pathLst>
              <a:path w="14490" h="20330" extrusionOk="0">
                <a:moveTo>
                  <a:pt x="13022" y="926"/>
                </a:moveTo>
                <a:cubicBezTo>
                  <a:pt x="13149" y="926"/>
                  <a:pt x="13149" y="1054"/>
                  <a:pt x="13149" y="1054"/>
                </a:cubicBezTo>
                <a:lnTo>
                  <a:pt x="13277" y="1181"/>
                </a:lnTo>
                <a:cubicBezTo>
                  <a:pt x="13405" y="1341"/>
                  <a:pt x="13405" y="1469"/>
                  <a:pt x="13405" y="1596"/>
                </a:cubicBezTo>
                <a:cubicBezTo>
                  <a:pt x="13564" y="1852"/>
                  <a:pt x="13564" y="1979"/>
                  <a:pt x="13564" y="2139"/>
                </a:cubicBezTo>
                <a:lnTo>
                  <a:pt x="13564" y="2649"/>
                </a:lnTo>
                <a:lnTo>
                  <a:pt x="13564" y="3575"/>
                </a:lnTo>
                <a:cubicBezTo>
                  <a:pt x="13564" y="4117"/>
                  <a:pt x="13564" y="4532"/>
                  <a:pt x="13405" y="4915"/>
                </a:cubicBezTo>
                <a:cubicBezTo>
                  <a:pt x="13277" y="5171"/>
                  <a:pt x="13277" y="5330"/>
                  <a:pt x="13149" y="5585"/>
                </a:cubicBezTo>
                <a:cubicBezTo>
                  <a:pt x="12607" y="5330"/>
                  <a:pt x="12096" y="5043"/>
                  <a:pt x="11553" y="4788"/>
                </a:cubicBezTo>
                <a:cubicBezTo>
                  <a:pt x="11011" y="4532"/>
                  <a:pt x="10628" y="4117"/>
                  <a:pt x="10213" y="3862"/>
                </a:cubicBezTo>
                <a:cubicBezTo>
                  <a:pt x="9958" y="3734"/>
                  <a:pt x="9830" y="3575"/>
                  <a:pt x="9575" y="3447"/>
                </a:cubicBezTo>
                <a:cubicBezTo>
                  <a:pt x="9415" y="3447"/>
                  <a:pt x="9415" y="3320"/>
                  <a:pt x="9288" y="3320"/>
                </a:cubicBezTo>
                <a:cubicBezTo>
                  <a:pt x="9288" y="3192"/>
                  <a:pt x="9160" y="3192"/>
                  <a:pt x="9160" y="3192"/>
                </a:cubicBezTo>
                <a:cubicBezTo>
                  <a:pt x="9415" y="2937"/>
                  <a:pt x="9575" y="2649"/>
                  <a:pt x="9830" y="2522"/>
                </a:cubicBezTo>
                <a:cubicBezTo>
                  <a:pt x="9958" y="2394"/>
                  <a:pt x="10085" y="2139"/>
                  <a:pt x="10373" y="1979"/>
                </a:cubicBezTo>
                <a:cubicBezTo>
                  <a:pt x="10500" y="1852"/>
                  <a:pt x="10756" y="1724"/>
                  <a:pt x="10883" y="1596"/>
                </a:cubicBezTo>
                <a:cubicBezTo>
                  <a:pt x="11171" y="1469"/>
                  <a:pt x="11298" y="1469"/>
                  <a:pt x="11426" y="1341"/>
                </a:cubicBezTo>
                <a:lnTo>
                  <a:pt x="11553" y="1341"/>
                </a:lnTo>
                <a:cubicBezTo>
                  <a:pt x="11809" y="1181"/>
                  <a:pt x="12096" y="1054"/>
                  <a:pt x="12224" y="926"/>
                </a:cubicBezTo>
                <a:close/>
                <a:moveTo>
                  <a:pt x="8617" y="3990"/>
                </a:moveTo>
                <a:cubicBezTo>
                  <a:pt x="8617" y="3990"/>
                  <a:pt x="8777" y="3990"/>
                  <a:pt x="8905" y="4117"/>
                </a:cubicBezTo>
                <a:cubicBezTo>
                  <a:pt x="9032" y="4117"/>
                  <a:pt x="9160" y="4245"/>
                  <a:pt x="9288" y="4373"/>
                </a:cubicBezTo>
                <a:cubicBezTo>
                  <a:pt x="9702" y="4660"/>
                  <a:pt x="10085" y="4915"/>
                  <a:pt x="10373" y="5171"/>
                </a:cubicBezTo>
                <a:cubicBezTo>
                  <a:pt x="10628" y="5330"/>
                  <a:pt x="10756" y="5458"/>
                  <a:pt x="11011" y="5458"/>
                </a:cubicBezTo>
                <a:cubicBezTo>
                  <a:pt x="11171" y="5585"/>
                  <a:pt x="11426" y="5713"/>
                  <a:pt x="11681" y="5841"/>
                </a:cubicBezTo>
                <a:cubicBezTo>
                  <a:pt x="12096" y="6128"/>
                  <a:pt x="12479" y="6256"/>
                  <a:pt x="12894" y="6511"/>
                </a:cubicBezTo>
                <a:cubicBezTo>
                  <a:pt x="12766" y="6766"/>
                  <a:pt x="12607" y="6926"/>
                  <a:pt x="12479" y="7181"/>
                </a:cubicBezTo>
                <a:cubicBezTo>
                  <a:pt x="12479" y="7309"/>
                  <a:pt x="12351" y="7309"/>
                  <a:pt x="12351" y="7437"/>
                </a:cubicBezTo>
                <a:cubicBezTo>
                  <a:pt x="11681" y="6926"/>
                  <a:pt x="11011" y="6511"/>
                  <a:pt x="10373" y="5968"/>
                </a:cubicBezTo>
                <a:cubicBezTo>
                  <a:pt x="10213" y="5841"/>
                  <a:pt x="10085" y="5841"/>
                  <a:pt x="9958" y="5713"/>
                </a:cubicBezTo>
                <a:lnTo>
                  <a:pt x="9830" y="5713"/>
                </a:lnTo>
                <a:cubicBezTo>
                  <a:pt x="9702" y="5585"/>
                  <a:pt x="9415" y="5458"/>
                  <a:pt x="9288" y="5330"/>
                </a:cubicBezTo>
                <a:cubicBezTo>
                  <a:pt x="9288" y="5171"/>
                  <a:pt x="9160" y="5171"/>
                  <a:pt x="9160" y="5043"/>
                </a:cubicBezTo>
                <a:lnTo>
                  <a:pt x="8777" y="5043"/>
                </a:lnTo>
                <a:cubicBezTo>
                  <a:pt x="8617" y="4915"/>
                  <a:pt x="8362" y="4788"/>
                  <a:pt x="8234" y="4660"/>
                </a:cubicBezTo>
                <a:lnTo>
                  <a:pt x="8107" y="4660"/>
                </a:lnTo>
                <a:cubicBezTo>
                  <a:pt x="8234" y="4660"/>
                  <a:pt x="8234" y="4660"/>
                  <a:pt x="8234" y="4532"/>
                </a:cubicBezTo>
                <a:cubicBezTo>
                  <a:pt x="8362" y="4245"/>
                  <a:pt x="8490" y="4117"/>
                  <a:pt x="8617" y="3990"/>
                </a:cubicBezTo>
                <a:close/>
                <a:moveTo>
                  <a:pt x="7692" y="5458"/>
                </a:moveTo>
                <a:cubicBezTo>
                  <a:pt x="7819" y="5458"/>
                  <a:pt x="7979" y="5585"/>
                  <a:pt x="8234" y="5713"/>
                </a:cubicBezTo>
                <a:cubicBezTo>
                  <a:pt x="7692" y="6511"/>
                  <a:pt x="7309" y="7181"/>
                  <a:pt x="6766" y="7979"/>
                </a:cubicBezTo>
                <a:cubicBezTo>
                  <a:pt x="6511" y="8234"/>
                  <a:pt x="6383" y="8649"/>
                  <a:pt x="6096" y="9032"/>
                </a:cubicBezTo>
                <a:cubicBezTo>
                  <a:pt x="5968" y="9319"/>
                  <a:pt x="5841" y="9575"/>
                  <a:pt x="5713" y="9702"/>
                </a:cubicBezTo>
                <a:cubicBezTo>
                  <a:pt x="5585" y="9958"/>
                  <a:pt x="5426" y="10117"/>
                  <a:pt x="5426" y="10373"/>
                </a:cubicBezTo>
                <a:cubicBezTo>
                  <a:pt x="5171" y="10756"/>
                  <a:pt x="4915" y="11171"/>
                  <a:pt x="4628" y="11553"/>
                </a:cubicBezTo>
                <a:cubicBezTo>
                  <a:pt x="4373" y="11968"/>
                  <a:pt x="4117" y="12351"/>
                  <a:pt x="3990" y="12766"/>
                </a:cubicBezTo>
                <a:cubicBezTo>
                  <a:pt x="3703" y="13149"/>
                  <a:pt x="3447" y="13564"/>
                  <a:pt x="3192" y="13947"/>
                </a:cubicBezTo>
                <a:cubicBezTo>
                  <a:pt x="3032" y="14362"/>
                  <a:pt x="2777" y="14617"/>
                  <a:pt x="2522" y="15032"/>
                </a:cubicBezTo>
                <a:cubicBezTo>
                  <a:pt x="2394" y="15160"/>
                  <a:pt x="2394" y="15160"/>
                  <a:pt x="2234" y="15287"/>
                </a:cubicBezTo>
                <a:cubicBezTo>
                  <a:pt x="2107" y="15287"/>
                  <a:pt x="1979" y="15160"/>
                  <a:pt x="1852" y="15032"/>
                </a:cubicBezTo>
                <a:cubicBezTo>
                  <a:pt x="1724" y="15032"/>
                  <a:pt x="1724" y="14905"/>
                  <a:pt x="1596" y="14905"/>
                </a:cubicBezTo>
                <a:lnTo>
                  <a:pt x="1724" y="14905"/>
                </a:lnTo>
                <a:lnTo>
                  <a:pt x="1724" y="14745"/>
                </a:lnTo>
                <a:cubicBezTo>
                  <a:pt x="1852" y="14490"/>
                  <a:pt x="1979" y="14362"/>
                  <a:pt x="2107" y="14234"/>
                </a:cubicBezTo>
                <a:cubicBezTo>
                  <a:pt x="2649" y="13149"/>
                  <a:pt x="3192" y="12511"/>
                  <a:pt x="3575" y="11713"/>
                </a:cubicBezTo>
                <a:cubicBezTo>
                  <a:pt x="3990" y="11171"/>
                  <a:pt x="4373" y="10500"/>
                  <a:pt x="4788" y="9958"/>
                </a:cubicBezTo>
                <a:cubicBezTo>
                  <a:pt x="4915" y="9702"/>
                  <a:pt x="5043" y="9575"/>
                  <a:pt x="5171" y="9319"/>
                </a:cubicBezTo>
                <a:lnTo>
                  <a:pt x="5426" y="8777"/>
                </a:lnTo>
                <a:cubicBezTo>
                  <a:pt x="5841" y="8107"/>
                  <a:pt x="6383" y="7437"/>
                  <a:pt x="6766" y="6766"/>
                </a:cubicBezTo>
                <a:cubicBezTo>
                  <a:pt x="7022" y="6383"/>
                  <a:pt x="7309" y="5841"/>
                  <a:pt x="7692" y="5458"/>
                </a:cubicBezTo>
                <a:close/>
                <a:moveTo>
                  <a:pt x="8905" y="6256"/>
                </a:moveTo>
                <a:cubicBezTo>
                  <a:pt x="9032" y="6256"/>
                  <a:pt x="9160" y="6383"/>
                  <a:pt x="9288" y="6383"/>
                </a:cubicBezTo>
                <a:cubicBezTo>
                  <a:pt x="9160" y="6511"/>
                  <a:pt x="9160" y="6639"/>
                  <a:pt x="9032" y="6766"/>
                </a:cubicBezTo>
                <a:cubicBezTo>
                  <a:pt x="8905" y="7054"/>
                  <a:pt x="8777" y="7309"/>
                  <a:pt x="8617" y="7564"/>
                </a:cubicBezTo>
                <a:cubicBezTo>
                  <a:pt x="8490" y="7851"/>
                  <a:pt x="8362" y="8107"/>
                  <a:pt x="8234" y="8362"/>
                </a:cubicBezTo>
                <a:cubicBezTo>
                  <a:pt x="8107" y="8649"/>
                  <a:pt x="7979" y="8905"/>
                  <a:pt x="7819" y="9032"/>
                </a:cubicBezTo>
                <a:cubicBezTo>
                  <a:pt x="7564" y="9702"/>
                  <a:pt x="7309" y="10245"/>
                  <a:pt x="6894" y="10756"/>
                </a:cubicBezTo>
                <a:cubicBezTo>
                  <a:pt x="6511" y="11553"/>
                  <a:pt x="5968" y="12351"/>
                  <a:pt x="5426" y="13149"/>
                </a:cubicBezTo>
                <a:cubicBezTo>
                  <a:pt x="5171" y="13564"/>
                  <a:pt x="4915" y="13947"/>
                  <a:pt x="4628" y="14362"/>
                </a:cubicBezTo>
                <a:cubicBezTo>
                  <a:pt x="4373" y="14905"/>
                  <a:pt x="3990" y="15160"/>
                  <a:pt x="3703" y="15543"/>
                </a:cubicBezTo>
                <a:cubicBezTo>
                  <a:pt x="3575" y="15702"/>
                  <a:pt x="3575" y="15830"/>
                  <a:pt x="3447" y="15958"/>
                </a:cubicBezTo>
                <a:lnTo>
                  <a:pt x="3320" y="16085"/>
                </a:lnTo>
                <a:cubicBezTo>
                  <a:pt x="3320" y="16085"/>
                  <a:pt x="3192" y="15958"/>
                  <a:pt x="3032" y="15958"/>
                </a:cubicBezTo>
                <a:lnTo>
                  <a:pt x="3032" y="15830"/>
                </a:lnTo>
                <a:cubicBezTo>
                  <a:pt x="3032" y="15702"/>
                  <a:pt x="3192" y="15543"/>
                  <a:pt x="3320" y="15415"/>
                </a:cubicBezTo>
                <a:cubicBezTo>
                  <a:pt x="3447" y="15160"/>
                  <a:pt x="3575" y="15032"/>
                  <a:pt x="3703" y="14905"/>
                </a:cubicBezTo>
                <a:cubicBezTo>
                  <a:pt x="3830" y="14617"/>
                  <a:pt x="3990" y="14490"/>
                  <a:pt x="4117" y="14234"/>
                </a:cubicBezTo>
                <a:cubicBezTo>
                  <a:pt x="4117" y="14107"/>
                  <a:pt x="4245" y="13819"/>
                  <a:pt x="4373" y="13692"/>
                </a:cubicBezTo>
                <a:cubicBezTo>
                  <a:pt x="4915" y="12894"/>
                  <a:pt x="5298" y="12096"/>
                  <a:pt x="5841" y="11298"/>
                </a:cubicBezTo>
                <a:cubicBezTo>
                  <a:pt x="6096" y="10915"/>
                  <a:pt x="6383" y="10500"/>
                  <a:pt x="6511" y="10117"/>
                </a:cubicBezTo>
                <a:cubicBezTo>
                  <a:pt x="6766" y="9702"/>
                  <a:pt x="7022" y="9319"/>
                  <a:pt x="7309" y="8777"/>
                </a:cubicBezTo>
                <a:cubicBezTo>
                  <a:pt x="7819" y="7979"/>
                  <a:pt x="8362" y="7181"/>
                  <a:pt x="8905" y="6383"/>
                </a:cubicBezTo>
                <a:lnTo>
                  <a:pt x="8905" y="6256"/>
                </a:lnTo>
                <a:close/>
                <a:moveTo>
                  <a:pt x="9958" y="6926"/>
                </a:moveTo>
                <a:cubicBezTo>
                  <a:pt x="10085" y="7054"/>
                  <a:pt x="10213" y="7054"/>
                  <a:pt x="10373" y="7181"/>
                </a:cubicBezTo>
                <a:lnTo>
                  <a:pt x="10213" y="7181"/>
                </a:lnTo>
                <a:cubicBezTo>
                  <a:pt x="10213" y="7309"/>
                  <a:pt x="10085" y="7437"/>
                  <a:pt x="10085" y="7564"/>
                </a:cubicBezTo>
                <a:cubicBezTo>
                  <a:pt x="9958" y="7851"/>
                  <a:pt x="9830" y="7979"/>
                  <a:pt x="9702" y="8234"/>
                </a:cubicBezTo>
                <a:cubicBezTo>
                  <a:pt x="9575" y="8362"/>
                  <a:pt x="9575" y="8649"/>
                  <a:pt x="9415" y="8777"/>
                </a:cubicBezTo>
                <a:cubicBezTo>
                  <a:pt x="9288" y="8905"/>
                  <a:pt x="9288" y="9032"/>
                  <a:pt x="9160" y="9160"/>
                </a:cubicBezTo>
                <a:cubicBezTo>
                  <a:pt x="8777" y="10117"/>
                  <a:pt x="8234" y="10756"/>
                  <a:pt x="7692" y="11553"/>
                </a:cubicBezTo>
                <a:cubicBezTo>
                  <a:pt x="7437" y="11968"/>
                  <a:pt x="7309" y="12351"/>
                  <a:pt x="7022" y="12766"/>
                </a:cubicBezTo>
                <a:cubicBezTo>
                  <a:pt x="6766" y="13309"/>
                  <a:pt x="6511" y="13692"/>
                  <a:pt x="6224" y="14107"/>
                </a:cubicBezTo>
                <a:cubicBezTo>
                  <a:pt x="5713" y="14905"/>
                  <a:pt x="5171" y="15702"/>
                  <a:pt x="4628" y="16628"/>
                </a:cubicBezTo>
                <a:lnTo>
                  <a:pt x="4628" y="16756"/>
                </a:lnTo>
                <a:cubicBezTo>
                  <a:pt x="4500" y="16756"/>
                  <a:pt x="4373" y="16628"/>
                  <a:pt x="4373" y="16628"/>
                </a:cubicBezTo>
                <a:cubicBezTo>
                  <a:pt x="4245" y="16628"/>
                  <a:pt x="4245" y="16500"/>
                  <a:pt x="4117" y="16500"/>
                </a:cubicBezTo>
                <a:cubicBezTo>
                  <a:pt x="4373" y="16213"/>
                  <a:pt x="4500" y="15958"/>
                  <a:pt x="4788" y="15702"/>
                </a:cubicBezTo>
                <a:cubicBezTo>
                  <a:pt x="4915" y="15543"/>
                  <a:pt x="5043" y="15287"/>
                  <a:pt x="5171" y="15160"/>
                </a:cubicBezTo>
                <a:cubicBezTo>
                  <a:pt x="5426" y="14745"/>
                  <a:pt x="5713" y="14362"/>
                  <a:pt x="5968" y="13947"/>
                </a:cubicBezTo>
                <a:cubicBezTo>
                  <a:pt x="6224" y="13564"/>
                  <a:pt x="6511" y="13149"/>
                  <a:pt x="6766" y="12766"/>
                </a:cubicBezTo>
                <a:cubicBezTo>
                  <a:pt x="7022" y="12351"/>
                  <a:pt x="7309" y="11968"/>
                  <a:pt x="7564" y="11553"/>
                </a:cubicBezTo>
                <a:cubicBezTo>
                  <a:pt x="7692" y="11171"/>
                  <a:pt x="7979" y="10756"/>
                  <a:pt x="8107" y="10500"/>
                </a:cubicBezTo>
                <a:cubicBezTo>
                  <a:pt x="8234" y="10245"/>
                  <a:pt x="8490" y="9830"/>
                  <a:pt x="8617" y="9575"/>
                </a:cubicBezTo>
                <a:cubicBezTo>
                  <a:pt x="8777" y="9319"/>
                  <a:pt x="8905" y="9032"/>
                  <a:pt x="9032" y="8649"/>
                </a:cubicBezTo>
                <a:cubicBezTo>
                  <a:pt x="9415" y="8107"/>
                  <a:pt x="9702" y="7564"/>
                  <a:pt x="9958" y="7054"/>
                </a:cubicBezTo>
                <a:lnTo>
                  <a:pt x="9958" y="6926"/>
                </a:lnTo>
                <a:close/>
                <a:moveTo>
                  <a:pt x="11011" y="7564"/>
                </a:moveTo>
                <a:lnTo>
                  <a:pt x="11298" y="7724"/>
                </a:lnTo>
                <a:cubicBezTo>
                  <a:pt x="11426" y="7851"/>
                  <a:pt x="11681" y="7979"/>
                  <a:pt x="11968" y="8107"/>
                </a:cubicBezTo>
                <a:lnTo>
                  <a:pt x="11968" y="8234"/>
                </a:lnTo>
                <a:lnTo>
                  <a:pt x="11809" y="8522"/>
                </a:lnTo>
                <a:lnTo>
                  <a:pt x="11553" y="8905"/>
                </a:lnTo>
                <a:cubicBezTo>
                  <a:pt x="11298" y="9319"/>
                  <a:pt x="11171" y="9702"/>
                  <a:pt x="10883" y="10117"/>
                </a:cubicBezTo>
                <a:cubicBezTo>
                  <a:pt x="10756" y="10245"/>
                  <a:pt x="10628" y="10373"/>
                  <a:pt x="10500" y="10500"/>
                </a:cubicBezTo>
                <a:cubicBezTo>
                  <a:pt x="10500" y="10628"/>
                  <a:pt x="10500" y="10628"/>
                  <a:pt x="10373" y="10756"/>
                </a:cubicBezTo>
                <a:lnTo>
                  <a:pt x="10213" y="11043"/>
                </a:lnTo>
                <a:lnTo>
                  <a:pt x="9958" y="11298"/>
                </a:lnTo>
                <a:cubicBezTo>
                  <a:pt x="9830" y="11553"/>
                  <a:pt x="9702" y="11713"/>
                  <a:pt x="9575" y="11968"/>
                </a:cubicBezTo>
                <a:cubicBezTo>
                  <a:pt x="9415" y="12096"/>
                  <a:pt x="9288" y="12351"/>
                  <a:pt x="9160" y="12511"/>
                </a:cubicBezTo>
                <a:lnTo>
                  <a:pt x="9032" y="12639"/>
                </a:lnTo>
                <a:lnTo>
                  <a:pt x="9032" y="12766"/>
                </a:lnTo>
                <a:cubicBezTo>
                  <a:pt x="8777" y="13022"/>
                  <a:pt x="8490" y="13436"/>
                  <a:pt x="8234" y="13819"/>
                </a:cubicBezTo>
                <a:cubicBezTo>
                  <a:pt x="7819" y="14490"/>
                  <a:pt x="7181" y="15160"/>
                  <a:pt x="6639" y="15830"/>
                </a:cubicBezTo>
                <a:cubicBezTo>
                  <a:pt x="6383" y="16213"/>
                  <a:pt x="6096" y="16628"/>
                  <a:pt x="5713" y="17139"/>
                </a:cubicBezTo>
                <a:cubicBezTo>
                  <a:pt x="5585" y="17011"/>
                  <a:pt x="5585" y="17011"/>
                  <a:pt x="5426" y="17011"/>
                </a:cubicBezTo>
                <a:cubicBezTo>
                  <a:pt x="5968" y="16213"/>
                  <a:pt x="6511" y="15287"/>
                  <a:pt x="7181" y="14362"/>
                </a:cubicBezTo>
                <a:cubicBezTo>
                  <a:pt x="7437" y="13819"/>
                  <a:pt x="7692" y="13564"/>
                  <a:pt x="7819" y="13149"/>
                </a:cubicBezTo>
                <a:cubicBezTo>
                  <a:pt x="7979" y="12894"/>
                  <a:pt x="8107" y="12639"/>
                  <a:pt x="8234" y="12511"/>
                </a:cubicBezTo>
                <a:cubicBezTo>
                  <a:pt x="8362" y="12351"/>
                  <a:pt x="8362" y="12351"/>
                  <a:pt x="8362" y="12224"/>
                </a:cubicBezTo>
                <a:cubicBezTo>
                  <a:pt x="8490" y="12096"/>
                  <a:pt x="8490" y="11968"/>
                  <a:pt x="8617" y="11841"/>
                </a:cubicBezTo>
                <a:cubicBezTo>
                  <a:pt x="8905" y="11426"/>
                  <a:pt x="9160" y="10915"/>
                  <a:pt x="9415" y="10500"/>
                </a:cubicBezTo>
                <a:cubicBezTo>
                  <a:pt x="9702" y="10245"/>
                  <a:pt x="9830" y="9830"/>
                  <a:pt x="10085" y="9447"/>
                </a:cubicBezTo>
                <a:lnTo>
                  <a:pt x="10085" y="9319"/>
                </a:lnTo>
                <a:lnTo>
                  <a:pt x="10213" y="9319"/>
                </a:lnTo>
                <a:cubicBezTo>
                  <a:pt x="10213" y="9032"/>
                  <a:pt x="10373" y="8905"/>
                  <a:pt x="10500" y="8649"/>
                </a:cubicBezTo>
                <a:lnTo>
                  <a:pt x="10628" y="8522"/>
                </a:lnTo>
                <a:lnTo>
                  <a:pt x="10628" y="8362"/>
                </a:lnTo>
                <a:lnTo>
                  <a:pt x="10756" y="8234"/>
                </a:lnTo>
                <a:cubicBezTo>
                  <a:pt x="10756" y="8107"/>
                  <a:pt x="10883" y="7979"/>
                  <a:pt x="10883" y="7851"/>
                </a:cubicBezTo>
                <a:cubicBezTo>
                  <a:pt x="10883" y="7851"/>
                  <a:pt x="11011" y="7851"/>
                  <a:pt x="11011" y="7724"/>
                </a:cubicBezTo>
                <a:lnTo>
                  <a:pt x="11011" y="7564"/>
                </a:lnTo>
                <a:close/>
                <a:moveTo>
                  <a:pt x="1181" y="15702"/>
                </a:moveTo>
                <a:cubicBezTo>
                  <a:pt x="1309" y="15830"/>
                  <a:pt x="1437" y="15830"/>
                  <a:pt x="1596" y="15958"/>
                </a:cubicBezTo>
                <a:cubicBezTo>
                  <a:pt x="1852" y="16213"/>
                  <a:pt x="2107" y="16341"/>
                  <a:pt x="2522" y="16628"/>
                </a:cubicBezTo>
                <a:cubicBezTo>
                  <a:pt x="2777" y="16883"/>
                  <a:pt x="3192" y="17011"/>
                  <a:pt x="3575" y="17298"/>
                </a:cubicBezTo>
                <a:cubicBezTo>
                  <a:pt x="3830" y="17426"/>
                  <a:pt x="3990" y="17426"/>
                  <a:pt x="4245" y="17553"/>
                </a:cubicBezTo>
                <a:cubicBezTo>
                  <a:pt x="4373" y="17681"/>
                  <a:pt x="4500" y="17681"/>
                  <a:pt x="4628" y="17681"/>
                </a:cubicBezTo>
                <a:cubicBezTo>
                  <a:pt x="4117" y="17936"/>
                  <a:pt x="3575" y="18224"/>
                  <a:pt x="3032" y="18607"/>
                </a:cubicBezTo>
                <a:cubicBezTo>
                  <a:pt x="2777" y="18351"/>
                  <a:pt x="2522" y="18224"/>
                  <a:pt x="2234" y="18096"/>
                </a:cubicBezTo>
                <a:lnTo>
                  <a:pt x="2234" y="17936"/>
                </a:lnTo>
                <a:cubicBezTo>
                  <a:pt x="1979" y="17809"/>
                  <a:pt x="1724" y="17681"/>
                  <a:pt x="1437" y="17426"/>
                </a:cubicBezTo>
                <a:lnTo>
                  <a:pt x="1437" y="17298"/>
                </a:lnTo>
                <a:lnTo>
                  <a:pt x="1309" y="17298"/>
                </a:lnTo>
                <a:cubicBezTo>
                  <a:pt x="1309" y="17139"/>
                  <a:pt x="1309" y="17139"/>
                  <a:pt x="1181" y="17139"/>
                </a:cubicBezTo>
                <a:cubicBezTo>
                  <a:pt x="1181" y="17011"/>
                  <a:pt x="1054" y="17011"/>
                  <a:pt x="1054" y="17011"/>
                </a:cubicBezTo>
                <a:lnTo>
                  <a:pt x="926" y="17011"/>
                </a:lnTo>
                <a:cubicBezTo>
                  <a:pt x="926" y="16883"/>
                  <a:pt x="1054" y="16756"/>
                  <a:pt x="1054" y="16628"/>
                </a:cubicBezTo>
                <a:lnTo>
                  <a:pt x="1054" y="16213"/>
                </a:lnTo>
                <a:lnTo>
                  <a:pt x="1181" y="16085"/>
                </a:lnTo>
                <a:lnTo>
                  <a:pt x="1181" y="15702"/>
                </a:lnTo>
                <a:close/>
                <a:moveTo>
                  <a:pt x="12351" y="0"/>
                </a:moveTo>
                <a:cubicBezTo>
                  <a:pt x="12096" y="128"/>
                  <a:pt x="11809" y="128"/>
                  <a:pt x="11553" y="256"/>
                </a:cubicBezTo>
                <a:cubicBezTo>
                  <a:pt x="11298" y="383"/>
                  <a:pt x="11171" y="383"/>
                  <a:pt x="11011" y="543"/>
                </a:cubicBezTo>
                <a:lnTo>
                  <a:pt x="10883" y="671"/>
                </a:lnTo>
                <a:cubicBezTo>
                  <a:pt x="10628" y="671"/>
                  <a:pt x="10500" y="798"/>
                  <a:pt x="10213" y="926"/>
                </a:cubicBezTo>
                <a:cubicBezTo>
                  <a:pt x="9830" y="1341"/>
                  <a:pt x="9415" y="1596"/>
                  <a:pt x="9032" y="1852"/>
                </a:cubicBezTo>
                <a:cubicBezTo>
                  <a:pt x="8617" y="2394"/>
                  <a:pt x="8362" y="2649"/>
                  <a:pt x="8107" y="3064"/>
                </a:cubicBezTo>
                <a:cubicBezTo>
                  <a:pt x="7819" y="3320"/>
                  <a:pt x="7692" y="3734"/>
                  <a:pt x="7564" y="3990"/>
                </a:cubicBezTo>
                <a:cubicBezTo>
                  <a:pt x="7437" y="4117"/>
                  <a:pt x="7437" y="4117"/>
                  <a:pt x="7309" y="4245"/>
                </a:cubicBezTo>
                <a:cubicBezTo>
                  <a:pt x="7181" y="4245"/>
                  <a:pt x="7181" y="4245"/>
                  <a:pt x="7022" y="4373"/>
                </a:cubicBezTo>
                <a:cubicBezTo>
                  <a:pt x="6894" y="4532"/>
                  <a:pt x="6894" y="4660"/>
                  <a:pt x="7022" y="4788"/>
                </a:cubicBezTo>
                <a:cubicBezTo>
                  <a:pt x="6894" y="4915"/>
                  <a:pt x="6894" y="4915"/>
                  <a:pt x="6894" y="5043"/>
                </a:cubicBezTo>
                <a:lnTo>
                  <a:pt x="6511" y="5458"/>
                </a:lnTo>
                <a:cubicBezTo>
                  <a:pt x="6383" y="5713"/>
                  <a:pt x="6224" y="5968"/>
                  <a:pt x="6096" y="6256"/>
                </a:cubicBezTo>
                <a:cubicBezTo>
                  <a:pt x="5968" y="6383"/>
                  <a:pt x="5841" y="6639"/>
                  <a:pt x="5713" y="6766"/>
                </a:cubicBezTo>
                <a:cubicBezTo>
                  <a:pt x="5298" y="7309"/>
                  <a:pt x="4915" y="7979"/>
                  <a:pt x="4628" y="8522"/>
                </a:cubicBezTo>
                <a:cubicBezTo>
                  <a:pt x="4500" y="8777"/>
                  <a:pt x="4373" y="9032"/>
                  <a:pt x="4117" y="9160"/>
                </a:cubicBezTo>
                <a:cubicBezTo>
                  <a:pt x="4117" y="9319"/>
                  <a:pt x="3990" y="9447"/>
                  <a:pt x="3830" y="9575"/>
                </a:cubicBezTo>
                <a:cubicBezTo>
                  <a:pt x="3703" y="9830"/>
                  <a:pt x="3575" y="10245"/>
                  <a:pt x="3447" y="10500"/>
                </a:cubicBezTo>
                <a:cubicBezTo>
                  <a:pt x="3192" y="10628"/>
                  <a:pt x="3032" y="10915"/>
                  <a:pt x="2905" y="11171"/>
                </a:cubicBezTo>
                <a:cubicBezTo>
                  <a:pt x="2777" y="11298"/>
                  <a:pt x="2649" y="11426"/>
                  <a:pt x="2522" y="11713"/>
                </a:cubicBezTo>
                <a:cubicBezTo>
                  <a:pt x="2394" y="11968"/>
                  <a:pt x="2107" y="12351"/>
                  <a:pt x="1979" y="12639"/>
                </a:cubicBezTo>
                <a:lnTo>
                  <a:pt x="1852" y="12766"/>
                </a:lnTo>
                <a:cubicBezTo>
                  <a:pt x="1724" y="12894"/>
                  <a:pt x="1596" y="13149"/>
                  <a:pt x="1596" y="13309"/>
                </a:cubicBezTo>
                <a:cubicBezTo>
                  <a:pt x="1437" y="13564"/>
                  <a:pt x="1309" y="13692"/>
                  <a:pt x="1181" y="13819"/>
                </a:cubicBezTo>
                <a:cubicBezTo>
                  <a:pt x="1181" y="13947"/>
                  <a:pt x="1054" y="14234"/>
                  <a:pt x="926" y="14362"/>
                </a:cubicBezTo>
                <a:cubicBezTo>
                  <a:pt x="639" y="14362"/>
                  <a:pt x="511" y="14490"/>
                  <a:pt x="511" y="14617"/>
                </a:cubicBezTo>
                <a:cubicBezTo>
                  <a:pt x="383" y="14905"/>
                  <a:pt x="383" y="15032"/>
                  <a:pt x="383" y="15287"/>
                </a:cubicBezTo>
                <a:cubicBezTo>
                  <a:pt x="256" y="15415"/>
                  <a:pt x="256" y="15543"/>
                  <a:pt x="256" y="15543"/>
                </a:cubicBezTo>
                <a:lnTo>
                  <a:pt x="256" y="15958"/>
                </a:lnTo>
                <a:lnTo>
                  <a:pt x="256" y="16085"/>
                </a:lnTo>
                <a:cubicBezTo>
                  <a:pt x="128" y="16213"/>
                  <a:pt x="128" y="16341"/>
                  <a:pt x="128" y="16628"/>
                </a:cubicBezTo>
                <a:cubicBezTo>
                  <a:pt x="128" y="16883"/>
                  <a:pt x="0" y="17011"/>
                  <a:pt x="0" y="17298"/>
                </a:cubicBezTo>
                <a:lnTo>
                  <a:pt x="0" y="18096"/>
                </a:lnTo>
                <a:lnTo>
                  <a:pt x="0" y="18607"/>
                </a:lnTo>
                <a:lnTo>
                  <a:pt x="0" y="19149"/>
                </a:lnTo>
                <a:lnTo>
                  <a:pt x="0" y="19277"/>
                </a:lnTo>
                <a:lnTo>
                  <a:pt x="0" y="19692"/>
                </a:lnTo>
                <a:cubicBezTo>
                  <a:pt x="0" y="19947"/>
                  <a:pt x="0" y="20075"/>
                  <a:pt x="256" y="20202"/>
                </a:cubicBezTo>
                <a:cubicBezTo>
                  <a:pt x="383" y="20330"/>
                  <a:pt x="511" y="20330"/>
                  <a:pt x="798" y="20330"/>
                </a:cubicBezTo>
                <a:cubicBezTo>
                  <a:pt x="926" y="20330"/>
                  <a:pt x="1054" y="20330"/>
                  <a:pt x="1181" y="20202"/>
                </a:cubicBezTo>
                <a:cubicBezTo>
                  <a:pt x="1309" y="20202"/>
                  <a:pt x="1437" y="20202"/>
                  <a:pt x="1596" y="20075"/>
                </a:cubicBezTo>
                <a:lnTo>
                  <a:pt x="1724" y="20075"/>
                </a:lnTo>
                <a:cubicBezTo>
                  <a:pt x="1852" y="19947"/>
                  <a:pt x="2107" y="19947"/>
                  <a:pt x="2234" y="19819"/>
                </a:cubicBezTo>
                <a:cubicBezTo>
                  <a:pt x="2522" y="19819"/>
                  <a:pt x="2649" y="19692"/>
                  <a:pt x="2905" y="19532"/>
                </a:cubicBezTo>
                <a:lnTo>
                  <a:pt x="3192" y="19532"/>
                </a:lnTo>
                <a:cubicBezTo>
                  <a:pt x="3447" y="19404"/>
                  <a:pt x="3703" y="19277"/>
                  <a:pt x="3830" y="19149"/>
                </a:cubicBezTo>
                <a:lnTo>
                  <a:pt x="4117" y="19021"/>
                </a:lnTo>
                <a:lnTo>
                  <a:pt x="4245" y="18894"/>
                </a:lnTo>
                <a:cubicBezTo>
                  <a:pt x="4628" y="18734"/>
                  <a:pt x="5043" y="18479"/>
                  <a:pt x="5426" y="18224"/>
                </a:cubicBezTo>
                <a:cubicBezTo>
                  <a:pt x="5585" y="18224"/>
                  <a:pt x="5713" y="18224"/>
                  <a:pt x="5713" y="18096"/>
                </a:cubicBezTo>
                <a:cubicBezTo>
                  <a:pt x="5713" y="18096"/>
                  <a:pt x="5841" y="18096"/>
                  <a:pt x="5841" y="18224"/>
                </a:cubicBezTo>
                <a:cubicBezTo>
                  <a:pt x="5968" y="18224"/>
                  <a:pt x="5968" y="18096"/>
                  <a:pt x="5968" y="18096"/>
                </a:cubicBezTo>
                <a:cubicBezTo>
                  <a:pt x="6096" y="18096"/>
                  <a:pt x="6224" y="18096"/>
                  <a:pt x="6224" y="17936"/>
                </a:cubicBezTo>
                <a:cubicBezTo>
                  <a:pt x="6383" y="17936"/>
                  <a:pt x="6383" y="17809"/>
                  <a:pt x="6511" y="17681"/>
                </a:cubicBezTo>
                <a:lnTo>
                  <a:pt x="6511" y="17553"/>
                </a:lnTo>
                <a:lnTo>
                  <a:pt x="6766" y="17298"/>
                </a:lnTo>
                <a:cubicBezTo>
                  <a:pt x="7022" y="16883"/>
                  <a:pt x="7309" y="16628"/>
                  <a:pt x="7564" y="16213"/>
                </a:cubicBezTo>
                <a:lnTo>
                  <a:pt x="7692" y="16085"/>
                </a:lnTo>
                <a:cubicBezTo>
                  <a:pt x="7819" y="15830"/>
                  <a:pt x="8107" y="15543"/>
                  <a:pt x="8362" y="15287"/>
                </a:cubicBezTo>
                <a:lnTo>
                  <a:pt x="8490" y="15032"/>
                </a:lnTo>
                <a:lnTo>
                  <a:pt x="8617" y="14905"/>
                </a:lnTo>
                <a:cubicBezTo>
                  <a:pt x="8905" y="14490"/>
                  <a:pt x="9160" y="14234"/>
                  <a:pt x="9288" y="13819"/>
                </a:cubicBezTo>
                <a:cubicBezTo>
                  <a:pt x="9575" y="13564"/>
                  <a:pt x="9830" y="13149"/>
                  <a:pt x="9958" y="12894"/>
                </a:cubicBezTo>
                <a:cubicBezTo>
                  <a:pt x="10373" y="12351"/>
                  <a:pt x="10756" y="11841"/>
                  <a:pt x="11011" y="11426"/>
                </a:cubicBezTo>
                <a:lnTo>
                  <a:pt x="11171" y="11298"/>
                </a:lnTo>
                <a:cubicBezTo>
                  <a:pt x="11426" y="10915"/>
                  <a:pt x="11681" y="10500"/>
                  <a:pt x="11968" y="10117"/>
                </a:cubicBezTo>
                <a:cubicBezTo>
                  <a:pt x="12224" y="9575"/>
                  <a:pt x="12479" y="9160"/>
                  <a:pt x="12607" y="8777"/>
                </a:cubicBezTo>
                <a:lnTo>
                  <a:pt x="12766" y="8522"/>
                </a:lnTo>
                <a:cubicBezTo>
                  <a:pt x="13022" y="8234"/>
                  <a:pt x="13149" y="7851"/>
                  <a:pt x="13405" y="7437"/>
                </a:cubicBezTo>
                <a:cubicBezTo>
                  <a:pt x="13405" y="7181"/>
                  <a:pt x="13564" y="7054"/>
                  <a:pt x="13692" y="6766"/>
                </a:cubicBezTo>
                <a:cubicBezTo>
                  <a:pt x="13819" y="6511"/>
                  <a:pt x="13947" y="6256"/>
                  <a:pt x="13947" y="5968"/>
                </a:cubicBezTo>
                <a:cubicBezTo>
                  <a:pt x="14202" y="5585"/>
                  <a:pt x="14362" y="4915"/>
                  <a:pt x="14490" y="4373"/>
                </a:cubicBezTo>
                <a:lnTo>
                  <a:pt x="14490" y="3575"/>
                </a:lnTo>
                <a:lnTo>
                  <a:pt x="14490" y="2139"/>
                </a:lnTo>
                <a:cubicBezTo>
                  <a:pt x="14490" y="1852"/>
                  <a:pt x="14362" y="1596"/>
                  <a:pt x="14362" y="1341"/>
                </a:cubicBezTo>
                <a:cubicBezTo>
                  <a:pt x="14202" y="1181"/>
                  <a:pt x="14202" y="1054"/>
                  <a:pt x="14202" y="1054"/>
                </a:cubicBezTo>
                <a:cubicBezTo>
                  <a:pt x="14075" y="798"/>
                  <a:pt x="13947" y="671"/>
                  <a:pt x="13819" y="543"/>
                </a:cubicBezTo>
                <a:cubicBezTo>
                  <a:pt x="13819" y="383"/>
                  <a:pt x="13692" y="256"/>
                  <a:pt x="13564" y="256"/>
                </a:cubicBezTo>
                <a:cubicBezTo>
                  <a:pt x="13405" y="128"/>
                  <a:pt x="13277" y="0"/>
                  <a:pt x="1314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0" name="Google Shape;740;p19"/>
          <p:cNvGrpSpPr/>
          <p:nvPr/>
        </p:nvGrpSpPr>
        <p:grpSpPr>
          <a:xfrm>
            <a:off x="332322" y="1820868"/>
            <a:ext cx="437843" cy="933672"/>
            <a:chOff x="2157197" y="1489293"/>
            <a:chExt cx="437843" cy="933672"/>
          </a:xfrm>
        </p:grpSpPr>
        <p:sp>
          <p:nvSpPr>
            <p:cNvPr id="741" name="Google Shape;741;p19"/>
            <p:cNvSpPr/>
            <p:nvPr/>
          </p:nvSpPr>
          <p:spPr>
            <a:xfrm>
              <a:off x="2157197" y="1540651"/>
              <a:ext cx="245973" cy="879385"/>
            </a:xfrm>
            <a:custGeom>
              <a:avLst/>
              <a:gdLst/>
              <a:ahLst/>
              <a:cxnLst/>
              <a:rect l="l" t="t" r="r" b="b"/>
              <a:pathLst>
                <a:path w="7979" h="28526" extrusionOk="0">
                  <a:moveTo>
                    <a:pt x="506" y="1"/>
                  </a:moveTo>
                  <a:cubicBezTo>
                    <a:pt x="468" y="1"/>
                    <a:pt x="426" y="15"/>
                    <a:pt x="383" y="58"/>
                  </a:cubicBezTo>
                  <a:cubicBezTo>
                    <a:pt x="256" y="58"/>
                    <a:pt x="128" y="58"/>
                    <a:pt x="128" y="185"/>
                  </a:cubicBezTo>
                  <a:cubicBezTo>
                    <a:pt x="0" y="313"/>
                    <a:pt x="0" y="472"/>
                    <a:pt x="0" y="600"/>
                  </a:cubicBezTo>
                  <a:cubicBezTo>
                    <a:pt x="511" y="2579"/>
                    <a:pt x="1181" y="4845"/>
                    <a:pt x="1596" y="6983"/>
                  </a:cubicBezTo>
                  <a:cubicBezTo>
                    <a:pt x="1724" y="7366"/>
                    <a:pt x="1851" y="7909"/>
                    <a:pt x="1979" y="8292"/>
                  </a:cubicBezTo>
                  <a:cubicBezTo>
                    <a:pt x="2107" y="8834"/>
                    <a:pt x="2234" y="9377"/>
                    <a:pt x="2394" y="9887"/>
                  </a:cubicBezTo>
                  <a:cubicBezTo>
                    <a:pt x="2649" y="10845"/>
                    <a:pt x="2777" y="11898"/>
                    <a:pt x="3192" y="12823"/>
                  </a:cubicBezTo>
                  <a:cubicBezTo>
                    <a:pt x="3447" y="13749"/>
                    <a:pt x="3702" y="14674"/>
                    <a:pt x="3990" y="15632"/>
                  </a:cubicBezTo>
                  <a:cubicBezTo>
                    <a:pt x="4117" y="16142"/>
                    <a:pt x="4245" y="16685"/>
                    <a:pt x="4372" y="17068"/>
                  </a:cubicBezTo>
                  <a:cubicBezTo>
                    <a:pt x="4500" y="17611"/>
                    <a:pt x="4628" y="18153"/>
                    <a:pt x="4787" y="18664"/>
                  </a:cubicBezTo>
                  <a:cubicBezTo>
                    <a:pt x="5043" y="19749"/>
                    <a:pt x="5298" y="20674"/>
                    <a:pt x="5585" y="21600"/>
                  </a:cubicBezTo>
                  <a:cubicBezTo>
                    <a:pt x="5713" y="22015"/>
                    <a:pt x="5841" y="22525"/>
                    <a:pt x="5968" y="23068"/>
                  </a:cubicBezTo>
                  <a:cubicBezTo>
                    <a:pt x="6096" y="23451"/>
                    <a:pt x="6224" y="23993"/>
                    <a:pt x="6383" y="24408"/>
                  </a:cubicBezTo>
                  <a:cubicBezTo>
                    <a:pt x="6511" y="25047"/>
                    <a:pt x="6638" y="25589"/>
                    <a:pt x="6766" y="26259"/>
                  </a:cubicBezTo>
                  <a:cubicBezTo>
                    <a:pt x="6766" y="26515"/>
                    <a:pt x="6894" y="26802"/>
                    <a:pt x="6894" y="27185"/>
                  </a:cubicBezTo>
                  <a:cubicBezTo>
                    <a:pt x="6894" y="27312"/>
                    <a:pt x="7021" y="27440"/>
                    <a:pt x="7021" y="27600"/>
                  </a:cubicBezTo>
                  <a:cubicBezTo>
                    <a:pt x="7021" y="27727"/>
                    <a:pt x="7021" y="27855"/>
                    <a:pt x="7181" y="27983"/>
                  </a:cubicBezTo>
                  <a:cubicBezTo>
                    <a:pt x="7021" y="28238"/>
                    <a:pt x="7309" y="28525"/>
                    <a:pt x="7564" y="28525"/>
                  </a:cubicBezTo>
                  <a:cubicBezTo>
                    <a:pt x="7692" y="28525"/>
                    <a:pt x="7979" y="28398"/>
                    <a:pt x="7979" y="28110"/>
                  </a:cubicBezTo>
                  <a:lnTo>
                    <a:pt x="7979" y="27600"/>
                  </a:lnTo>
                  <a:lnTo>
                    <a:pt x="7979" y="27440"/>
                  </a:lnTo>
                  <a:lnTo>
                    <a:pt x="7819" y="27312"/>
                  </a:lnTo>
                  <a:cubicBezTo>
                    <a:pt x="7819" y="27057"/>
                    <a:pt x="7819" y="26930"/>
                    <a:pt x="7692" y="26642"/>
                  </a:cubicBezTo>
                  <a:lnTo>
                    <a:pt x="7692" y="26515"/>
                  </a:lnTo>
                  <a:cubicBezTo>
                    <a:pt x="7692" y="26259"/>
                    <a:pt x="7564" y="26004"/>
                    <a:pt x="7564" y="25717"/>
                  </a:cubicBezTo>
                  <a:cubicBezTo>
                    <a:pt x="7564" y="25589"/>
                    <a:pt x="7436" y="25334"/>
                    <a:pt x="7436" y="25047"/>
                  </a:cubicBezTo>
                  <a:cubicBezTo>
                    <a:pt x="7309" y="24791"/>
                    <a:pt x="7309" y="24408"/>
                    <a:pt x="7181" y="23993"/>
                  </a:cubicBezTo>
                  <a:cubicBezTo>
                    <a:pt x="7181" y="23738"/>
                    <a:pt x="7021" y="23451"/>
                    <a:pt x="6894" y="23068"/>
                  </a:cubicBezTo>
                  <a:cubicBezTo>
                    <a:pt x="6894" y="22813"/>
                    <a:pt x="6766" y="22525"/>
                    <a:pt x="6766" y="22270"/>
                  </a:cubicBezTo>
                  <a:lnTo>
                    <a:pt x="6638" y="22015"/>
                  </a:lnTo>
                  <a:cubicBezTo>
                    <a:pt x="6638" y="21727"/>
                    <a:pt x="6511" y="21472"/>
                    <a:pt x="6383" y="21057"/>
                  </a:cubicBezTo>
                  <a:lnTo>
                    <a:pt x="6383" y="20802"/>
                  </a:lnTo>
                  <a:lnTo>
                    <a:pt x="6224" y="20419"/>
                  </a:lnTo>
                  <a:lnTo>
                    <a:pt x="6096" y="20004"/>
                  </a:lnTo>
                  <a:cubicBezTo>
                    <a:pt x="6096" y="19876"/>
                    <a:pt x="5968" y="19621"/>
                    <a:pt x="5968" y="19462"/>
                  </a:cubicBezTo>
                  <a:cubicBezTo>
                    <a:pt x="5968" y="19334"/>
                    <a:pt x="5841" y="19206"/>
                    <a:pt x="5841" y="19079"/>
                  </a:cubicBezTo>
                  <a:cubicBezTo>
                    <a:pt x="5713" y="18823"/>
                    <a:pt x="5713" y="18408"/>
                    <a:pt x="5585" y="18025"/>
                  </a:cubicBezTo>
                  <a:lnTo>
                    <a:pt x="5585" y="17866"/>
                  </a:lnTo>
                  <a:cubicBezTo>
                    <a:pt x="5426" y="17611"/>
                    <a:pt x="5426" y="17355"/>
                    <a:pt x="5298" y="17228"/>
                  </a:cubicBezTo>
                  <a:cubicBezTo>
                    <a:pt x="5298" y="16940"/>
                    <a:pt x="5170" y="16685"/>
                    <a:pt x="5170" y="16557"/>
                  </a:cubicBezTo>
                  <a:lnTo>
                    <a:pt x="5170" y="16430"/>
                  </a:lnTo>
                  <a:cubicBezTo>
                    <a:pt x="5043" y="16142"/>
                    <a:pt x="4915" y="15759"/>
                    <a:pt x="4915" y="15472"/>
                  </a:cubicBezTo>
                  <a:cubicBezTo>
                    <a:pt x="4787" y="14962"/>
                    <a:pt x="4628" y="14547"/>
                    <a:pt x="4372" y="14036"/>
                  </a:cubicBezTo>
                  <a:lnTo>
                    <a:pt x="4372" y="13749"/>
                  </a:lnTo>
                  <a:cubicBezTo>
                    <a:pt x="4245" y="13494"/>
                    <a:pt x="4245" y="13366"/>
                    <a:pt x="4117" y="13079"/>
                  </a:cubicBezTo>
                  <a:cubicBezTo>
                    <a:pt x="4117" y="12823"/>
                    <a:pt x="3990" y="12568"/>
                    <a:pt x="3990" y="12281"/>
                  </a:cubicBezTo>
                  <a:cubicBezTo>
                    <a:pt x="3830" y="12025"/>
                    <a:pt x="3702" y="11770"/>
                    <a:pt x="3702" y="11483"/>
                  </a:cubicBezTo>
                  <a:cubicBezTo>
                    <a:pt x="3575" y="11228"/>
                    <a:pt x="3575" y="11100"/>
                    <a:pt x="3575" y="10845"/>
                  </a:cubicBezTo>
                  <a:lnTo>
                    <a:pt x="3447" y="10430"/>
                  </a:lnTo>
                  <a:cubicBezTo>
                    <a:pt x="3319" y="10302"/>
                    <a:pt x="3319" y="10047"/>
                    <a:pt x="3319" y="9887"/>
                  </a:cubicBezTo>
                  <a:cubicBezTo>
                    <a:pt x="3319" y="9760"/>
                    <a:pt x="3192" y="9632"/>
                    <a:pt x="3192" y="9377"/>
                  </a:cubicBezTo>
                  <a:cubicBezTo>
                    <a:pt x="3192" y="9249"/>
                    <a:pt x="3032" y="9089"/>
                    <a:pt x="3032" y="8962"/>
                  </a:cubicBezTo>
                  <a:lnTo>
                    <a:pt x="2904" y="8451"/>
                  </a:lnTo>
                  <a:cubicBezTo>
                    <a:pt x="2904" y="8164"/>
                    <a:pt x="2777" y="8036"/>
                    <a:pt x="2777" y="7909"/>
                  </a:cubicBezTo>
                  <a:cubicBezTo>
                    <a:pt x="2777" y="7781"/>
                    <a:pt x="2777" y="7653"/>
                    <a:pt x="2649" y="7494"/>
                  </a:cubicBezTo>
                  <a:cubicBezTo>
                    <a:pt x="2649" y="7238"/>
                    <a:pt x="2521" y="6983"/>
                    <a:pt x="2521" y="6696"/>
                  </a:cubicBezTo>
                  <a:lnTo>
                    <a:pt x="2394" y="6185"/>
                  </a:lnTo>
                  <a:cubicBezTo>
                    <a:pt x="2234" y="5770"/>
                    <a:pt x="2234" y="5515"/>
                    <a:pt x="2107" y="5260"/>
                  </a:cubicBezTo>
                  <a:lnTo>
                    <a:pt x="1979" y="4717"/>
                  </a:lnTo>
                  <a:lnTo>
                    <a:pt x="1979" y="4302"/>
                  </a:lnTo>
                  <a:lnTo>
                    <a:pt x="1851" y="4047"/>
                  </a:lnTo>
                  <a:cubicBezTo>
                    <a:pt x="1851" y="3792"/>
                    <a:pt x="1724" y="3377"/>
                    <a:pt x="1596" y="3121"/>
                  </a:cubicBezTo>
                  <a:lnTo>
                    <a:pt x="1596" y="2994"/>
                  </a:lnTo>
                  <a:lnTo>
                    <a:pt x="1436" y="2579"/>
                  </a:lnTo>
                  <a:cubicBezTo>
                    <a:pt x="1436" y="2196"/>
                    <a:pt x="1309" y="1909"/>
                    <a:pt x="1181" y="1653"/>
                  </a:cubicBezTo>
                  <a:lnTo>
                    <a:pt x="1181" y="1270"/>
                  </a:lnTo>
                  <a:lnTo>
                    <a:pt x="1053" y="855"/>
                  </a:lnTo>
                  <a:cubicBezTo>
                    <a:pt x="926" y="728"/>
                    <a:pt x="926" y="472"/>
                    <a:pt x="926" y="313"/>
                  </a:cubicBezTo>
                  <a:cubicBezTo>
                    <a:pt x="926" y="185"/>
                    <a:pt x="798" y="185"/>
                    <a:pt x="639" y="58"/>
                  </a:cubicBezTo>
                  <a:cubicBezTo>
                    <a:pt x="639" y="58"/>
                    <a:pt x="582" y="1"/>
                    <a:pt x="5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>
              <a:off x="2165058" y="1489293"/>
              <a:ext cx="429982" cy="933672"/>
            </a:xfrm>
            <a:custGeom>
              <a:avLst/>
              <a:gdLst/>
              <a:ahLst/>
              <a:cxnLst/>
              <a:rect l="l" t="t" r="r" b="b"/>
              <a:pathLst>
                <a:path w="13948" h="30287" extrusionOk="0">
                  <a:moveTo>
                    <a:pt x="6766" y="0"/>
                  </a:moveTo>
                  <a:cubicBezTo>
                    <a:pt x="6511" y="128"/>
                    <a:pt x="6256" y="128"/>
                    <a:pt x="6128" y="128"/>
                  </a:cubicBezTo>
                  <a:cubicBezTo>
                    <a:pt x="5841" y="256"/>
                    <a:pt x="5586" y="256"/>
                    <a:pt x="5458" y="383"/>
                  </a:cubicBezTo>
                  <a:cubicBezTo>
                    <a:pt x="5171" y="383"/>
                    <a:pt x="4915" y="543"/>
                    <a:pt x="4788" y="543"/>
                  </a:cubicBezTo>
                  <a:cubicBezTo>
                    <a:pt x="4245" y="670"/>
                    <a:pt x="3735" y="798"/>
                    <a:pt x="3320" y="798"/>
                  </a:cubicBezTo>
                  <a:cubicBezTo>
                    <a:pt x="2777" y="926"/>
                    <a:pt x="2394" y="1053"/>
                    <a:pt x="1979" y="1181"/>
                  </a:cubicBezTo>
                  <a:cubicBezTo>
                    <a:pt x="1469" y="1341"/>
                    <a:pt x="926" y="1468"/>
                    <a:pt x="384" y="1596"/>
                  </a:cubicBezTo>
                  <a:cubicBezTo>
                    <a:pt x="256" y="1596"/>
                    <a:pt x="256" y="1724"/>
                    <a:pt x="128" y="1851"/>
                  </a:cubicBezTo>
                  <a:cubicBezTo>
                    <a:pt x="128" y="1851"/>
                    <a:pt x="1" y="1979"/>
                    <a:pt x="1" y="2138"/>
                  </a:cubicBezTo>
                  <a:cubicBezTo>
                    <a:pt x="128" y="2266"/>
                    <a:pt x="128" y="2394"/>
                    <a:pt x="256" y="2394"/>
                  </a:cubicBezTo>
                  <a:cubicBezTo>
                    <a:pt x="384" y="2521"/>
                    <a:pt x="543" y="2521"/>
                    <a:pt x="543" y="2521"/>
                  </a:cubicBezTo>
                  <a:lnTo>
                    <a:pt x="798" y="2521"/>
                  </a:lnTo>
                  <a:lnTo>
                    <a:pt x="1181" y="2394"/>
                  </a:lnTo>
                  <a:cubicBezTo>
                    <a:pt x="1596" y="2266"/>
                    <a:pt x="1979" y="2138"/>
                    <a:pt x="2394" y="1979"/>
                  </a:cubicBezTo>
                  <a:lnTo>
                    <a:pt x="2522" y="1979"/>
                  </a:lnTo>
                  <a:cubicBezTo>
                    <a:pt x="2937" y="1851"/>
                    <a:pt x="3320" y="1724"/>
                    <a:pt x="3862" y="1596"/>
                  </a:cubicBezTo>
                  <a:lnTo>
                    <a:pt x="4245" y="1596"/>
                  </a:lnTo>
                  <a:cubicBezTo>
                    <a:pt x="4660" y="1468"/>
                    <a:pt x="4915" y="1468"/>
                    <a:pt x="5330" y="1341"/>
                  </a:cubicBezTo>
                  <a:cubicBezTo>
                    <a:pt x="5458" y="1341"/>
                    <a:pt x="5713" y="1181"/>
                    <a:pt x="5969" y="1181"/>
                  </a:cubicBezTo>
                  <a:cubicBezTo>
                    <a:pt x="6256" y="1053"/>
                    <a:pt x="6383" y="1053"/>
                    <a:pt x="6639" y="1053"/>
                  </a:cubicBezTo>
                  <a:cubicBezTo>
                    <a:pt x="6766" y="926"/>
                    <a:pt x="6766" y="926"/>
                    <a:pt x="6926" y="926"/>
                  </a:cubicBezTo>
                  <a:lnTo>
                    <a:pt x="7054" y="926"/>
                  </a:lnTo>
                  <a:cubicBezTo>
                    <a:pt x="7054" y="1053"/>
                    <a:pt x="7181" y="1341"/>
                    <a:pt x="7181" y="1468"/>
                  </a:cubicBezTo>
                  <a:cubicBezTo>
                    <a:pt x="7181" y="1724"/>
                    <a:pt x="7309" y="1979"/>
                    <a:pt x="7309" y="2138"/>
                  </a:cubicBezTo>
                  <a:cubicBezTo>
                    <a:pt x="7437" y="2521"/>
                    <a:pt x="7437" y="2936"/>
                    <a:pt x="7564" y="3319"/>
                  </a:cubicBezTo>
                  <a:lnTo>
                    <a:pt x="7564" y="3575"/>
                  </a:lnTo>
                  <a:lnTo>
                    <a:pt x="7724" y="3990"/>
                  </a:lnTo>
                  <a:lnTo>
                    <a:pt x="7724" y="4117"/>
                  </a:lnTo>
                  <a:cubicBezTo>
                    <a:pt x="7724" y="4372"/>
                    <a:pt x="7851" y="4660"/>
                    <a:pt x="7851" y="5043"/>
                  </a:cubicBezTo>
                  <a:cubicBezTo>
                    <a:pt x="7979" y="5170"/>
                    <a:pt x="7979" y="5458"/>
                    <a:pt x="8107" y="5713"/>
                  </a:cubicBezTo>
                  <a:cubicBezTo>
                    <a:pt x="8107" y="5968"/>
                    <a:pt x="8234" y="6255"/>
                    <a:pt x="8234" y="6383"/>
                  </a:cubicBezTo>
                  <a:lnTo>
                    <a:pt x="8362" y="7181"/>
                  </a:lnTo>
                  <a:cubicBezTo>
                    <a:pt x="8649" y="7979"/>
                    <a:pt x="8777" y="8649"/>
                    <a:pt x="8905" y="9319"/>
                  </a:cubicBezTo>
                  <a:cubicBezTo>
                    <a:pt x="8905" y="9575"/>
                    <a:pt x="9032" y="9830"/>
                    <a:pt x="9032" y="9958"/>
                  </a:cubicBezTo>
                  <a:cubicBezTo>
                    <a:pt x="9032" y="10245"/>
                    <a:pt x="9160" y="10500"/>
                    <a:pt x="9160" y="10755"/>
                  </a:cubicBezTo>
                  <a:cubicBezTo>
                    <a:pt x="9320" y="11170"/>
                    <a:pt x="9447" y="11553"/>
                    <a:pt x="9447" y="11968"/>
                  </a:cubicBezTo>
                  <a:lnTo>
                    <a:pt x="9575" y="12223"/>
                  </a:lnTo>
                  <a:cubicBezTo>
                    <a:pt x="9702" y="12638"/>
                    <a:pt x="9702" y="13021"/>
                    <a:pt x="9830" y="13436"/>
                  </a:cubicBezTo>
                  <a:lnTo>
                    <a:pt x="9830" y="13564"/>
                  </a:lnTo>
                  <a:cubicBezTo>
                    <a:pt x="9958" y="13947"/>
                    <a:pt x="10117" y="14489"/>
                    <a:pt x="10245" y="15032"/>
                  </a:cubicBezTo>
                  <a:cubicBezTo>
                    <a:pt x="10500" y="15702"/>
                    <a:pt x="10628" y="16340"/>
                    <a:pt x="10756" y="17011"/>
                  </a:cubicBezTo>
                  <a:cubicBezTo>
                    <a:pt x="10915" y="17298"/>
                    <a:pt x="10915" y="17553"/>
                    <a:pt x="11043" y="17808"/>
                  </a:cubicBezTo>
                  <a:cubicBezTo>
                    <a:pt x="11043" y="18096"/>
                    <a:pt x="11171" y="18351"/>
                    <a:pt x="11171" y="18606"/>
                  </a:cubicBezTo>
                  <a:cubicBezTo>
                    <a:pt x="11171" y="18894"/>
                    <a:pt x="11298" y="19021"/>
                    <a:pt x="11298" y="19277"/>
                  </a:cubicBezTo>
                  <a:cubicBezTo>
                    <a:pt x="11298" y="19404"/>
                    <a:pt x="11426" y="19691"/>
                    <a:pt x="11426" y="19819"/>
                  </a:cubicBezTo>
                  <a:cubicBezTo>
                    <a:pt x="11426" y="20074"/>
                    <a:pt x="11554" y="20330"/>
                    <a:pt x="11554" y="20617"/>
                  </a:cubicBezTo>
                  <a:lnTo>
                    <a:pt x="11713" y="21000"/>
                  </a:lnTo>
                  <a:cubicBezTo>
                    <a:pt x="11841" y="21415"/>
                    <a:pt x="11841" y="21670"/>
                    <a:pt x="11968" y="22085"/>
                  </a:cubicBezTo>
                  <a:cubicBezTo>
                    <a:pt x="12096" y="22468"/>
                    <a:pt x="12096" y="23011"/>
                    <a:pt x="12224" y="23393"/>
                  </a:cubicBezTo>
                  <a:cubicBezTo>
                    <a:pt x="12351" y="24319"/>
                    <a:pt x="12511" y="25117"/>
                    <a:pt x="12639" y="25915"/>
                  </a:cubicBezTo>
                  <a:lnTo>
                    <a:pt x="12894" y="27255"/>
                  </a:lnTo>
                  <a:lnTo>
                    <a:pt x="13022" y="27798"/>
                  </a:lnTo>
                  <a:lnTo>
                    <a:pt x="13022" y="27925"/>
                  </a:lnTo>
                  <a:lnTo>
                    <a:pt x="13022" y="28308"/>
                  </a:lnTo>
                  <a:cubicBezTo>
                    <a:pt x="13022" y="28308"/>
                    <a:pt x="12894" y="28468"/>
                    <a:pt x="12766" y="28468"/>
                  </a:cubicBezTo>
                  <a:cubicBezTo>
                    <a:pt x="12351" y="28596"/>
                    <a:pt x="11841" y="28596"/>
                    <a:pt x="11426" y="28723"/>
                  </a:cubicBezTo>
                  <a:cubicBezTo>
                    <a:pt x="11171" y="28723"/>
                    <a:pt x="10756" y="28851"/>
                    <a:pt x="10373" y="28851"/>
                  </a:cubicBezTo>
                  <a:lnTo>
                    <a:pt x="10245" y="28978"/>
                  </a:lnTo>
                  <a:lnTo>
                    <a:pt x="9575" y="28978"/>
                  </a:lnTo>
                  <a:lnTo>
                    <a:pt x="9160" y="29106"/>
                  </a:lnTo>
                  <a:cubicBezTo>
                    <a:pt x="9032" y="29106"/>
                    <a:pt x="8905" y="29106"/>
                    <a:pt x="8649" y="29266"/>
                  </a:cubicBezTo>
                  <a:lnTo>
                    <a:pt x="7564" y="29266"/>
                  </a:lnTo>
                  <a:cubicBezTo>
                    <a:pt x="7437" y="29266"/>
                    <a:pt x="7437" y="29393"/>
                    <a:pt x="7437" y="29393"/>
                  </a:cubicBezTo>
                  <a:lnTo>
                    <a:pt x="7309" y="29393"/>
                  </a:lnTo>
                  <a:cubicBezTo>
                    <a:pt x="7054" y="29393"/>
                    <a:pt x="6926" y="29649"/>
                    <a:pt x="6926" y="29904"/>
                  </a:cubicBezTo>
                  <a:cubicBezTo>
                    <a:pt x="6926" y="29904"/>
                    <a:pt x="6926" y="30064"/>
                    <a:pt x="7054" y="30064"/>
                  </a:cubicBezTo>
                  <a:cubicBezTo>
                    <a:pt x="7054" y="30191"/>
                    <a:pt x="7181" y="30191"/>
                    <a:pt x="7181" y="30191"/>
                  </a:cubicBezTo>
                  <a:cubicBezTo>
                    <a:pt x="7245" y="30255"/>
                    <a:pt x="7309" y="30287"/>
                    <a:pt x="7373" y="30287"/>
                  </a:cubicBezTo>
                  <a:cubicBezTo>
                    <a:pt x="7437" y="30287"/>
                    <a:pt x="7500" y="30255"/>
                    <a:pt x="7564" y="30191"/>
                  </a:cubicBezTo>
                  <a:lnTo>
                    <a:pt x="8234" y="30191"/>
                  </a:lnTo>
                  <a:cubicBezTo>
                    <a:pt x="8362" y="30191"/>
                    <a:pt x="8649" y="30064"/>
                    <a:pt x="8777" y="30064"/>
                  </a:cubicBezTo>
                  <a:cubicBezTo>
                    <a:pt x="9320" y="30064"/>
                    <a:pt x="9702" y="29904"/>
                    <a:pt x="10245" y="29776"/>
                  </a:cubicBezTo>
                  <a:cubicBezTo>
                    <a:pt x="10628" y="29776"/>
                    <a:pt x="11171" y="29649"/>
                    <a:pt x="11713" y="29649"/>
                  </a:cubicBezTo>
                  <a:cubicBezTo>
                    <a:pt x="12096" y="29521"/>
                    <a:pt x="12639" y="29393"/>
                    <a:pt x="13149" y="29266"/>
                  </a:cubicBezTo>
                  <a:cubicBezTo>
                    <a:pt x="13309" y="29266"/>
                    <a:pt x="13564" y="29106"/>
                    <a:pt x="13692" y="28978"/>
                  </a:cubicBezTo>
                  <a:cubicBezTo>
                    <a:pt x="13819" y="28851"/>
                    <a:pt x="13947" y="28723"/>
                    <a:pt x="13947" y="28596"/>
                  </a:cubicBezTo>
                  <a:lnTo>
                    <a:pt x="13947" y="28181"/>
                  </a:lnTo>
                  <a:cubicBezTo>
                    <a:pt x="13947" y="27925"/>
                    <a:pt x="13819" y="27670"/>
                    <a:pt x="13819" y="27510"/>
                  </a:cubicBezTo>
                  <a:cubicBezTo>
                    <a:pt x="13692" y="27000"/>
                    <a:pt x="13692" y="26585"/>
                    <a:pt x="13564" y="26074"/>
                  </a:cubicBezTo>
                  <a:cubicBezTo>
                    <a:pt x="13436" y="25117"/>
                    <a:pt x="13309" y="24191"/>
                    <a:pt x="13149" y="23266"/>
                  </a:cubicBezTo>
                  <a:cubicBezTo>
                    <a:pt x="13022" y="22723"/>
                    <a:pt x="12894" y="22340"/>
                    <a:pt x="12766" y="21798"/>
                  </a:cubicBezTo>
                  <a:cubicBezTo>
                    <a:pt x="12766" y="21542"/>
                    <a:pt x="12766" y="21287"/>
                    <a:pt x="12639" y="21128"/>
                  </a:cubicBezTo>
                  <a:cubicBezTo>
                    <a:pt x="12639" y="20872"/>
                    <a:pt x="12511" y="20617"/>
                    <a:pt x="12511" y="20489"/>
                  </a:cubicBezTo>
                  <a:cubicBezTo>
                    <a:pt x="12351" y="19947"/>
                    <a:pt x="12224" y="19532"/>
                    <a:pt x="12224" y="19021"/>
                  </a:cubicBezTo>
                  <a:cubicBezTo>
                    <a:pt x="12096" y="18606"/>
                    <a:pt x="11968" y="18096"/>
                    <a:pt x="11841" y="17681"/>
                  </a:cubicBezTo>
                  <a:cubicBezTo>
                    <a:pt x="11713" y="17138"/>
                    <a:pt x="11713" y="16755"/>
                    <a:pt x="11554" y="16213"/>
                  </a:cubicBezTo>
                  <a:cubicBezTo>
                    <a:pt x="11426" y="15957"/>
                    <a:pt x="11426" y="15702"/>
                    <a:pt x="11298" y="15415"/>
                  </a:cubicBezTo>
                  <a:cubicBezTo>
                    <a:pt x="11298" y="15160"/>
                    <a:pt x="11171" y="15032"/>
                    <a:pt x="11171" y="14745"/>
                  </a:cubicBezTo>
                  <a:cubicBezTo>
                    <a:pt x="10915" y="13819"/>
                    <a:pt x="10628" y="12894"/>
                    <a:pt x="10373" y="11840"/>
                  </a:cubicBezTo>
                  <a:cubicBezTo>
                    <a:pt x="10373" y="11713"/>
                    <a:pt x="10245" y="11426"/>
                    <a:pt x="10245" y="11298"/>
                  </a:cubicBezTo>
                  <a:cubicBezTo>
                    <a:pt x="10117" y="11043"/>
                    <a:pt x="10117" y="10755"/>
                    <a:pt x="9958" y="10500"/>
                  </a:cubicBezTo>
                  <a:cubicBezTo>
                    <a:pt x="9958" y="9958"/>
                    <a:pt x="9830" y="9575"/>
                    <a:pt x="9702" y="9032"/>
                  </a:cubicBezTo>
                  <a:cubicBezTo>
                    <a:pt x="9575" y="8106"/>
                    <a:pt x="9320" y="7181"/>
                    <a:pt x="9160" y="6128"/>
                  </a:cubicBezTo>
                  <a:cubicBezTo>
                    <a:pt x="9032" y="5713"/>
                    <a:pt x="8905" y="5330"/>
                    <a:pt x="8777" y="4787"/>
                  </a:cubicBezTo>
                  <a:cubicBezTo>
                    <a:pt x="8649" y="4245"/>
                    <a:pt x="8649" y="3734"/>
                    <a:pt x="8522" y="3319"/>
                  </a:cubicBezTo>
                  <a:cubicBezTo>
                    <a:pt x="8362" y="2777"/>
                    <a:pt x="8234" y="2394"/>
                    <a:pt x="8234" y="1851"/>
                  </a:cubicBezTo>
                  <a:cubicBezTo>
                    <a:pt x="8107" y="1596"/>
                    <a:pt x="8107" y="1468"/>
                    <a:pt x="7979" y="1181"/>
                  </a:cubicBezTo>
                  <a:lnTo>
                    <a:pt x="7979" y="926"/>
                  </a:lnTo>
                  <a:cubicBezTo>
                    <a:pt x="7851" y="670"/>
                    <a:pt x="7851" y="543"/>
                    <a:pt x="7724" y="256"/>
                  </a:cubicBezTo>
                  <a:cubicBezTo>
                    <a:pt x="7724" y="128"/>
                    <a:pt x="7564" y="0"/>
                    <a:pt x="74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>
              <a:off x="2169003" y="1577735"/>
              <a:ext cx="135795" cy="42419"/>
            </a:xfrm>
            <a:custGeom>
              <a:avLst/>
              <a:gdLst/>
              <a:ahLst/>
              <a:cxnLst/>
              <a:rect l="l" t="t" r="r" b="b"/>
              <a:pathLst>
                <a:path w="4405" h="1376" extrusionOk="0">
                  <a:moveTo>
                    <a:pt x="4061" y="0"/>
                  </a:moveTo>
                  <a:cubicBezTo>
                    <a:pt x="4003" y="0"/>
                    <a:pt x="3938" y="20"/>
                    <a:pt x="3862" y="67"/>
                  </a:cubicBezTo>
                  <a:lnTo>
                    <a:pt x="3734" y="67"/>
                  </a:lnTo>
                  <a:cubicBezTo>
                    <a:pt x="3607" y="67"/>
                    <a:pt x="3447" y="195"/>
                    <a:pt x="3192" y="195"/>
                  </a:cubicBezTo>
                  <a:lnTo>
                    <a:pt x="2521" y="195"/>
                  </a:lnTo>
                  <a:lnTo>
                    <a:pt x="2394" y="323"/>
                  </a:lnTo>
                  <a:cubicBezTo>
                    <a:pt x="1851" y="323"/>
                    <a:pt x="1341" y="450"/>
                    <a:pt x="798" y="450"/>
                  </a:cubicBezTo>
                  <a:lnTo>
                    <a:pt x="415" y="450"/>
                  </a:lnTo>
                  <a:cubicBezTo>
                    <a:pt x="128" y="578"/>
                    <a:pt x="0" y="865"/>
                    <a:pt x="0" y="993"/>
                  </a:cubicBezTo>
                  <a:cubicBezTo>
                    <a:pt x="128" y="1248"/>
                    <a:pt x="415" y="1376"/>
                    <a:pt x="543" y="1376"/>
                  </a:cubicBezTo>
                  <a:lnTo>
                    <a:pt x="1053" y="1376"/>
                  </a:lnTo>
                  <a:cubicBezTo>
                    <a:pt x="1596" y="1248"/>
                    <a:pt x="2011" y="1248"/>
                    <a:pt x="2521" y="1121"/>
                  </a:cubicBezTo>
                  <a:lnTo>
                    <a:pt x="2649" y="1121"/>
                  </a:lnTo>
                  <a:cubicBezTo>
                    <a:pt x="2809" y="1121"/>
                    <a:pt x="3064" y="1121"/>
                    <a:pt x="3319" y="993"/>
                  </a:cubicBezTo>
                  <a:lnTo>
                    <a:pt x="3447" y="993"/>
                  </a:lnTo>
                  <a:cubicBezTo>
                    <a:pt x="3734" y="993"/>
                    <a:pt x="3862" y="993"/>
                    <a:pt x="4117" y="865"/>
                  </a:cubicBezTo>
                  <a:cubicBezTo>
                    <a:pt x="4245" y="865"/>
                    <a:pt x="4404" y="706"/>
                    <a:pt x="4404" y="578"/>
                  </a:cubicBezTo>
                  <a:lnTo>
                    <a:pt x="4404" y="195"/>
                  </a:lnTo>
                  <a:cubicBezTo>
                    <a:pt x="4293" y="106"/>
                    <a:pt x="4196" y="0"/>
                    <a:pt x="40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>
              <a:off x="2193603" y="1631158"/>
              <a:ext cx="81662" cy="34249"/>
            </a:xfrm>
            <a:custGeom>
              <a:avLst/>
              <a:gdLst/>
              <a:ahLst/>
              <a:cxnLst/>
              <a:rect l="l" t="t" r="r" b="b"/>
              <a:pathLst>
                <a:path w="2649" h="1111" extrusionOk="0">
                  <a:moveTo>
                    <a:pt x="2304" y="1"/>
                  </a:moveTo>
                  <a:cubicBezTo>
                    <a:pt x="2280" y="1"/>
                    <a:pt x="2266" y="15"/>
                    <a:pt x="2266" y="58"/>
                  </a:cubicBezTo>
                  <a:lnTo>
                    <a:pt x="1851" y="58"/>
                  </a:lnTo>
                  <a:cubicBezTo>
                    <a:pt x="1723" y="58"/>
                    <a:pt x="1468" y="58"/>
                    <a:pt x="1340" y="185"/>
                  </a:cubicBezTo>
                  <a:lnTo>
                    <a:pt x="415" y="185"/>
                  </a:lnTo>
                  <a:cubicBezTo>
                    <a:pt x="128" y="185"/>
                    <a:pt x="0" y="441"/>
                    <a:pt x="0" y="728"/>
                  </a:cubicBezTo>
                  <a:cubicBezTo>
                    <a:pt x="0" y="856"/>
                    <a:pt x="128" y="983"/>
                    <a:pt x="255" y="983"/>
                  </a:cubicBezTo>
                  <a:cubicBezTo>
                    <a:pt x="255" y="1111"/>
                    <a:pt x="415" y="1111"/>
                    <a:pt x="543" y="1111"/>
                  </a:cubicBezTo>
                  <a:lnTo>
                    <a:pt x="926" y="1111"/>
                  </a:lnTo>
                  <a:cubicBezTo>
                    <a:pt x="1053" y="1111"/>
                    <a:pt x="1340" y="983"/>
                    <a:pt x="1596" y="983"/>
                  </a:cubicBezTo>
                  <a:lnTo>
                    <a:pt x="2011" y="983"/>
                  </a:lnTo>
                  <a:cubicBezTo>
                    <a:pt x="2138" y="983"/>
                    <a:pt x="2266" y="983"/>
                    <a:pt x="2266" y="856"/>
                  </a:cubicBezTo>
                  <a:cubicBezTo>
                    <a:pt x="2394" y="856"/>
                    <a:pt x="2521" y="856"/>
                    <a:pt x="2649" y="728"/>
                  </a:cubicBezTo>
                  <a:lnTo>
                    <a:pt x="2649" y="313"/>
                  </a:lnTo>
                  <a:cubicBezTo>
                    <a:pt x="2649" y="313"/>
                    <a:pt x="2649" y="185"/>
                    <a:pt x="2521" y="58"/>
                  </a:cubicBezTo>
                  <a:cubicBezTo>
                    <a:pt x="2436" y="58"/>
                    <a:pt x="2351" y="1"/>
                    <a:pt x="2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>
              <a:off x="2197518" y="1684981"/>
              <a:ext cx="119087" cy="50280"/>
            </a:xfrm>
            <a:custGeom>
              <a:avLst/>
              <a:gdLst/>
              <a:ahLst/>
              <a:cxnLst/>
              <a:rect l="l" t="t" r="r" b="b"/>
              <a:pathLst>
                <a:path w="3863" h="1631" extrusionOk="0">
                  <a:moveTo>
                    <a:pt x="3468" y="0"/>
                  </a:moveTo>
                  <a:cubicBezTo>
                    <a:pt x="3424" y="0"/>
                    <a:pt x="3375" y="11"/>
                    <a:pt x="3320" y="35"/>
                  </a:cubicBezTo>
                  <a:lnTo>
                    <a:pt x="2937" y="35"/>
                  </a:lnTo>
                  <a:cubicBezTo>
                    <a:pt x="2682" y="163"/>
                    <a:pt x="2267" y="163"/>
                    <a:pt x="2011" y="290"/>
                  </a:cubicBezTo>
                  <a:cubicBezTo>
                    <a:pt x="1596" y="290"/>
                    <a:pt x="1341" y="418"/>
                    <a:pt x="926" y="578"/>
                  </a:cubicBezTo>
                  <a:cubicBezTo>
                    <a:pt x="671" y="578"/>
                    <a:pt x="543" y="705"/>
                    <a:pt x="416" y="705"/>
                  </a:cubicBezTo>
                  <a:cubicBezTo>
                    <a:pt x="288" y="705"/>
                    <a:pt x="128" y="833"/>
                    <a:pt x="1" y="961"/>
                  </a:cubicBezTo>
                  <a:lnTo>
                    <a:pt x="1" y="1216"/>
                  </a:lnTo>
                  <a:cubicBezTo>
                    <a:pt x="1" y="1376"/>
                    <a:pt x="128" y="1503"/>
                    <a:pt x="128" y="1503"/>
                  </a:cubicBezTo>
                  <a:cubicBezTo>
                    <a:pt x="288" y="1631"/>
                    <a:pt x="416" y="1631"/>
                    <a:pt x="543" y="1631"/>
                  </a:cubicBezTo>
                  <a:cubicBezTo>
                    <a:pt x="671" y="1631"/>
                    <a:pt x="926" y="1503"/>
                    <a:pt x="1086" y="1503"/>
                  </a:cubicBezTo>
                  <a:cubicBezTo>
                    <a:pt x="1469" y="1376"/>
                    <a:pt x="1724" y="1216"/>
                    <a:pt x="2139" y="1088"/>
                  </a:cubicBezTo>
                  <a:cubicBezTo>
                    <a:pt x="2394" y="1088"/>
                    <a:pt x="2809" y="961"/>
                    <a:pt x="3064" y="961"/>
                  </a:cubicBezTo>
                  <a:cubicBezTo>
                    <a:pt x="3192" y="961"/>
                    <a:pt x="3320" y="833"/>
                    <a:pt x="3479" y="833"/>
                  </a:cubicBezTo>
                  <a:cubicBezTo>
                    <a:pt x="3735" y="833"/>
                    <a:pt x="3862" y="578"/>
                    <a:pt x="3862" y="290"/>
                  </a:cubicBezTo>
                  <a:cubicBezTo>
                    <a:pt x="3759" y="187"/>
                    <a:pt x="3656" y="0"/>
                    <a:pt x="3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>
              <a:off x="2226064" y="1762017"/>
              <a:ext cx="61994" cy="39182"/>
            </a:xfrm>
            <a:custGeom>
              <a:avLst/>
              <a:gdLst/>
              <a:ahLst/>
              <a:cxnLst/>
              <a:rect l="l" t="t" r="r" b="b"/>
              <a:pathLst>
                <a:path w="2011" h="1271" extrusionOk="0">
                  <a:moveTo>
                    <a:pt x="1604" y="1"/>
                  </a:moveTo>
                  <a:cubicBezTo>
                    <a:pt x="1557" y="1"/>
                    <a:pt x="1511" y="15"/>
                    <a:pt x="1468" y="57"/>
                  </a:cubicBezTo>
                  <a:lnTo>
                    <a:pt x="1213" y="57"/>
                  </a:lnTo>
                  <a:cubicBezTo>
                    <a:pt x="958" y="185"/>
                    <a:pt x="670" y="185"/>
                    <a:pt x="543" y="313"/>
                  </a:cubicBezTo>
                  <a:lnTo>
                    <a:pt x="415" y="313"/>
                  </a:lnTo>
                  <a:cubicBezTo>
                    <a:pt x="287" y="313"/>
                    <a:pt x="160" y="472"/>
                    <a:pt x="160" y="472"/>
                  </a:cubicBezTo>
                  <a:cubicBezTo>
                    <a:pt x="0" y="600"/>
                    <a:pt x="0" y="728"/>
                    <a:pt x="0" y="855"/>
                  </a:cubicBezTo>
                  <a:cubicBezTo>
                    <a:pt x="0" y="983"/>
                    <a:pt x="160" y="1111"/>
                    <a:pt x="287" y="1111"/>
                  </a:cubicBezTo>
                  <a:cubicBezTo>
                    <a:pt x="287" y="1270"/>
                    <a:pt x="415" y="1270"/>
                    <a:pt x="543" y="1270"/>
                  </a:cubicBezTo>
                  <a:lnTo>
                    <a:pt x="670" y="1270"/>
                  </a:lnTo>
                  <a:lnTo>
                    <a:pt x="670" y="1111"/>
                  </a:lnTo>
                  <a:cubicBezTo>
                    <a:pt x="958" y="1111"/>
                    <a:pt x="1085" y="1111"/>
                    <a:pt x="1341" y="983"/>
                  </a:cubicBezTo>
                  <a:lnTo>
                    <a:pt x="1596" y="855"/>
                  </a:lnTo>
                  <a:cubicBezTo>
                    <a:pt x="1756" y="855"/>
                    <a:pt x="1883" y="855"/>
                    <a:pt x="2011" y="728"/>
                  </a:cubicBezTo>
                  <a:lnTo>
                    <a:pt x="2011" y="313"/>
                  </a:lnTo>
                  <a:cubicBezTo>
                    <a:pt x="2011" y="313"/>
                    <a:pt x="2011" y="185"/>
                    <a:pt x="1883" y="57"/>
                  </a:cubicBezTo>
                  <a:cubicBezTo>
                    <a:pt x="1798" y="57"/>
                    <a:pt x="1699" y="1"/>
                    <a:pt x="16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>
              <a:off x="2226064" y="1805082"/>
              <a:ext cx="107249" cy="40384"/>
            </a:xfrm>
            <a:custGeom>
              <a:avLst/>
              <a:gdLst/>
              <a:ahLst/>
              <a:cxnLst/>
              <a:rect l="l" t="t" r="r" b="b"/>
              <a:pathLst>
                <a:path w="3479" h="1310" extrusionOk="0">
                  <a:moveTo>
                    <a:pt x="2936" y="1"/>
                  </a:moveTo>
                  <a:lnTo>
                    <a:pt x="2936" y="128"/>
                  </a:lnTo>
                  <a:lnTo>
                    <a:pt x="2553" y="128"/>
                  </a:lnTo>
                  <a:cubicBezTo>
                    <a:pt x="2553" y="256"/>
                    <a:pt x="2553" y="256"/>
                    <a:pt x="2394" y="256"/>
                  </a:cubicBezTo>
                  <a:cubicBezTo>
                    <a:pt x="2266" y="256"/>
                    <a:pt x="2138" y="384"/>
                    <a:pt x="1883" y="384"/>
                  </a:cubicBezTo>
                  <a:lnTo>
                    <a:pt x="415" y="384"/>
                  </a:lnTo>
                  <a:cubicBezTo>
                    <a:pt x="160" y="384"/>
                    <a:pt x="0" y="511"/>
                    <a:pt x="0" y="799"/>
                  </a:cubicBezTo>
                  <a:cubicBezTo>
                    <a:pt x="0" y="1054"/>
                    <a:pt x="160" y="1309"/>
                    <a:pt x="415" y="1309"/>
                  </a:cubicBezTo>
                  <a:lnTo>
                    <a:pt x="1596" y="1309"/>
                  </a:lnTo>
                  <a:cubicBezTo>
                    <a:pt x="1756" y="1309"/>
                    <a:pt x="1883" y="1309"/>
                    <a:pt x="2138" y="1182"/>
                  </a:cubicBezTo>
                  <a:cubicBezTo>
                    <a:pt x="2394" y="1182"/>
                    <a:pt x="2809" y="1054"/>
                    <a:pt x="3064" y="926"/>
                  </a:cubicBezTo>
                  <a:lnTo>
                    <a:pt x="3192" y="926"/>
                  </a:lnTo>
                  <a:cubicBezTo>
                    <a:pt x="3351" y="799"/>
                    <a:pt x="3479" y="799"/>
                    <a:pt x="3479" y="671"/>
                  </a:cubicBezTo>
                  <a:lnTo>
                    <a:pt x="3479" y="256"/>
                  </a:lnTo>
                  <a:cubicBezTo>
                    <a:pt x="3479" y="128"/>
                    <a:pt x="3351" y="128"/>
                    <a:pt x="3192" y="128"/>
                  </a:cubicBezTo>
                  <a:cubicBezTo>
                    <a:pt x="3192" y="1"/>
                    <a:pt x="3064" y="1"/>
                    <a:pt x="2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9"/>
            <p:cNvSpPr/>
            <p:nvPr/>
          </p:nvSpPr>
          <p:spPr>
            <a:xfrm>
              <a:off x="2246717" y="1886742"/>
              <a:ext cx="62025" cy="40384"/>
            </a:xfrm>
            <a:custGeom>
              <a:avLst/>
              <a:gdLst/>
              <a:ahLst/>
              <a:cxnLst/>
              <a:rect l="l" t="t" r="r" b="b"/>
              <a:pathLst>
                <a:path w="2012" h="1310" extrusionOk="0">
                  <a:moveTo>
                    <a:pt x="1468" y="1"/>
                  </a:moveTo>
                  <a:cubicBezTo>
                    <a:pt x="1341" y="128"/>
                    <a:pt x="1086" y="128"/>
                    <a:pt x="798" y="256"/>
                  </a:cubicBezTo>
                  <a:cubicBezTo>
                    <a:pt x="671" y="256"/>
                    <a:pt x="415" y="416"/>
                    <a:pt x="288" y="416"/>
                  </a:cubicBezTo>
                  <a:cubicBezTo>
                    <a:pt x="128" y="416"/>
                    <a:pt x="0" y="543"/>
                    <a:pt x="0" y="671"/>
                  </a:cubicBezTo>
                  <a:lnTo>
                    <a:pt x="0" y="1054"/>
                  </a:lnTo>
                  <a:cubicBezTo>
                    <a:pt x="128" y="1054"/>
                    <a:pt x="128" y="1213"/>
                    <a:pt x="288" y="1213"/>
                  </a:cubicBezTo>
                  <a:cubicBezTo>
                    <a:pt x="351" y="1277"/>
                    <a:pt x="415" y="1309"/>
                    <a:pt x="479" y="1309"/>
                  </a:cubicBezTo>
                  <a:cubicBezTo>
                    <a:pt x="543" y="1309"/>
                    <a:pt x="607" y="1277"/>
                    <a:pt x="671" y="1213"/>
                  </a:cubicBezTo>
                  <a:cubicBezTo>
                    <a:pt x="798" y="1213"/>
                    <a:pt x="926" y="1213"/>
                    <a:pt x="1086" y="1054"/>
                  </a:cubicBezTo>
                  <a:lnTo>
                    <a:pt x="1341" y="1054"/>
                  </a:lnTo>
                  <a:cubicBezTo>
                    <a:pt x="1468" y="926"/>
                    <a:pt x="1596" y="926"/>
                    <a:pt x="1596" y="926"/>
                  </a:cubicBezTo>
                  <a:cubicBezTo>
                    <a:pt x="1724" y="926"/>
                    <a:pt x="1883" y="798"/>
                    <a:pt x="1883" y="671"/>
                  </a:cubicBezTo>
                  <a:cubicBezTo>
                    <a:pt x="2011" y="671"/>
                    <a:pt x="2011" y="543"/>
                    <a:pt x="2011" y="416"/>
                  </a:cubicBezTo>
                  <a:cubicBezTo>
                    <a:pt x="2011" y="256"/>
                    <a:pt x="1883" y="128"/>
                    <a:pt x="1883" y="128"/>
                  </a:cubicBezTo>
                  <a:cubicBezTo>
                    <a:pt x="1724" y="1"/>
                    <a:pt x="1596" y="1"/>
                    <a:pt x="1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9"/>
            <p:cNvSpPr/>
            <p:nvPr/>
          </p:nvSpPr>
          <p:spPr>
            <a:xfrm>
              <a:off x="2263425" y="1926323"/>
              <a:ext cx="123033" cy="47043"/>
            </a:xfrm>
            <a:custGeom>
              <a:avLst/>
              <a:gdLst/>
              <a:ahLst/>
              <a:cxnLst/>
              <a:rect l="l" t="t" r="r" b="b"/>
              <a:pathLst>
                <a:path w="3991" h="1526" extrusionOk="0">
                  <a:moveTo>
                    <a:pt x="3543" y="0"/>
                  </a:moveTo>
                  <a:cubicBezTo>
                    <a:pt x="3519" y="0"/>
                    <a:pt x="3490" y="14"/>
                    <a:pt x="3448" y="57"/>
                  </a:cubicBezTo>
                  <a:lnTo>
                    <a:pt x="3065" y="57"/>
                  </a:lnTo>
                  <a:cubicBezTo>
                    <a:pt x="2937" y="57"/>
                    <a:pt x="2778" y="185"/>
                    <a:pt x="2650" y="185"/>
                  </a:cubicBezTo>
                  <a:cubicBezTo>
                    <a:pt x="2522" y="185"/>
                    <a:pt x="2395" y="312"/>
                    <a:pt x="2139" y="312"/>
                  </a:cubicBezTo>
                  <a:lnTo>
                    <a:pt x="1980" y="312"/>
                  </a:lnTo>
                  <a:cubicBezTo>
                    <a:pt x="1724" y="440"/>
                    <a:pt x="1597" y="440"/>
                    <a:pt x="1341" y="440"/>
                  </a:cubicBezTo>
                  <a:lnTo>
                    <a:pt x="1182" y="568"/>
                  </a:lnTo>
                  <a:lnTo>
                    <a:pt x="384" y="568"/>
                  </a:lnTo>
                  <a:cubicBezTo>
                    <a:pt x="129" y="727"/>
                    <a:pt x="1" y="983"/>
                    <a:pt x="1" y="1110"/>
                  </a:cubicBezTo>
                  <a:cubicBezTo>
                    <a:pt x="1" y="1366"/>
                    <a:pt x="256" y="1525"/>
                    <a:pt x="544" y="1525"/>
                  </a:cubicBezTo>
                  <a:lnTo>
                    <a:pt x="926" y="1525"/>
                  </a:lnTo>
                  <a:cubicBezTo>
                    <a:pt x="1054" y="1525"/>
                    <a:pt x="1182" y="1366"/>
                    <a:pt x="1341" y="1366"/>
                  </a:cubicBezTo>
                  <a:lnTo>
                    <a:pt x="1469" y="1366"/>
                  </a:lnTo>
                  <a:cubicBezTo>
                    <a:pt x="1724" y="1366"/>
                    <a:pt x="1852" y="1238"/>
                    <a:pt x="2139" y="1238"/>
                  </a:cubicBezTo>
                  <a:lnTo>
                    <a:pt x="2267" y="1238"/>
                  </a:lnTo>
                  <a:cubicBezTo>
                    <a:pt x="2395" y="1110"/>
                    <a:pt x="2650" y="1110"/>
                    <a:pt x="2778" y="1110"/>
                  </a:cubicBezTo>
                  <a:cubicBezTo>
                    <a:pt x="2937" y="983"/>
                    <a:pt x="3065" y="983"/>
                    <a:pt x="3192" y="983"/>
                  </a:cubicBezTo>
                  <a:cubicBezTo>
                    <a:pt x="3320" y="983"/>
                    <a:pt x="3320" y="855"/>
                    <a:pt x="3448" y="855"/>
                  </a:cubicBezTo>
                  <a:lnTo>
                    <a:pt x="3575" y="855"/>
                  </a:lnTo>
                  <a:cubicBezTo>
                    <a:pt x="3863" y="855"/>
                    <a:pt x="3990" y="568"/>
                    <a:pt x="3990" y="312"/>
                  </a:cubicBezTo>
                  <a:cubicBezTo>
                    <a:pt x="3863" y="185"/>
                    <a:pt x="3863" y="185"/>
                    <a:pt x="3735" y="57"/>
                  </a:cubicBezTo>
                  <a:cubicBezTo>
                    <a:pt x="3629" y="57"/>
                    <a:pt x="3593" y="0"/>
                    <a:pt x="3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9"/>
            <p:cNvSpPr/>
            <p:nvPr/>
          </p:nvSpPr>
          <p:spPr>
            <a:xfrm>
              <a:off x="2299832" y="2005794"/>
              <a:ext cx="58079" cy="36438"/>
            </a:xfrm>
            <a:custGeom>
              <a:avLst/>
              <a:gdLst/>
              <a:ahLst/>
              <a:cxnLst/>
              <a:rect l="l" t="t" r="r" b="b"/>
              <a:pathLst>
                <a:path w="1884" h="1182" extrusionOk="0">
                  <a:moveTo>
                    <a:pt x="1214" y="0"/>
                  </a:moveTo>
                  <a:cubicBezTo>
                    <a:pt x="1086" y="128"/>
                    <a:pt x="958" y="128"/>
                    <a:pt x="799" y="128"/>
                  </a:cubicBezTo>
                  <a:lnTo>
                    <a:pt x="416" y="256"/>
                  </a:lnTo>
                  <a:cubicBezTo>
                    <a:pt x="288" y="256"/>
                    <a:pt x="288" y="256"/>
                    <a:pt x="288" y="383"/>
                  </a:cubicBezTo>
                  <a:cubicBezTo>
                    <a:pt x="160" y="383"/>
                    <a:pt x="160" y="383"/>
                    <a:pt x="160" y="543"/>
                  </a:cubicBezTo>
                  <a:cubicBezTo>
                    <a:pt x="1" y="543"/>
                    <a:pt x="1" y="670"/>
                    <a:pt x="1" y="798"/>
                  </a:cubicBezTo>
                  <a:cubicBezTo>
                    <a:pt x="1" y="926"/>
                    <a:pt x="160" y="1053"/>
                    <a:pt x="160" y="1053"/>
                  </a:cubicBezTo>
                  <a:cubicBezTo>
                    <a:pt x="288" y="1181"/>
                    <a:pt x="416" y="1181"/>
                    <a:pt x="543" y="1181"/>
                  </a:cubicBezTo>
                  <a:lnTo>
                    <a:pt x="671" y="1181"/>
                  </a:lnTo>
                  <a:cubicBezTo>
                    <a:pt x="958" y="1053"/>
                    <a:pt x="1341" y="926"/>
                    <a:pt x="1597" y="798"/>
                  </a:cubicBezTo>
                  <a:cubicBezTo>
                    <a:pt x="1756" y="798"/>
                    <a:pt x="1884" y="670"/>
                    <a:pt x="1884" y="670"/>
                  </a:cubicBezTo>
                  <a:lnTo>
                    <a:pt x="1884" y="256"/>
                  </a:lnTo>
                  <a:cubicBezTo>
                    <a:pt x="1756" y="128"/>
                    <a:pt x="1756" y="0"/>
                    <a:pt x="15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9"/>
            <p:cNvSpPr/>
            <p:nvPr/>
          </p:nvSpPr>
          <p:spPr>
            <a:xfrm>
              <a:off x="2308710" y="2051048"/>
              <a:ext cx="98401" cy="49232"/>
            </a:xfrm>
            <a:custGeom>
              <a:avLst/>
              <a:gdLst/>
              <a:ahLst/>
              <a:cxnLst/>
              <a:rect l="l" t="t" r="r" b="b"/>
              <a:pathLst>
                <a:path w="3192" h="1597" extrusionOk="0">
                  <a:moveTo>
                    <a:pt x="2521" y="0"/>
                  </a:moveTo>
                  <a:cubicBezTo>
                    <a:pt x="2394" y="0"/>
                    <a:pt x="2266" y="128"/>
                    <a:pt x="2106" y="128"/>
                  </a:cubicBezTo>
                  <a:lnTo>
                    <a:pt x="1979" y="128"/>
                  </a:lnTo>
                  <a:lnTo>
                    <a:pt x="1181" y="383"/>
                  </a:lnTo>
                  <a:lnTo>
                    <a:pt x="511" y="671"/>
                  </a:lnTo>
                  <a:lnTo>
                    <a:pt x="383" y="671"/>
                  </a:lnTo>
                  <a:cubicBezTo>
                    <a:pt x="255" y="671"/>
                    <a:pt x="128" y="671"/>
                    <a:pt x="0" y="798"/>
                  </a:cubicBezTo>
                  <a:lnTo>
                    <a:pt x="0" y="1181"/>
                  </a:lnTo>
                  <a:cubicBezTo>
                    <a:pt x="0" y="1309"/>
                    <a:pt x="128" y="1468"/>
                    <a:pt x="128" y="1468"/>
                  </a:cubicBezTo>
                  <a:cubicBezTo>
                    <a:pt x="255" y="1596"/>
                    <a:pt x="383" y="1596"/>
                    <a:pt x="511" y="1596"/>
                  </a:cubicBezTo>
                  <a:lnTo>
                    <a:pt x="670" y="1468"/>
                  </a:lnTo>
                  <a:lnTo>
                    <a:pt x="1053" y="1309"/>
                  </a:lnTo>
                  <a:cubicBezTo>
                    <a:pt x="1596" y="1181"/>
                    <a:pt x="2106" y="1054"/>
                    <a:pt x="2521" y="926"/>
                  </a:cubicBezTo>
                  <a:cubicBezTo>
                    <a:pt x="2649" y="926"/>
                    <a:pt x="2777" y="798"/>
                    <a:pt x="2904" y="798"/>
                  </a:cubicBezTo>
                  <a:cubicBezTo>
                    <a:pt x="3064" y="798"/>
                    <a:pt x="3191" y="671"/>
                    <a:pt x="3191" y="511"/>
                  </a:cubicBezTo>
                  <a:lnTo>
                    <a:pt x="3191" y="256"/>
                  </a:lnTo>
                  <a:cubicBezTo>
                    <a:pt x="3064" y="128"/>
                    <a:pt x="3064" y="0"/>
                    <a:pt x="29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9"/>
            <p:cNvSpPr/>
            <p:nvPr/>
          </p:nvSpPr>
          <p:spPr>
            <a:xfrm>
              <a:off x="2320486" y="2120901"/>
              <a:ext cx="62025" cy="40353"/>
            </a:xfrm>
            <a:custGeom>
              <a:avLst/>
              <a:gdLst/>
              <a:ahLst/>
              <a:cxnLst/>
              <a:rect l="l" t="t" r="r" b="b"/>
              <a:pathLst>
                <a:path w="2012" h="1309" extrusionOk="0">
                  <a:moveTo>
                    <a:pt x="1469" y="0"/>
                  </a:moveTo>
                  <a:cubicBezTo>
                    <a:pt x="1469" y="0"/>
                    <a:pt x="1341" y="0"/>
                    <a:pt x="1341" y="128"/>
                  </a:cubicBezTo>
                  <a:lnTo>
                    <a:pt x="927" y="128"/>
                  </a:lnTo>
                  <a:lnTo>
                    <a:pt x="544" y="256"/>
                  </a:lnTo>
                  <a:cubicBezTo>
                    <a:pt x="416" y="383"/>
                    <a:pt x="416" y="383"/>
                    <a:pt x="288" y="383"/>
                  </a:cubicBezTo>
                  <a:cubicBezTo>
                    <a:pt x="129" y="383"/>
                    <a:pt x="1" y="511"/>
                    <a:pt x="1" y="639"/>
                  </a:cubicBezTo>
                  <a:lnTo>
                    <a:pt x="1" y="1053"/>
                  </a:lnTo>
                  <a:cubicBezTo>
                    <a:pt x="1" y="1181"/>
                    <a:pt x="129" y="1181"/>
                    <a:pt x="288" y="1309"/>
                  </a:cubicBezTo>
                  <a:cubicBezTo>
                    <a:pt x="416" y="1309"/>
                    <a:pt x="544" y="1309"/>
                    <a:pt x="671" y="1181"/>
                  </a:cubicBezTo>
                  <a:lnTo>
                    <a:pt x="799" y="1181"/>
                  </a:lnTo>
                  <a:cubicBezTo>
                    <a:pt x="1086" y="1053"/>
                    <a:pt x="1341" y="926"/>
                    <a:pt x="1724" y="926"/>
                  </a:cubicBezTo>
                  <a:lnTo>
                    <a:pt x="2012" y="639"/>
                  </a:lnTo>
                  <a:cubicBezTo>
                    <a:pt x="2012" y="511"/>
                    <a:pt x="2012" y="383"/>
                    <a:pt x="1884" y="256"/>
                  </a:cubicBezTo>
                  <a:cubicBezTo>
                    <a:pt x="1884" y="128"/>
                    <a:pt x="1724" y="128"/>
                    <a:pt x="17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9"/>
            <p:cNvSpPr/>
            <p:nvPr/>
          </p:nvSpPr>
          <p:spPr>
            <a:xfrm>
              <a:off x="2337225" y="2181876"/>
              <a:ext cx="73832" cy="41371"/>
            </a:xfrm>
            <a:custGeom>
              <a:avLst/>
              <a:gdLst/>
              <a:ahLst/>
              <a:cxnLst/>
              <a:rect l="l" t="t" r="r" b="b"/>
              <a:pathLst>
                <a:path w="2395" h="1342" extrusionOk="0">
                  <a:moveTo>
                    <a:pt x="1852" y="1"/>
                  </a:moveTo>
                  <a:cubicBezTo>
                    <a:pt x="1469" y="129"/>
                    <a:pt x="1054" y="256"/>
                    <a:pt x="543" y="256"/>
                  </a:cubicBezTo>
                  <a:cubicBezTo>
                    <a:pt x="543" y="416"/>
                    <a:pt x="384" y="416"/>
                    <a:pt x="384" y="416"/>
                  </a:cubicBezTo>
                  <a:cubicBezTo>
                    <a:pt x="256" y="416"/>
                    <a:pt x="128" y="416"/>
                    <a:pt x="1" y="544"/>
                  </a:cubicBezTo>
                  <a:lnTo>
                    <a:pt x="1" y="926"/>
                  </a:lnTo>
                  <a:cubicBezTo>
                    <a:pt x="1" y="1054"/>
                    <a:pt x="256" y="1341"/>
                    <a:pt x="543" y="1341"/>
                  </a:cubicBezTo>
                  <a:cubicBezTo>
                    <a:pt x="671" y="1214"/>
                    <a:pt x="671" y="1214"/>
                    <a:pt x="798" y="1214"/>
                  </a:cubicBezTo>
                  <a:cubicBezTo>
                    <a:pt x="1181" y="1054"/>
                    <a:pt x="1596" y="926"/>
                    <a:pt x="1979" y="799"/>
                  </a:cubicBezTo>
                  <a:lnTo>
                    <a:pt x="2139" y="799"/>
                  </a:lnTo>
                  <a:cubicBezTo>
                    <a:pt x="2266" y="799"/>
                    <a:pt x="2266" y="671"/>
                    <a:pt x="2394" y="671"/>
                  </a:cubicBezTo>
                  <a:lnTo>
                    <a:pt x="2394" y="256"/>
                  </a:lnTo>
                  <a:cubicBezTo>
                    <a:pt x="2394" y="256"/>
                    <a:pt x="2394" y="129"/>
                    <a:pt x="22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9"/>
            <p:cNvSpPr/>
            <p:nvPr/>
          </p:nvSpPr>
          <p:spPr>
            <a:xfrm>
              <a:off x="2361824" y="2247815"/>
              <a:ext cx="65940" cy="32492"/>
            </a:xfrm>
            <a:custGeom>
              <a:avLst/>
              <a:gdLst/>
              <a:ahLst/>
              <a:cxnLst/>
              <a:rect l="l" t="t" r="r" b="b"/>
              <a:pathLst>
                <a:path w="2139" h="1054" extrusionOk="0">
                  <a:moveTo>
                    <a:pt x="1596" y="0"/>
                  </a:moveTo>
                  <a:cubicBezTo>
                    <a:pt x="1468" y="0"/>
                    <a:pt x="1341" y="0"/>
                    <a:pt x="1341" y="128"/>
                  </a:cubicBezTo>
                  <a:lnTo>
                    <a:pt x="256" y="128"/>
                  </a:lnTo>
                  <a:cubicBezTo>
                    <a:pt x="128" y="256"/>
                    <a:pt x="0" y="511"/>
                    <a:pt x="0" y="670"/>
                  </a:cubicBezTo>
                  <a:cubicBezTo>
                    <a:pt x="128" y="798"/>
                    <a:pt x="128" y="926"/>
                    <a:pt x="256" y="926"/>
                  </a:cubicBezTo>
                  <a:cubicBezTo>
                    <a:pt x="383" y="1053"/>
                    <a:pt x="383" y="1053"/>
                    <a:pt x="543" y="1053"/>
                  </a:cubicBezTo>
                  <a:lnTo>
                    <a:pt x="798" y="1053"/>
                  </a:lnTo>
                  <a:cubicBezTo>
                    <a:pt x="926" y="1053"/>
                    <a:pt x="1181" y="926"/>
                    <a:pt x="1468" y="926"/>
                  </a:cubicBezTo>
                  <a:lnTo>
                    <a:pt x="1724" y="926"/>
                  </a:lnTo>
                  <a:cubicBezTo>
                    <a:pt x="1851" y="798"/>
                    <a:pt x="1979" y="798"/>
                    <a:pt x="1979" y="670"/>
                  </a:cubicBezTo>
                  <a:cubicBezTo>
                    <a:pt x="2139" y="670"/>
                    <a:pt x="2139" y="511"/>
                    <a:pt x="2139" y="383"/>
                  </a:cubicBezTo>
                  <a:cubicBezTo>
                    <a:pt x="2139" y="256"/>
                    <a:pt x="1979" y="128"/>
                    <a:pt x="1979" y="128"/>
                  </a:cubicBezTo>
                  <a:cubicBezTo>
                    <a:pt x="1851" y="0"/>
                    <a:pt x="1724" y="0"/>
                    <a:pt x="1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9"/>
            <p:cNvSpPr/>
            <p:nvPr/>
          </p:nvSpPr>
          <p:spPr>
            <a:xfrm>
              <a:off x="2373631" y="2321583"/>
              <a:ext cx="111195" cy="40384"/>
            </a:xfrm>
            <a:custGeom>
              <a:avLst/>
              <a:gdLst/>
              <a:ahLst/>
              <a:cxnLst/>
              <a:rect l="l" t="t" r="r" b="b"/>
              <a:pathLst>
                <a:path w="3607" h="1310" extrusionOk="0">
                  <a:moveTo>
                    <a:pt x="2936" y="1"/>
                  </a:moveTo>
                  <a:cubicBezTo>
                    <a:pt x="2681" y="1"/>
                    <a:pt x="2266" y="128"/>
                    <a:pt x="1883" y="256"/>
                  </a:cubicBezTo>
                  <a:cubicBezTo>
                    <a:pt x="1596" y="256"/>
                    <a:pt x="1468" y="256"/>
                    <a:pt x="1213" y="384"/>
                  </a:cubicBezTo>
                  <a:lnTo>
                    <a:pt x="415" y="384"/>
                  </a:lnTo>
                  <a:cubicBezTo>
                    <a:pt x="160" y="511"/>
                    <a:pt x="0" y="799"/>
                    <a:pt x="0" y="926"/>
                  </a:cubicBezTo>
                  <a:cubicBezTo>
                    <a:pt x="160" y="1182"/>
                    <a:pt x="288" y="1309"/>
                    <a:pt x="543" y="1309"/>
                  </a:cubicBezTo>
                  <a:lnTo>
                    <a:pt x="798" y="1309"/>
                  </a:lnTo>
                  <a:cubicBezTo>
                    <a:pt x="958" y="1309"/>
                    <a:pt x="1213" y="1309"/>
                    <a:pt x="1341" y="1182"/>
                  </a:cubicBezTo>
                  <a:cubicBezTo>
                    <a:pt x="1596" y="1182"/>
                    <a:pt x="1756" y="1182"/>
                    <a:pt x="2011" y="1054"/>
                  </a:cubicBezTo>
                  <a:cubicBezTo>
                    <a:pt x="2394" y="1054"/>
                    <a:pt x="2809" y="926"/>
                    <a:pt x="3192" y="926"/>
                  </a:cubicBezTo>
                  <a:cubicBezTo>
                    <a:pt x="3351" y="799"/>
                    <a:pt x="3607" y="511"/>
                    <a:pt x="3479" y="384"/>
                  </a:cubicBezTo>
                  <a:cubicBezTo>
                    <a:pt x="3479" y="128"/>
                    <a:pt x="3192" y="1"/>
                    <a:pt x="2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" name="Google Shape;756;p19"/>
          <p:cNvGrpSpPr/>
          <p:nvPr/>
        </p:nvGrpSpPr>
        <p:grpSpPr>
          <a:xfrm>
            <a:off x="6578831" y="258697"/>
            <a:ext cx="430968" cy="415000"/>
            <a:chOff x="6112106" y="834072"/>
            <a:chExt cx="430968" cy="415000"/>
          </a:xfrm>
        </p:grpSpPr>
        <p:sp>
          <p:nvSpPr>
            <p:cNvPr id="757" name="Google Shape;757;p19"/>
            <p:cNvSpPr/>
            <p:nvPr/>
          </p:nvSpPr>
          <p:spPr>
            <a:xfrm>
              <a:off x="6112106" y="834072"/>
              <a:ext cx="430968" cy="415000"/>
            </a:xfrm>
            <a:custGeom>
              <a:avLst/>
              <a:gdLst/>
              <a:ahLst/>
              <a:cxnLst/>
              <a:rect l="l" t="t" r="r" b="b"/>
              <a:pathLst>
                <a:path w="13980" h="13462" extrusionOk="0">
                  <a:moveTo>
                    <a:pt x="7341" y="894"/>
                  </a:moveTo>
                  <a:cubicBezTo>
                    <a:pt x="7596" y="894"/>
                    <a:pt x="7979" y="1053"/>
                    <a:pt x="8267" y="1053"/>
                  </a:cubicBezTo>
                  <a:cubicBezTo>
                    <a:pt x="8650" y="1309"/>
                    <a:pt x="9064" y="1436"/>
                    <a:pt x="9447" y="1564"/>
                  </a:cubicBezTo>
                  <a:lnTo>
                    <a:pt x="9575" y="1692"/>
                  </a:lnTo>
                  <a:cubicBezTo>
                    <a:pt x="9735" y="1692"/>
                    <a:pt x="9862" y="1851"/>
                    <a:pt x="9990" y="1851"/>
                  </a:cubicBezTo>
                  <a:lnTo>
                    <a:pt x="10118" y="1979"/>
                  </a:lnTo>
                  <a:cubicBezTo>
                    <a:pt x="10118" y="1979"/>
                    <a:pt x="10245" y="1979"/>
                    <a:pt x="10373" y="2107"/>
                  </a:cubicBezTo>
                  <a:cubicBezTo>
                    <a:pt x="10660" y="2107"/>
                    <a:pt x="10788" y="2234"/>
                    <a:pt x="10915" y="2362"/>
                  </a:cubicBezTo>
                  <a:cubicBezTo>
                    <a:pt x="11171" y="2490"/>
                    <a:pt x="11330" y="2649"/>
                    <a:pt x="11330" y="2777"/>
                  </a:cubicBezTo>
                  <a:cubicBezTo>
                    <a:pt x="11586" y="2904"/>
                    <a:pt x="11713" y="3160"/>
                    <a:pt x="11969" y="3575"/>
                  </a:cubicBezTo>
                  <a:cubicBezTo>
                    <a:pt x="11969" y="3575"/>
                    <a:pt x="12128" y="3702"/>
                    <a:pt x="12128" y="3830"/>
                  </a:cubicBezTo>
                  <a:lnTo>
                    <a:pt x="12256" y="3958"/>
                  </a:lnTo>
                  <a:lnTo>
                    <a:pt x="12256" y="4085"/>
                  </a:lnTo>
                  <a:cubicBezTo>
                    <a:pt x="12384" y="4245"/>
                    <a:pt x="12384" y="4372"/>
                    <a:pt x="12511" y="4500"/>
                  </a:cubicBezTo>
                  <a:cubicBezTo>
                    <a:pt x="12511" y="4628"/>
                    <a:pt x="12639" y="4755"/>
                    <a:pt x="12766" y="5043"/>
                  </a:cubicBezTo>
                  <a:cubicBezTo>
                    <a:pt x="12766" y="5170"/>
                    <a:pt x="12926" y="5426"/>
                    <a:pt x="12926" y="5681"/>
                  </a:cubicBezTo>
                  <a:cubicBezTo>
                    <a:pt x="13054" y="6096"/>
                    <a:pt x="13054" y="6479"/>
                    <a:pt x="13054" y="7021"/>
                  </a:cubicBezTo>
                  <a:cubicBezTo>
                    <a:pt x="13054" y="7149"/>
                    <a:pt x="13054" y="7436"/>
                    <a:pt x="12926" y="7692"/>
                  </a:cubicBezTo>
                  <a:cubicBezTo>
                    <a:pt x="12926" y="7819"/>
                    <a:pt x="12926" y="8075"/>
                    <a:pt x="12766" y="8362"/>
                  </a:cubicBezTo>
                  <a:cubicBezTo>
                    <a:pt x="12639" y="8745"/>
                    <a:pt x="12511" y="9160"/>
                    <a:pt x="12256" y="9543"/>
                  </a:cubicBezTo>
                  <a:cubicBezTo>
                    <a:pt x="11969" y="9958"/>
                    <a:pt x="11586" y="10340"/>
                    <a:pt x="11043" y="10883"/>
                  </a:cubicBezTo>
                  <a:cubicBezTo>
                    <a:pt x="10788" y="11011"/>
                    <a:pt x="10532" y="11266"/>
                    <a:pt x="10118" y="11553"/>
                  </a:cubicBezTo>
                  <a:cubicBezTo>
                    <a:pt x="9862" y="11809"/>
                    <a:pt x="9575" y="11936"/>
                    <a:pt x="9320" y="12064"/>
                  </a:cubicBezTo>
                  <a:cubicBezTo>
                    <a:pt x="9192" y="12223"/>
                    <a:pt x="8937" y="12223"/>
                    <a:pt x="8777" y="12223"/>
                  </a:cubicBezTo>
                  <a:cubicBezTo>
                    <a:pt x="8650" y="12351"/>
                    <a:pt x="8522" y="12351"/>
                    <a:pt x="8267" y="12351"/>
                  </a:cubicBezTo>
                  <a:lnTo>
                    <a:pt x="8267" y="12479"/>
                  </a:lnTo>
                  <a:lnTo>
                    <a:pt x="7596" y="12479"/>
                  </a:lnTo>
                  <a:cubicBezTo>
                    <a:pt x="7469" y="12479"/>
                    <a:pt x="7469" y="12479"/>
                    <a:pt x="7469" y="12606"/>
                  </a:cubicBezTo>
                  <a:lnTo>
                    <a:pt x="6671" y="12606"/>
                  </a:lnTo>
                  <a:cubicBezTo>
                    <a:pt x="6384" y="12606"/>
                    <a:pt x="6128" y="12479"/>
                    <a:pt x="5745" y="12479"/>
                  </a:cubicBezTo>
                  <a:cubicBezTo>
                    <a:pt x="5458" y="12351"/>
                    <a:pt x="5203" y="12351"/>
                    <a:pt x="4788" y="12223"/>
                  </a:cubicBezTo>
                  <a:cubicBezTo>
                    <a:pt x="4660" y="12064"/>
                    <a:pt x="4405" y="12064"/>
                    <a:pt x="4277" y="11936"/>
                  </a:cubicBezTo>
                  <a:cubicBezTo>
                    <a:pt x="4277" y="11936"/>
                    <a:pt x="4150" y="11936"/>
                    <a:pt x="4150" y="11809"/>
                  </a:cubicBezTo>
                  <a:lnTo>
                    <a:pt x="3990" y="11809"/>
                  </a:lnTo>
                  <a:cubicBezTo>
                    <a:pt x="3862" y="11809"/>
                    <a:pt x="3862" y="11681"/>
                    <a:pt x="3735" y="11681"/>
                  </a:cubicBezTo>
                  <a:lnTo>
                    <a:pt x="3607" y="11553"/>
                  </a:lnTo>
                  <a:cubicBezTo>
                    <a:pt x="3479" y="11553"/>
                    <a:pt x="3352" y="11426"/>
                    <a:pt x="3192" y="11266"/>
                  </a:cubicBezTo>
                  <a:cubicBezTo>
                    <a:pt x="3065" y="11138"/>
                    <a:pt x="2937" y="11011"/>
                    <a:pt x="2809" y="11011"/>
                  </a:cubicBezTo>
                  <a:cubicBezTo>
                    <a:pt x="2682" y="10883"/>
                    <a:pt x="2554" y="10755"/>
                    <a:pt x="2394" y="10628"/>
                  </a:cubicBezTo>
                  <a:cubicBezTo>
                    <a:pt x="2267" y="10468"/>
                    <a:pt x="2139" y="10340"/>
                    <a:pt x="2011" y="10213"/>
                  </a:cubicBezTo>
                  <a:cubicBezTo>
                    <a:pt x="2011" y="10085"/>
                    <a:pt x="1884" y="9958"/>
                    <a:pt x="1756" y="9830"/>
                  </a:cubicBezTo>
                  <a:cubicBezTo>
                    <a:pt x="1756" y="9830"/>
                    <a:pt x="1596" y="9670"/>
                    <a:pt x="1596" y="9543"/>
                  </a:cubicBezTo>
                  <a:cubicBezTo>
                    <a:pt x="1469" y="9415"/>
                    <a:pt x="1469" y="9415"/>
                    <a:pt x="1469" y="9287"/>
                  </a:cubicBezTo>
                  <a:cubicBezTo>
                    <a:pt x="1445" y="9248"/>
                    <a:pt x="1422" y="9210"/>
                    <a:pt x="1400" y="9171"/>
                  </a:cubicBezTo>
                  <a:lnTo>
                    <a:pt x="1400" y="9171"/>
                  </a:lnTo>
                  <a:cubicBezTo>
                    <a:pt x="1469" y="9203"/>
                    <a:pt x="1469" y="9287"/>
                    <a:pt x="1469" y="9287"/>
                  </a:cubicBezTo>
                  <a:cubicBezTo>
                    <a:pt x="1469" y="9180"/>
                    <a:pt x="1469" y="9163"/>
                    <a:pt x="1394" y="9160"/>
                  </a:cubicBezTo>
                  <a:lnTo>
                    <a:pt x="1394" y="9160"/>
                  </a:lnTo>
                  <a:cubicBezTo>
                    <a:pt x="1396" y="9164"/>
                    <a:pt x="1398" y="9168"/>
                    <a:pt x="1400" y="9171"/>
                  </a:cubicBezTo>
                  <a:lnTo>
                    <a:pt x="1400" y="9171"/>
                  </a:lnTo>
                  <a:cubicBezTo>
                    <a:pt x="1384" y="9164"/>
                    <a:pt x="1365" y="9160"/>
                    <a:pt x="1341" y="9160"/>
                  </a:cubicBezTo>
                  <a:cubicBezTo>
                    <a:pt x="1362" y="9160"/>
                    <a:pt x="1379" y="9160"/>
                    <a:pt x="1394" y="9160"/>
                  </a:cubicBezTo>
                  <a:lnTo>
                    <a:pt x="1394" y="9160"/>
                  </a:lnTo>
                  <a:cubicBezTo>
                    <a:pt x="1187" y="8793"/>
                    <a:pt x="1073" y="8447"/>
                    <a:pt x="958" y="8075"/>
                  </a:cubicBezTo>
                  <a:lnTo>
                    <a:pt x="958" y="6766"/>
                  </a:lnTo>
                  <a:lnTo>
                    <a:pt x="958" y="6638"/>
                  </a:lnTo>
                  <a:lnTo>
                    <a:pt x="958" y="6351"/>
                  </a:lnTo>
                  <a:lnTo>
                    <a:pt x="958" y="6224"/>
                  </a:lnTo>
                  <a:lnTo>
                    <a:pt x="958" y="5841"/>
                  </a:lnTo>
                  <a:cubicBezTo>
                    <a:pt x="1086" y="5426"/>
                    <a:pt x="1086" y="5043"/>
                    <a:pt x="1214" y="4628"/>
                  </a:cubicBezTo>
                  <a:cubicBezTo>
                    <a:pt x="1341" y="4245"/>
                    <a:pt x="1469" y="3958"/>
                    <a:pt x="1756" y="3702"/>
                  </a:cubicBezTo>
                  <a:cubicBezTo>
                    <a:pt x="1884" y="3447"/>
                    <a:pt x="2011" y="3287"/>
                    <a:pt x="2267" y="3032"/>
                  </a:cubicBezTo>
                  <a:cubicBezTo>
                    <a:pt x="2554" y="2777"/>
                    <a:pt x="2809" y="2649"/>
                    <a:pt x="3065" y="2490"/>
                  </a:cubicBezTo>
                  <a:cubicBezTo>
                    <a:pt x="3065" y="2362"/>
                    <a:pt x="3192" y="2362"/>
                    <a:pt x="3192" y="2234"/>
                  </a:cubicBezTo>
                  <a:lnTo>
                    <a:pt x="3352" y="2107"/>
                  </a:lnTo>
                  <a:lnTo>
                    <a:pt x="3479" y="2107"/>
                  </a:lnTo>
                  <a:cubicBezTo>
                    <a:pt x="3479" y="2107"/>
                    <a:pt x="3479" y="1979"/>
                    <a:pt x="3607" y="1979"/>
                  </a:cubicBezTo>
                  <a:cubicBezTo>
                    <a:pt x="3607" y="1979"/>
                    <a:pt x="3735" y="1851"/>
                    <a:pt x="3862" y="1851"/>
                  </a:cubicBezTo>
                  <a:cubicBezTo>
                    <a:pt x="3990" y="1692"/>
                    <a:pt x="4150" y="1564"/>
                    <a:pt x="4277" y="1564"/>
                  </a:cubicBezTo>
                  <a:cubicBezTo>
                    <a:pt x="4788" y="1309"/>
                    <a:pt x="5203" y="1181"/>
                    <a:pt x="5458" y="1053"/>
                  </a:cubicBezTo>
                  <a:cubicBezTo>
                    <a:pt x="5873" y="1053"/>
                    <a:pt x="6128" y="1053"/>
                    <a:pt x="6384" y="894"/>
                  </a:cubicBezTo>
                  <a:close/>
                  <a:moveTo>
                    <a:pt x="7177" y="0"/>
                  </a:moveTo>
                  <a:cubicBezTo>
                    <a:pt x="6926" y="0"/>
                    <a:pt x="6655" y="32"/>
                    <a:pt x="6384" y="96"/>
                  </a:cubicBezTo>
                  <a:lnTo>
                    <a:pt x="6256" y="96"/>
                  </a:lnTo>
                  <a:cubicBezTo>
                    <a:pt x="5873" y="96"/>
                    <a:pt x="5458" y="96"/>
                    <a:pt x="5075" y="256"/>
                  </a:cubicBezTo>
                  <a:cubicBezTo>
                    <a:pt x="4788" y="383"/>
                    <a:pt x="4405" y="511"/>
                    <a:pt x="4150" y="639"/>
                  </a:cubicBezTo>
                  <a:cubicBezTo>
                    <a:pt x="3862" y="766"/>
                    <a:pt x="3607" y="894"/>
                    <a:pt x="3352" y="1053"/>
                  </a:cubicBezTo>
                  <a:cubicBezTo>
                    <a:pt x="3192" y="1181"/>
                    <a:pt x="3065" y="1181"/>
                    <a:pt x="2937" y="1309"/>
                  </a:cubicBezTo>
                  <a:cubicBezTo>
                    <a:pt x="2937" y="1436"/>
                    <a:pt x="2809" y="1436"/>
                    <a:pt x="2682" y="1564"/>
                  </a:cubicBezTo>
                  <a:cubicBezTo>
                    <a:pt x="2394" y="1692"/>
                    <a:pt x="2267" y="1851"/>
                    <a:pt x="2011" y="1979"/>
                  </a:cubicBezTo>
                  <a:cubicBezTo>
                    <a:pt x="2011" y="2107"/>
                    <a:pt x="1884" y="2107"/>
                    <a:pt x="1884" y="2107"/>
                  </a:cubicBezTo>
                  <a:cubicBezTo>
                    <a:pt x="1596" y="2362"/>
                    <a:pt x="1341" y="2649"/>
                    <a:pt x="1086" y="3032"/>
                  </a:cubicBezTo>
                  <a:cubicBezTo>
                    <a:pt x="671" y="3575"/>
                    <a:pt x="416" y="4245"/>
                    <a:pt x="288" y="4883"/>
                  </a:cubicBezTo>
                  <a:cubicBezTo>
                    <a:pt x="160" y="5426"/>
                    <a:pt x="1" y="5968"/>
                    <a:pt x="1" y="6479"/>
                  </a:cubicBezTo>
                  <a:lnTo>
                    <a:pt x="1" y="7149"/>
                  </a:lnTo>
                  <a:lnTo>
                    <a:pt x="1" y="7564"/>
                  </a:lnTo>
                  <a:cubicBezTo>
                    <a:pt x="1" y="7947"/>
                    <a:pt x="160" y="8362"/>
                    <a:pt x="288" y="8617"/>
                  </a:cubicBezTo>
                  <a:cubicBezTo>
                    <a:pt x="288" y="8872"/>
                    <a:pt x="416" y="9160"/>
                    <a:pt x="416" y="9287"/>
                  </a:cubicBezTo>
                  <a:cubicBezTo>
                    <a:pt x="543" y="9415"/>
                    <a:pt x="543" y="9543"/>
                    <a:pt x="671" y="9670"/>
                  </a:cubicBezTo>
                  <a:cubicBezTo>
                    <a:pt x="799" y="9830"/>
                    <a:pt x="799" y="9958"/>
                    <a:pt x="958" y="10085"/>
                  </a:cubicBezTo>
                  <a:cubicBezTo>
                    <a:pt x="1086" y="10340"/>
                    <a:pt x="1214" y="10628"/>
                    <a:pt x="1469" y="10883"/>
                  </a:cubicBezTo>
                  <a:cubicBezTo>
                    <a:pt x="1596" y="11011"/>
                    <a:pt x="1884" y="11266"/>
                    <a:pt x="2011" y="11426"/>
                  </a:cubicBezTo>
                  <a:cubicBezTo>
                    <a:pt x="2139" y="11553"/>
                    <a:pt x="2394" y="11809"/>
                    <a:pt x="2554" y="11936"/>
                  </a:cubicBezTo>
                  <a:cubicBezTo>
                    <a:pt x="2937" y="12223"/>
                    <a:pt x="3352" y="12479"/>
                    <a:pt x="3862" y="12734"/>
                  </a:cubicBezTo>
                  <a:cubicBezTo>
                    <a:pt x="4150" y="12862"/>
                    <a:pt x="4533" y="13021"/>
                    <a:pt x="4947" y="13149"/>
                  </a:cubicBezTo>
                  <a:cubicBezTo>
                    <a:pt x="5203" y="13277"/>
                    <a:pt x="5458" y="13277"/>
                    <a:pt x="5586" y="13404"/>
                  </a:cubicBezTo>
                  <a:lnTo>
                    <a:pt x="6384" y="13404"/>
                  </a:lnTo>
                  <a:cubicBezTo>
                    <a:pt x="6575" y="13404"/>
                    <a:pt x="6752" y="13461"/>
                    <a:pt x="6925" y="13461"/>
                  </a:cubicBezTo>
                  <a:cubicBezTo>
                    <a:pt x="7011" y="13461"/>
                    <a:pt x="7096" y="13447"/>
                    <a:pt x="7181" y="13404"/>
                  </a:cubicBezTo>
                  <a:lnTo>
                    <a:pt x="7979" y="13404"/>
                  </a:lnTo>
                  <a:cubicBezTo>
                    <a:pt x="8267" y="13404"/>
                    <a:pt x="8522" y="13277"/>
                    <a:pt x="8777" y="13277"/>
                  </a:cubicBezTo>
                  <a:cubicBezTo>
                    <a:pt x="9064" y="13149"/>
                    <a:pt x="9192" y="13149"/>
                    <a:pt x="9447" y="13021"/>
                  </a:cubicBezTo>
                  <a:cubicBezTo>
                    <a:pt x="9735" y="12862"/>
                    <a:pt x="9862" y="12734"/>
                    <a:pt x="10118" y="12606"/>
                  </a:cubicBezTo>
                  <a:lnTo>
                    <a:pt x="11330" y="11809"/>
                  </a:lnTo>
                  <a:cubicBezTo>
                    <a:pt x="11713" y="11553"/>
                    <a:pt x="12128" y="11138"/>
                    <a:pt x="12384" y="10755"/>
                  </a:cubicBezTo>
                  <a:cubicBezTo>
                    <a:pt x="12766" y="10340"/>
                    <a:pt x="13054" y="9958"/>
                    <a:pt x="13309" y="9543"/>
                  </a:cubicBezTo>
                  <a:cubicBezTo>
                    <a:pt x="13437" y="9287"/>
                    <a:pt x="13437" y="9160"/>
                    <a:pt x="13564" y="8872"/>
                  </a:cubicBezTo>
                  <a:cubicBezTo>
                    <a:pt x="13564" y="8617"/>
                    <a:pt x="13724" y="8489"/>
                    <a:pt x="13852" y="8234"/>
                  </a:cubicBezTo>
                  <a:lnTo>
                    <a:pt x="13852" y="7436"/>
                  </a:lnTo>
                  <a:cubicBezTo>
                    <a:pt x="13979" y="7149"/>
                    <a:pt x="13979" y="6894"/>
                    <a:pt x="13979" y="6638"/>
                  </a:cubicBezTo>
                  <a:lnTo>
                    <a:pt x="13979" y="5968"/>
                  </a:lnTo>
                  <a:cubicBezTo>
                    <a:pt x="13852" y="5681"/>
                    <a:pt x="13852" y="5426"/>
                    <a:pt x="13852" y="5170"/>
                  </a:cubicBezTo>
                  <a:cubicBezTo>
                    <a:pt x="13724" y="4883"/>
                    <a:pt x="13564" y="4755"/>
                    <a:pt x="13564" y="4500"/>
                  </a:cubicBezTo>
                  <a:cubicBezTo>
                    <a:pt x="13437" y="4245"/>
                    <a:pt x="13309" y="4085"/>
                    <a:pt x="13181" y="3830"/>
                  </a:cubicBezTo>
                  <a:cubicBezTo>
                    <a:pt x="13054" y="3702"/>
                    <a:pt x="12926" y="3447"/>
                    <a:pt x="12926" y="3287"/>
                  </a:cubicBezTo>
                  <a:cubicBezTo>
                    <a:pt x="12766" y="3032"/>
                    <a:pt x="12639" y="2904"/>
                    <a:pt x="12511" y="2649"/>
                  </a:cubicBezTo>
                  <a:cubicBezTo>
                    <a:pt x="12256" y="2362"/>
                    <a:pt x="11969" y="1979"/>
                    <a:pt x="11586" y="1692"/>
                  </a:cubicBezTo>
                  <a:cubicBezTo>
                    <a:pt x="11458" y="1564"/>
                    <a:pt x="11171" y="1436"/>
                    <a:pt x="10915" y="1309"/>
                  </a:cubicBezTo>
                  <a:cubicBezTo>
                    <a:pt x="10788" y="1181"/>
                    <a:pt x="10532" y="1181"/>
                    <a:pt x="10373" y="1053"/>
                  </a:cubicBezTo>
                  <a:cubicBezTo>
                    <a:pt x="9990" y="894"/>
                    <a:pt x="9575" y="639"/>
                    <a:pt x="9320" y="511"/>
                  </a:cubicBezTo>
                  <a:cubicBezTo>
                    <a:pt x="9064" y="383"/>
                    <a:pt x="8777" y="383"/>
                    <a:pt x="8650" y="256"/>
                  </a:cubicBezTo>
                  <a:cubicBezTo>
                    <a:pt x="8394" y="256"/>
                    <a:pt x="8139" y="96"/>
                    <a:pt x="7852" y="96"/>
                  </a:cubicBezTo>
                  <a:cubicBezTo>
                    <a:pt x="7660" y="32"/>
                    <a:pt x="7429" y="0"/>
                    <a:pt x="71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9"/>
            <p:cNvSpPr/>
            <p:nvPr/>
          </p:nvSpPr>
          <p:spPr>
            <a:xfrm>
              <a:off x="6251812" y="993446"/>
              <a:ext cx="28577" cy="28546"/>
            </a:xfrm>
            <a:custGeom>
              <a:avLst/>
              <a:gdLst/>
              <a:ahLst/>
              <a:cxnLst/>
              <a:rect l="l" t="t" r="r" b="b"/>
              <a:pathLst>
                <a:path w="927" h="926" extrusionOk="0">
                  <a:moveTo>
                    <a:pt x="415" y="0"/>
                  </a:moveTo>
                  <a:cubicBezTo>
                    <a:pt x="128" y="0"/>
                    <a:pt x="1" y="256"/>
                    <a:pt x="1" y="511"/>
                  </a:cubicBezTo>
                  <a:cubicBezTo>
                    <a:pt x="1" y="798"/>
                    <a:pt x="256" y="926"/>
                    <a:pt x="543" y="926"/>
                  </a:cubicBezTo>
                  <a:cubicBezTo>
                    <a:pt x="798" y="926"/>
                    <a:pt x="926" y="671"/>
                    <a:pt x="926" y="383"/>
                  </a:cubicBezTo>
                  <a:cubicBezTo>
                    <a:pt x="926" y="128"/>
                    <a:pt x="671" y="0"/>
                    <a:pt x="4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9"/>
            <p:cNvSpPr/>
            <p:nvPr/>
          </p:nvSpPr>
          <p:spPr>
            <a:xfrm>
              <a:off x="6354126" y="984599"/>
              <a:ext cx="28577" cy="26018"/>
            </a:xfrm>
            <a:custGeom>
              <a:avLst/>
              <a:gdLst/>
              <a:ahLst/>
              <a:cxnLst/>
              <a:rect l="l" t="t" r="r" b="b"/>
              <a:pathLst>
                <a:path w="927" h="844" extrusionOk="0">
                  <a:moveTo>
                    <a:pt x="416" y="0"/>
                  </a:moveTo>
                  <a:cubicBezTo>
                    <a:pt x="288" y="0"/>
                    <a:pt x="1" y="160"/>
                    <a:pt x="1" y="415"/>
                  </a:cubicBezTo>
                  <a:cubicBezTo>
                    <a:pt x="103" y="619"/>
                    <a:pt x="225" y="844"/>
                    <a:pt x="401" y="844"/>
                  </a:cubicBezTo>
                  <a:cubicBezTo>
                    <a:pt x="445" y="844"/>
                    <a:pt x="492" y="830"/>
                    <a:pt x="543" y="798"/>
                  </a:cubicBezTo>
                  <a:cubicBezTo>
                    <a:pt x="799" y="798"/>
                    <a:pt x="926" y="670"/>
                    <a:pt x="926" y="415"/>
                  </a:cubicBezTo>
                  <a:cubicBezTo>
                    <a:pt x="926" y="160"/>
                    <a:pt x="671" y="0"/>
                    <a:pt x="4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9"/>
            <p:cNvSpPr/>
            <p:nvPr/>
          </p:nvSpPr>
          <p:spPr>
            <a:xfrm>
              <a:off x="6276412" y="1063300"/>
              <a:ext cx="126948" cy="68899"/>
            </a:xfrm>
            <a:custGeom>
              <a:avLst/>
              <a:gdLst/>
              <a:ahLst/>
              <a:cxnLst/>
              <a:rect l="l" t="t" r="r" b="b"/>
              <a:pathLst>
                <a:path w="4118" h="2235" extrusionOk="0">
                  <a:moveTo>
                    <a:pt x="3734" y="0"/>
                  </a:moveTo>
                  <a:cubicBezTo>
                    <a:pt x="3447" y="0"/>
                    <a:pt x="3320" y="128"/>
                    <a:pt x="3192" y="256"/>
                  </a:cubicBezTo>
                  <a:lnTo>
                    <a:pt x="3192" y="383"/>
                  </a:lnTo>
                  <a:lnTo>
                    <a:pt x="3192" y="639"/>
                  </a:lnTo>
                  <a:cubicBezTo>
                    <a:pt x="3192" y="798"/>
                    <a:pt x="3192" y="798"/>
                    <a:pt x="3064" y="798"/>
                  </a:cubicBezTo>
                  <a:cubicBezTo>
                    <a:pt x="3064" y="926"/>
                    <a:pt x="3064" y="926"/>
                    <a:pt x="2937" y="926"/>
                  </a:cubicBezTo>
                  <a:cubicBezTo>
                    <a:pt x="2937" y="1053"/>
                    <a:pt x="2809" y="1053"/>
                    <a:pt x="2649" y="1181"/>
                  </a:cubicBezTo>
                  <a:cubicBezTo>
                    <a:pt x="2649" y="1181"/>
                    <a:pt x="2522" y="1181"/>
                    <a:pt x="2394" y="1309"/>
                  </a:cubicBezTo>
                  <a:lnTo>
                    <a:pt x="1724" y="1309"/>
                  </a:lnTo>
                  <a:cubicBezTo>
                    <a:pt x="1596" y="1309"/>
                    <a:pt x="1469" y="1309"/>
                    <a:pt x="1341" y="1181"/>
                  </a:cubicBezTo>
                  <a:lnTo>
                    <a:pt x="1213" y="1181"/>
                  </a:lnTo>
                  <a:cubicBezTo>
                    <a:pt x="1054" y="1053"/>
                    <a:pt x="1054" y="1053"/>
                    <a:pt x="926" y="926"/>
                  </a:cubicBezTo>
                  <a:cubicBezTo>
                    <a:pt x="926" y="926"/>
                    <a:pt x="926" y="798"/>
                    <a:pt x="798" y="639"/>
                  </a:cubicBezTo>
                  <a:lnTo>
                    <a:pt x="798" y="511"/>
                  </a:lnTo>
                  <a:cubicBezTo>
                    <a:pt x="798" y="383"/>
                    <a:pt x="671" y="383"/>
                    <a:pt x="671" y="256"/>
                  </a:cubicBezTo>
                  <a:lnTo>
                    <a:pt x="256" y="256"/>
                  </a:lnTo>
                  <a:cubicBezTo>
                    <a:pt x="128" y="256"/>
                    <a:pt x="0" y="383"/>
                    <a:pt x="0" y="511"/>
                  </a:cubicBezTo>
                  <a:lnTo>
                    <a:pt x="0" y="798"/>
                  </a:lnTo>
                  <a:lnTo>
                    <a:pt x="0" y="1053"/>
                  </a:lnTo>
                  <a:cubicBezTo>
                    <a:pt x="128" y="1181"/>
                    <a:pt x="128" y="1309"/>
                    <a:pt x="128" y="1436"/>
                  </a:cubicBezTo>
                  <a:cubicBezTo>
                    <a:pt x="256" y="1596"/>
                    <a:pt x="415" y="1724"/>
                    <a:pt x="543" y="1851"/>
                  </a:cubicBezTo>
                  <a:cubicBezTo>
                    <a:pt x="671" y="1851"/>
                    <a:pt x="671" y="1979"/>
                    <a:pt x="798" y="1979"/>
                  </a:cubicBezTo>
                  <a:cubicBezTo>
                    <a:pt x="798" y="1979"/>
                    <a:pt x="926" y="1979"/>
                    <a:pt x="1054" y="2107"/>
                  </a:cubicBezTo>
                  <a:cubicBezTo>
                    <a:pt x="1341" y="2234"/>
                    <a:pt x="1724" y="2234"/>
                    <a:pt x="2011" y="2234"/>
                  </a:cubicBezTo>
                  <a:lnTo>
                    <a:pt x="2266" y="2234"/>
                  </a:lnTo>
                  <a:cubicBezTo>
                    <a:pt x="2394" y="2234"/>
                    <a:pt x="2394" y="2107"/>
                    <a:pt x="2522" y="2107"/>
                  </a:cubicBezTo>
                  <a:cubicBezTo>
                    <a:pt x="2649" y="2107"/>
                    <a:pt x="2809" y="2107"/>
                    <a:pt x="3064" y="1979"/>
                  </a:cubicBezTo>
                  <a:cubicBezTo>
                    <a:pt x="3192" y="1979"/>
                    <a:pt x="3320" y="1851"/>
                    <a:pt x="3447" y="1724"/>
                  </a:cubicBezTo>
                  <a:cubicBezTo>
                    <a:pt x="3734" y="1436"/>
                    <a:pt x="3990" y="1181"/>
                    <a:pt x="3990" y="926"/>
                  </a:cubicBezTo>
                  <a:cubicBezTo>
                    <a:pt x="4117" y="798"/>
                    <a:pt x="4117" y="639"/>
                    <a:pt x="4117" y="511"/>
                  </a:cubicBezTo>
                  <a:cubicBezTo>
                    <a:pt x="4117" y="256"/>
                    <a:pt x="3990" y="0"/>
                    <a:pt x="37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1" name="Google Shape;761;p19"/>
          <p:cNvSpPr/>
          <p:nvPr/>
        </p:nvSpPr>
        <p:spPr>
          <a:xfrm>
            <a:off x="1419957" y="709243"/>
            <a:ext cx="123002" cy="147602"/>
          </a:xfrm>
          <a:custGeom>
            <a:avLst/>
            <a:gdLst/>
            <a:ahLst/>
            <a:cxnLst/>
            <a:rect l="l" t="t" r="r" b="b"/>
            <a:pathLst>
              <a:path w="3990" h="4788" extrusionOk="0">
                <a:moveTo>
                  <a:pt x="3192" y="671"/>
                </a:moveTo>
                <a:cubicBezTo>
                  <a:pt x="3192" y="798"/>
                  <a:pt x="3320" y="798"/>
                  <a:pt x="3320" y="798"/>
                </a:cubicBezTo>
                <a:lnTo>
                  <a:pt x="3320" y="1054"/>
                </a:lnTo>
                <a:lnTo>
                  <a:pt x="3320" y="1181"/>
                </a:lnTo>
                <a:lnTo>
                  <a:pt x="3320" y="1309"/>
                </a:lnTo>
                <a:lnTo>
                  <a:pt x="3320" y="1852"/>
                </a:lnTo>
                <a:lnTo>
                  <a:pt x="3320" y="2266"/>
                </a:lnTo>
                <a:cubicBezTo>
                  <a:pt x="3192" y="2394"/>
                  <a:pt x="3192" y="2522"/>
                  <a:pt x="3192" y="2649"/>
                </a:cubicBezTo>
                <a:cubicBezTo>
                  <a:pt x="3064" y="2905"/>
                  <a:pt x="3064" y="3064"/>
                  <a:pt x="2937" y="3320"/>
                </a:cubicBezTo>
                <a:cubicBezTo>
                  <a:pt x="2937" y="3447"/>
                  <a:pt x="2777" y="3575"/>
                  <a:pt x="2777" y="3703"/>
                </a:cubicBezTo>
                <a:cubicBezTo>
                  <a:pt x="2649" y="3862"/>
                  <a:pt x="2522" y="3990"/>
                  <a:pt x="2522" y="4117"/>
                </a:cubicBezTo>
                <a:lnTo>
                  <a:pt x="2394" y="4117"/>
                </a:lnTo>
                <a:cubicBezTo>
                  <a:pt x="2266" y="4117"/>
                  <a:pt x="2139" y="3990"/>
                  <a:pt x="1979" y="3862"/>
                </a:cubicBezTo>
                <a:lnTo>
                  <a:pt x="1596" y="3447"/>
                </a:lnTo>
                <a:lnTo>
                  <a:pt x="1181" y="3064"/>
                </a:lnTo>
                <a:lnTo>
                  <a:pt x="1181" y="2905"/>
                </a:lnTo>
                <a:cubicBezTo>
                  <a:pt x="1054" y="2777"/>
                  <a:pt x="926" y="2522"/>
                  <a:pt x="926" y="2394"/>
                </a:cubicBezTo>
                <a:cubicBezTo>
                  <a:pt x="798" y="2266"/>
                  <a:pt x="798" y="1979"/>
                  <a:pt x="671" y="1724"/>
                </a:cubicBezTo>
                <a:lnTo>
                  <a:pt x="671" y="1309"/>
                </a:lnTo>
                <a:lnTo>
                  <a:pt x="671" y="798"/>
                </a:lnTo>
                <a:cubicBezTo>
                  <a:pt x="798" y="798"/>
                  <a:pt x="798" y="798"/>
                  <a:pt x="926" y="926"/>
                </a:cubicBezTo>
                <a:lnTo>
                  <a:pt x="1341" y="1309"/>
                </a:lnTo>
                <a:cubicBezTo>
                  <a:pt x="1469" y="1469"/>
                  <a:pt x="1596" y="1724"/>
                  <a:pt x="1724" y="1852"/>
                </a:cubicBezTo>
                <a:cubicBezTo>
                  <a:pt x="1724" y="1979"/>
                  <a:pt x="1852" y="2107"/>
                  <a:pt x="1852" y="2266"/>
                </a:cubicBezTo>
                <a:cubicBezTo>
                  <a:pt x="1852" y="2266"/>
                  <a:pt x="1852" y="2394"/>
                  <a:pt x="1979" y="2394"/>
                </a:cubicBezTo>
                <a:lnTo>
                  <a:pt x="1979" y="2522"/>
                </a:lnTo>
                <a:lnTo>
                  <a:pt x="1979" y="2649"/>
                </a:lnTo>
                <a:cubicBezTo>
                  <a:pt x="1979" y="2649"/>
                  <a:pt x="2139" y="2649"/>
                  <a:pt x="2139" y="2777"/>
                </a:cubicBezTo>
                <a:lnTo>
                  <a:pt x="2394" y="2777"/>
                </a:lnTo>
                <a:cubicBezTo>
                  <a:pt x="2522" y="2777"/>
                  <a:pt x="2522" y="2649"/>
                  <a:pt x="2522" y="2649"/>
                </a:cubicBezTo>
                <a:cubicBezTo>
                  <a:pt x="2649" y="2649"/>
                  <a:pt x="2649" y="2522"/>
                  <a:pt x="2649" y="2522"/>
                </a:cubicBezTo>
                <a:lnTo>
                  <a:pt x="2649" y="2394"/>
                </a:lnTo>
                <a:lnTo>
                  <a:pt x="2649" y="2266"/>
                </a:lnTo>
                <a:lnTo>
                  <a:pt x="2649" y="2107"/>
                </a:lnTo>
                <a:cubicBezTo>
                  <a:pt x="2649" y="1979"/>
                  <a:pt x="2777" y="1852"/>
                  <a:pt x="2777" y="1724"/>
                </a:cubicBezTo>
                <a:cubicBezTo>
                  <a:pt x="2777" y="1469"/>
                  <a:pt x="2937" y="1309"/>
                  <a:pt x="3064" y="1054"/>
                </a:cubicBezTo>
                <a:lnTo>
                  <a:pt x="3064" y="798"/>
                </a:lnTo>
                <a:cubicBezTo>
                  <a:pt x="3192" y="798"/>
                  <a:pt x="3192" y="798"/>
                  <a:pt x="3192" y="671"/>
                </a:cubicBezTo>
                <a:close/>
                <a:moveTo>
                  <a:pt x="3064" y="1"/>
                </a:moveTo>
                <a:lnTo>
                  <a:pt x="2649" y="384"/>
                </a:lnTo>
                <a:cubicBezTo>
                  <a:pt x="2649" y="384"/>
                  <a:pt x="2522" y="511"/>
                  <a:pt x="2522" y="671"/>
                </a:cubicBezTo>
                <a:lnTo>
                  <a:pt x="2394" y="798"/>
                </a:lnTo>
                <a:lnTo>
                  <a:pt x="2394" y="1054"/>
                </a:lnTo>
                <a:cubicBezTo>
                  <a:pt x="2266" y="1181"/>
                  <a:pt x="2266" y="1309"/>
                  <a:pt x="2266" y="1469"/>
                </a:cubicBezTo>
                <a:lnTo>
                  <a:pt x="2139" y="1469"/>
                </a:lnTo>
                <a:cubicBezTo>
                  <a:pt x="1979" y="1181"/>
                  <a:pt x="1979" y="1054"/>
                  <a:pt x="1852" y="926"/>
                </a:cubicBezTo>
                <a:cubicBezTo>
                  <a:pt x="1724" y="671"/>
                  <a:pt x="1469" y="511"/>
                  <a:pt x="1341" y="384"/>
                </a:cubicBezTo>
                <a:cubicBezTo>
                  <a:pt x="1181" y="256"/>
                  <a:pt x="1054" y="128"/>
                  <a:pt x="798" y="128"/>
                </a:cubicBezTo>
                <a:lnTo>
                  <a:pt x="383" y="128"/>
                </a:lnTo>
                <a:cubicBezTo>
                  <a:pt x="256" y="128"/>
                  <a:pt x="256" y="256"/>
                  <a:pt x="128" y="384"/>
                </a:cubicBezTo>
                <a:lnTo>
                  <a:pt x="128" y="511"/>
                </a:lnTo>
                <a:lnTo>
                  <a:pt x="1" y="511"/>
                </a:lnTo>
                <a:lnTo>
                  <a:pt x="1" y="798"/>
                </a:lnTo>
                <a:lnTo>
                  <a:pt x="1" y="1054"/>
                </a:lnTo>
                <a:lnTo>
                  <a:pt x="1" y="1309"/>
                </a:lnTo>
                <a:cubicBezTo>
                  <a:pt x="128" y="1852"/>
                  <a:pt x="256" y="2394"/>
                  <a:pt x="543" y="2905"/>
                </a:cubicBezTo>
                <a:cubicBezTo>
                  <a:pt x="543" y="3064"/>
                  <a:pt x="671" y="3192"/>
                  <a:pt x="798" y="3320"/>
                </a:cubicBezTo>
                <a:cubicBezTo>
                  <a:pt x="798" y="3575"/>
                  <a:pt x="926" y="3703"/>
                  <a:pt x="1054" y="3862"/>
                </a:cubicBezTo>
                <a:lnTo>
                  <a:pt x="1341" y="4117"/>
                </a:lnTo>
                <a:lnTo>
                  <a:pt x="1724" y="4500"/>
                </a:lnTo>
                <a:cubicBezTo>
                  <a:pt x="1852" y="4500"/>
                  <a:pt x="1979" y="4660"/>
                  <a:pt x="2139" y="4660"/>
                </a:cubicBezTo>
                <a:cubicBezTo>
                  <a:pt x="2139" y="4660"/>
                  <a:pt x="2266" y="4788"/>
                  <a:pt x="2394" y="4788"/>
                </a:cubicBezTo>
                <a:lnTo>
                  <a:pt x="2649" y="4788"/>
                </a:lnTo>
                <a:cubicBezTo>
                  <a:pt x="2649" y="4788"/>
                  <a:pt x="2777" y="4788"/>
                  <a:pt x="2777" y="4660"/>
                </a:cubicBezTo>
                <a:lnTo>
                  <a:pt x="2937" y="4660"/>
                </a:lnTo>
                <a:cubicBezTo>
                  <a:pt x="3064" y="4500"/>
                  <a:pt x="3064" y="4500"/>
                  <a:pt x="3064" y="4373"/>
                </a:cubicBezTo>
                <a:lnTo>
                  <a:pt x="3447" y="3575"/>
                </a:lnTo>
                <a:cubicBezTo>
                  <a:pt x="3575" y="3447"/>
                  <a:pt x="3575" y="3192"/>
                  <a:pt x="3734" y="3064"/>
                </a:cubicBezTo>
                <a:lnTo>
                  <a:pt x="3734" y="2777"/>
                </a:lnTo>
                <a:cubicBezTo>
                  <a:pt x="3862" y="2649"/>
                  <a:pt x="3862" y="2522"/>
                  <a:pt x="3862" y="2394"/>
                </a:cubicBezTo>
                <a:cubicBezTo>
                  <a:pt x="3862" y="2266"/>
                  <a:pt x="3990" y="1979"/>
                  <a:pt x="3990" y="1852"/>
                </a:cubicBezTo>
                <a:lnTo>
                  <a:pt x="3990" y="1309"/>
                </a:lnTo>
                <a:cubicBezTo>
                  <a:pt x="3990" y="1181"/>
                  <a:pt x="3990" y="1054"/>
                  <a:pt x="3862" y="926"/>
                </a:cubicBezTo>
                <a:cubicBezTo>
                  <a:pt x="3862" y="671"/>
                  <a:pt x="3862" y="511"/>
                  <a:pt x="3734" y="256"/>
                </a:cubicBezTo>
                <a:cubicBezTo>
                  <a:pt x="3734" y="256"/>
                  <a:pt x="3575" y="256"/>
                  <a:pt x="3575" y="128"/>
                </a:cubicBezTo>
                <a:lnTo>
                  <a:pt x="3447" y="128"/>
                </a:lnTo>
                <a:cubicBezTo>
                  <a:pt x="3447" y="1"/>
                  <a:pt x="3320" y="1"/>
                  <a:pt x="332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2" name="Google Shape;762;p19"/>
          <p:cNvGrpSpPr/>
          <p:nvPr/>
        </p:nvGrpSpPr>
        <p:grpSpPr>
          <a:xfrm>
            <a:off x="559533" y="3036467"/>
            <a:ext cx="459484" cy="466667"/>
            <a:chOff x="613170" y="2655467"/>
            <a:chExt cx="459484" cy="466667"/>
          </a:xfrm>
        </p:grpSpPr>
        <p:sp>
          <p:nvSpPr>
            <p:cNvPr id="763" name="Google Shape;763;p19"/>
            <p:cNvSpPr/>
            <p:nvPr/>
          </p:nvSpPr>
          <p:spPr>
            <a:xfrm>
              <a:off x="613170" y="2655467"/>
              <a:ext cx="459484" cy="466667"/>
            </a:xfrm>
            <a:custGeom>
              <a:avLst/>
              <a:gdLst/>
              <a:ahLst/>
              <a:cxnLst/>
              <a:rect l="l" t="t" r="r" b="b"/>
              <a:pathLst>
                <a:path w="14905" h="15138" extrusionOk="0">
                  <a:moveTo>
                    <a:pt x="9989" y="2446"/>
                  </a:moveTo>
                  <a:cubicBezTo>
                    <a:pt x="10372" y="2733"/>
                    <a:pt x="10915" y="2861"/>
                    <a:pt x="11298" y="3116"/>
                  </a:cubicBezTo>
                  <a:lnTo>
                    <a:pt x="11298" y="3244"/>
                  </a:lnTo>
                  <a:cubicBezTo>
                    <a:pt x="11298" y="3404"/>
                    <a:pt x="11170" y="3404"/>
                    <a:pt x="11170" y="3404"/>
                  </a:cubicBezTo>
                  <a:lnTo>
                    <a:pt x="11298" y="3404"/>
                  </a:lnTo>
                  <a:cubicBezTo>
                    <a:pt x="11170" y="3531"/>
                    <a:pt x="11170" y="3531"/>
                    <a:pt x="11170" y="3659"/>
                  </a:cubicBezTo>
                  <a:lnTo>
                    <a:pt x="11170" y="3787"/>
                  </a:lnTo>
                  <a:cubicBezTo>
                    <a:pt x="11042" y="3914"/>
                    <a:pt x="11042" y="3914"/>
                    <a:pt x="11042" y="4042"/>
                  </a:cubicBezTo>
                  <a:cubicBezTo>
                    <a:pt x="11042" y="4201"/>
                    <a:pt x="10915" y="4329"/>
                    <a:pt x="10915" y="4329"/>
                  </a:cubicBezTo>
                  <a:cubicBezTo>
                    <a:pt x="10787" y="4584"/>
                    <a:pt x="10787" y="4712"/>
                    <a:pt x="10628" y="4999"/>
                  </a:cubicBezTo>
                  <a:cubicBezTo>
                    <a:pt x="10500" y="5382"/>
                    <a:pt x="10245" y="5797"/>
                    <a:pt x="10117" y="6180"/>
                  </a:cubicBezTo>
                  <a:lnTo>
                    <a:pt x="9989" y="6435"/>
                  </a:lnTo>
                  <a:cubicBezTo>
                    <a:pt x="9574" y="7233"/>
                    <a:pt x="9191" y="8031"/>
                    <a:pt x="8649" y="8829"/>
                  </a:cubicBezTo>
                  <a:cubicBezTo>
                    <a:pt x="8649" y="8989"/>
                    <a:pt x="8521" y="8989"/>
                    <a:pt x="8521" y="9116"/>
                  </a:cubicBezTo>
                  <a:cubicBezTo>
                    <a:pt x="8394" y="9116"/>
                    <a:pt x="8394" y="9244"/>
                    <a:pt x="8394" y="9244"/>
                  </a:cubicBezTo>
                  <a:lnTo>
                    <a:pt x="8234" y="9244"/>
                  </a:lnTo>
                  <a:lnTo>
                    <a:pt x="8234" y="9372"/>
                  </a:lnTo>
                  <a:cubicBezTo>
                    <a:pt x="8106" y="9499"/>
                    <a:pt x="7979" y="9627"/>
                    <a:pt x="7851" y="9787"/>
                  </a:cubicBezTo>
                  <a:cubicBezTo>
                    <a:pt x="7723" y="9914"/>
                    <a:pt x="7596" y="9914"/>
                    <a:pt x="7596" y="10042"/>
                  </a:cubicBezTo>
                  <a:lnTo>
                    <a:pt x="7181" y="10042"/>
                  </a:lnTo>
                  <a:lnTo>
                    <a:pt x="7181" y="9914"/>
                  </a:lnTo>
                  <a:cubicBezTo>
                    <a:pt x="7053" y="9914"/>
                    <a:pt x="7053" y="9787"/>
                    <a:pt x="7053" y="9787"/>
                  </a:cubicBezTo>
                  <a:lnTo>
                    <a:pt x="7053" y="9627"/>
                  </a:lnTo>
                  <a:cubicBezTo>
                    <a:pt x="6925" y="9499"/>
                    <a:pt x="6925" y="9244"/>
                    <a:pt x="6925" y="9116"/>
                  </a:cubicBezTo>
                  <a:cubicBezTo>
                    <a:pt x="7053" y="8829"/>
                    <a:pt x="7053" y="8701"/>
                    <a:pt x="7053" y="8446"/>
                  </a:cubicBezTo>
                  <a:cubicBezTo>
                    <a:pt x="7181" y="8318"/>
                    <a:pt x="7181" y="8031"/>
                    <a:pt x="7181" y="7904"/>
                  </a:cubicBezTo>
                  <a:cubicBezTo>
                    <a:pt x="7308" y="7521"/>
                    <a:pt x="7596" y="7106"/>
                    <a:pt x="7723" y="6723"/>
                  </a:cubicBezTo>
                  <a:cubicBezTo>
                    <a:pt x="7979" y="6180"/>
                    <a:pt x="8106" y="5797"/>
                    <a:pt x="8394" y="5382"/>
                  </a:cubicBezTo>
                  <a:cubicBezTo>
                    <a:pt x="8776" y="4584"/>
                    <a:pt x="9319" y="3787"/>
                    <a:pt x="9702" y="3116"/>
                  </a:cubicBezTo>
                  <a:lnTo>
                    <a:pt x="9830" y="2989"/>
                  </a:lnTo>
                  <a:lnTo>
                    <a:pt x="9989" y="2733"/>
                  </a:lnTo>
                  <a:lnTo>
                    <a:pt x="9989" y="2606"/>
                  </a:lnTo>
                  <a:lnTo>
                    <a:pt x="9989" y="2446"/>
                  </a:lnTo>
                  <a:close/>
                  <a:moveTo>
                    <a:pt x="6798" y="1010"/>
                  </a:moveTo>
                  <a:cubicBezTo>
                    <a:pt x="7596" y="1393"/>
                    <a:pt x="8394" y="1648"/>
                    <a:pt x="9032" y="2063"/>
                  </a:cubicBezTo>
                  <a:cubicBezTo>
                    <a:pt x="9191" y="2063"/>
                    <a:pt x="9191" y="2063"/>
                    <a:pt x="9319" y="2191"/>
                  </a:cubicBezTo>
                  <a:cubicBezTo>
                    <a:pt x="9191" y="2191"/>
                    <a:pt x="9191" y="2319"/>
                    <a:pt x="9191" y="2319"/>
                  </a:cubicBezTo>
                  <a:cubicBezTo>
                    <a:pt x="8521" y="3404"/>
                    <a:pt x="7979" y="4329"/>
                    <a:pt x="7436" y="5382"/>
                  </a:cubicBezTo>
                  <a:cubicBezTo>
                    <a:pt x="7181" y="5797"/>
                    <a:pt x="6925" y="6180"/>
                    <a:pt x="6798" y="6595"/>
                  </a:cubicBezTo>
                  <a:cubicBezTo>
                    <a:pt x="6638" y="6978"/>
                    <a:pt x="6383" y="7393"/>
                    <a:pt x="6255" y="8031"/>
                  </a:cubicBezTo>
                  <a:cubicBezTo>
                    <a:pt x="6128" y="8318"/>
                    <a:pt x="6128" y="8574"/>
                    <a:pt x="6128" y="8701"/>
                  </a:cubicBezTo>
                  <a:lnTo>
                    <a:pt x="6128" y="9499"/>
                  </a:lnTo>
                  <a:lnTo>
                    <a:pt x="6128" y="9914"/>
                  </a:lnTo>
                  <a:cubicBezTo>
                    <a:pt x="6255" y="10169"/>
                    <a:pt x="6383" y="10297"/>
                    <a:pt x="6511" y="10584"/>
                  </a:cubicBezTo>
                  <a:cubicBezTo>
                    <a:pt x="6638" y="10712"/>
                    <a:pt x="6798" y="10712"/>
                    <a:pt x="6925" y="10840"/>
                  </a:cubicBezTo>
                  <a:cubicBezTo>
                    <a:pt x="7053" y="10840"/>
                    <a:pt x="7053" y="10967"/>
                    <a:pt x="7181" y="10967"/>
                  </a:cubicBezTo>
                  <a:cubicBezTo>
                    <a:pt x="7308" y="10967"/>
                    <a:pt x="7436" y="10967"/>
                    <a:pt x="7723" y="10840"/>
                  </a:cubicBezTo>
                  <a:cubicBezTo>
                    <a:pt x="7851" y="10840"/>
                    <a:pt x="7979" y="10840"/>
                    <a:pt x="8106" y="10712"/>
                  </a:cubicBezTo>
                  <a:cubicBezTo>
                    <a:pt x="8106" y="10712"/>
                    <a:pt x="8234" y="10584"/>
                    <a:pt x="8394" y="10584"/>
                  </a:cubicBezTo>
                  <a:lnTo>
                    <a:pt x="8394" y="10425"/>
                  </a:lnTo>
                  <a:cubicBezTo>
                    <a:pt x="8521" y="10425"/>
                    <a:pt x="8649" y="10297"/>
                    <a:pt x="8649" y="10169"/>
                  </a:cubicBezTo>
                  <a:cubicBezTo>
                    <a:pt x="8904" y="10042"/>
                    <a:pt x="9032" y="9914"/>
                    <a:pt x="9191" y="9627"/>
                  </a:cubicBezTo>
                  <a:cubicBezTo>
                    <a:pt x="9447" y="9244"/>
                    <a:pt x="9702" y="8829"/>
                    <a:pt x="9989" y="8446"/>
                  </a:cubicBezTo>
                  <a:lnTo>
                    <a:pt x="9989" y="8318"/>
                  </a:lnTo>
                  <a:cubicBezTo>
                    <a:pt x="10372" y="7648"/>
                    <a:pt x="10628" y="6978"/>
                    <a:pt x="11042" y="6308"/>
                  </a:cubicBezTo>
                  <a:lnTo>
                    <a:pt x="11170" y="5925"/>
                  </a:lnTo>
                  <a:cubicBezTo>
                    <a:pt x="11425" y="5638"/>
                    <a:pt x="11585" y="5255"/>
                    <a:pt x="11713" y="4840"/>
                  </a:cubicBezTo>
                  <a:lnTo>
                    <a:pt x="11713" y="4712"/>
                  </a:lnTo>
                  <a:lnTo>
                    <a:pt x="11840" y="4584"/>
                  </a:lnTo>
                  <a:cubicBezTo>
                    <a:pt x="11840" y="4457"/>
                    <a:pt x="11840" y="4329"/>
                    <a:pt x="11968" y="4201"/>
                  </a:cubicBezTo>
                  <a:lnTo>
                    <a:pt x="11968" y="3914"/>
                  </a:lnTo>
                  <a:lnTo>
                    <a:pt x="12096" y="3787"/>
                  </a:lnTo>
                  <a:lnTo>
                    <a:pt x="12096" y="3659"/>
                  </a:lnTo>
                  <a:lnTo>
                    <a:pt x="12096" y="3531"/>
                  </a:lnTo>
                  <a:lnTo>
                    <a:pt x="12223" y="3659"/>
                  </a:lnTo>
                  <a:cubicBezTo>
                    <a:pt x="12383" y="3659"/>
                    <a:pt x="12510" y="3787"/>
                    <a:pt x="12766" y="3787"/>
                  </a:cubicBezTo>
                  <a:cubicBezTo>
                    <a:pt x="12893" y="3914"/>
                    <a:pt x="13021" y="3914"/>
                    <a:pt x="13181" y="4042"/>
                  </a:cubicBezTo>
                  <a:lnTo>
                    <a:pt x="13308" y="4042"/>
                  </a:lnTo>
                  <a:lnTo>
                    <a:pt x="13308" y="4201"/>
                  </a:lnTo>
                  <a:cubicBezTo>
                    <a:pt x="13564" y="4201"/>
                    <a:pt x="13691" y="4329"/>
                    <a:pt x="13979" y="4457"/>
                  </a:cubicBezTo>
                  <a:lnTo>
                    <a:pt x="13979" y="4584"/>
                  </a:lnTo>
                  <a:cubicBezTo>
                    <a:pt x="13819" y="4999"/>
                    <a:pt x="13691" y="5255"/>
                    <a:pt x="13564" y="5638"/>
                  </a:cubicBezTo>
                  <a:cubicBezTo>
                    <a:pt x="13564" y="5797"/>
                    <a:pt x="13436" y="5797"/>
                    <a:pt x="13436" y="5925"/>
                  </a:cubicBezTo>
                  <a:cubicBezTo>
                    <a:pt x="13308" y="6180"/>
                    <a:pt x="13308" y="6308"/>
                    <a:pt x="13181" y="6435"/>
                  </a:cubicBezTo>
                  <a:cubicBezTo>
                    <a:pt x="13181" y="6595"/>
                    <a:pt x="13021" y="6723"/>
                    <a:pt x="13021" y="6850"/>
                  </a:cubicBezTo>
                  <a:lnTo>
                    <a:pt x="12893" y="6978"/>
                  </a:lnTo>
                  <a:cubicBezTo>
                    <a:pt x="12893" y="7106"/>
                    <a:pt x="12893" y="7233"/>
                    <a:pt x="12766" y="7393"/>
                  </a:cubicBezTo>
                  <a:lnTo>
                    <a:pt x="12766" y="7521"/>
                  </a:lnTo>
                  <a:cubicBezTo>
                    <a:pt x="12766" y="7648"/>
                    <a:pt x="12638" y="7648"/>
                    <a:pt x="12638" y="7776"/>
                  </a:cubicBezTo>
                  <a:cubicBezTo>
                    <a:pt x="12638" y="7776"/>
                    <a:pt x="12510" y="7904"/>
                    <a:pt x="12510" y="8031"/>
                  </a:cubicBezTo>
                  <a:lnTo>
                    <a:pt x="12510" y="7904"/>
                  </a:lnTo>
                  <a:lnTo>
                    <a:pt x="11585" y="7904"/>
                  </a:lnTo>
                  <a:cubicBezTo>
                    <a:pt x="11298" y="8031"/>
                    <a:pt x="11170" y="8031"/>
                    <a:pt x="10915" y="8191"/>
                  </a:cubicBezTo>
                  <a:cubicBezTo>
                    <a:pt x="10787" y="8191"/>
                    <a:pt x="10628" y="8318"/>
                    <a:pt x="10500" y="8318"/>
                  </a:cubicBezTo>
                  <a:cubicBezTo>
                    <a:pt x="10372" y="8446"/>
                    <a:pt x="10245" y="8574"/>
                    <a:pt x="10245" y="8574"/>
                  </a:cubicBezTo>
                  <a:cubicBezTo>
                    <a:pt x="10117" y="8701"/>
                    <a:pt x="9989" y="8829"/>
                    <a:pt x="9830" y="8989"/>
                  </a:cubicBezTo>
                  <a:cubicBezTo>
                    <a:pt x="9830" y="9116"/>
                    <a:pt x="9830" y="9244"/>
                    <a:pt x="9702" y="9372"/>
                  </a:cubicBezTo>
                  <a:lnTo>
                    <a:pt x="9702" y="9787"/>
                  </a:lnTo>
                  <a:cubicBezTo>
                    <a:pt x="9702" y="10042"/>
                    <a:pt x="9702" y="10169"/>
                    <a:pt x="9830" y="10425"/>
                  </a:cubicBezTo>
                  <a:cubicBezTo>
                    <a:pt x="9830" y="10584"/>
                    <a:pt x="9830" y="10712"/>
                    <a:pt x="9989" y="10840"/>
                  </a:cubicBezTo>
                  <a:cubicBezTo>
                    <a:pt x="9989" y="10967"/>
                    <a:pt x="9989" y="10967"/>
                    <a:pt x="10117" y="11095"/>
                  </a:cubicBezTo>
                  <a:lnTo>
                    <a:pt x="10245" y="11223"/>
                  </a:lnTo>
                  <a:cubicBezTo>
                    <a:pt x="10372" y="11382"/>
                    <a:pt x="10500" y="11382"/>
                    <a:pt x="10628" y="11510"/>
                  </a:cubicBezTo>
                  <a:lnTo>
                    <a:pt x="10500" y="11510"/>
                  </a:lnTo>
                  <a:cubicBezTo>
                    <a:pt x="10372" y="12180"/>
                    <a:pt x="10117" y="12563"/>
                    <a:pt x="9830" y="13106"/>
                  </a:cubicBezTo>
                  <a:lnTo>
                    <a:pt x="9830" y="13233"/>
                  </a:lnTo>
                  <a:cubicBezTo>
                    <a:pt x="9702" y="13489"/>
                    <a:pt x="9447" y="13903"/>
                    <a:pt x="9319" y="14286"/>
                  </a:cubicBezTo>
                  <a:cubicBezTo>
                    <a:pt x="9032" y="14159"/>
                    <a:pt x="8904" y="14031"/>
                    <a:pt x="8649" y="14031"/>
                  </a:cubicBezTo>
                  <a:cubicBezTo>
                    <a:pt x="8521" y="13903"/>
                    <a:pt x="8521" y="13903"/>
                    <a:pt x="8394" y="13903"/>
                  </a:cubicBezTo>
                  <a:lnTo>
                    <a:pt x="8234" y="13903"/>
                  </a:lnTo>
                  <a:cubicBezTo>
                    <a:pt x="8106" y="13903"/>
                    <a:pt x="7979" y="13776"/>
                    <a:pt x="7979" y="13776"/>
                  </a:cubicBezTo>
                  <a:lnTo>
                    <a:pt x="7851" y="13776"/>
                  </a:lnTo>
                  <a:cubicBezTo>
                    <a:pt x="7436" y="13616"/>
                    <a:pt x="7053" y="13489"/>
                    <a:pt x="6638" y="13233"/>
                  </a:cubicBezTo>
                  <a:cubicBezTo>
                    <a:pt x="6255" y="13106"/>
                    <a:pt x="5840" y="12978"/>
                    <a:pt x="5457" y="12691"/>
                  </a:cubicBezTo>
                  <a:lnTo>
                    <a:pt x="5330" y="12691"/>
                  </a:lnTo>
                  <a:lnTo>
                    <a:pt x="5202" y="12563"/>
                  </a:lnTo>
                  <a:cubicBezTo>
                    <a:pt x="4787" y="12435"/>
                    <a:pt x="4404" y="12180"/>
                    <a:pt x="4117" y="12021"/>
                  </a:cubicBezTo>
                  <a:cubicBezTo>
                    <a:pt x="3862" y="11893"/>
                    <a:pt x="3606" y="11765"/>
                    <a:pt x="3447" y="11638"/>
                  </a:cubicBezTo>
                  <a:cubicBezTo>
                    <a:pt x="3191" y="11510"/>
                    <a:pt x="2936" y="11382"/>
                    <a:pt x="2649" y="11223"/>
                  </a:cubicBezTo>
                  <a:cubicBezTo>
                    <a:pt x="2649" y="11223"/>
                    <a:pt x="2521" y="11223"/>
                    <a:pt x="2394" y="11095"/>
                  </a:cubicBezTo>
                  <a:cubicBezTo>
                    <a:pt x="2394" y="11095"/>
                    <a:pt x="2266" y="11095"/>
                    <a:pt x="2138" y="10967"/>
                  </a:cubicBezTo>
                  <a:lnTo>
                    <a:pt x="1851" y="10840"/>
                  </a:lnTo>
                  <a:lnTo>
                    <a:pt x="1723" y="10840"/>
                  </a:lnTo>
                  <a:lnTo>
                    <a:pt x="1596" y="10712"/>
                  </a:lnTo>
                  <a:lnTo>
                    <a:pt x="1468" y="10712"/>
                  </a:lnTo>
                  <a:lnTo>
                    <a:pt x="1340" y="10584"/>
                  </a:lnTo>
                  <a:cubicBezTo>
                    <a:pt x="1213" y="10584"/>
                    <a:pt x="1213" y="10584"/>
                    <a:pt x="1053" y="10425"/>
                  </a:cubicBezTo>
                  <a:cubicBezTo>
                    <a:pt x="1213" y="10042"/>
                    <a:pt x="1468" y="9627"/>
                    <a:pt x="1596" y="9372"/>
                  </a:cubicBezTo>
                  <a:cubicBezTo>
                    <a:pt x="1851" y="8989"/>
                    <a:pt x="2011" y="8574"/>
                    <a:pt x="2266" y="8191"/>
                  </a:cubicBezTo>
                  <a:lnTo>
                    <a:pt x="2266" y="8031"/>
                  </a:lnTo>
                  <a:cubicBezTo>
                    <a:pt x="2266" y="8031"/>
                    <a:pt x="2266" y="8191"/>
                    <a:pt x="2394" y="8191"/>
                  </a:cubicBezTo>
                  <a:cubicBezTo>
                    <a:pt x="2521" y="8191"/>
                    <a:pt x="2649" y="8318"/>
                    <a:pt x="2809" y="8318"/>
                  </a:cubicBezTo>
                  <a:cubicBezTo>
                    <a:pt x="2936" y="8318"/>
                    <a:pt x="3191" y="8446"/>
                    <a:pt x="3447" y="8446"/>
                  </a:cubicBezTo>
                  <a:cubicBezTo>
                    <a:pt x="3989" y="8318"/>
                    <a:pt x="4532" y="8191"/>
                    <a:pt x="4915" y="7904"/>
                  </a:cubicBezTo>
                  <a:cubicBezTo>
                    <a:pt x="5043" y="7776"/>
                    <a:pt x="5202" y="7648"/>
                    <a:pt x="5457" y="7393"/>
                  </a:cubicBezTo>
                  <a:cubicBezTo>
                    <a:pt x="5457" y="7233"/>
                    <a:pt x="5585" y="7233"/>
                    <a:pt x="5585" y="7106"/>
                  </a:cubicBezTo>
                  <a:cubicBezTo>
                    <a:pt x="5713" y="6978"/>
                    <a:pt x="5713" y="6850"/>
                    <a:pt x="5713" y="6723"/>
                  </a:cubicBezTo>
                  <a:lnTo>
                    <a:pt x="5713" y="6595"/>
                  </a:lnTo>
                  <a:cubicBezTo>
                    <a:pt x="5840" y="6435"/>
                    <a:pt x="5840" y="6308"/>
                    <a:pt x="5840" y="6180"/>
                  </a:cubicBezTo>
                  <a:cubicBezTo>
                    <a:pt x="5840" y="5925"/>
                    <a:pt x="5840" y="5638"/>
                    <a:pt x="5713" y="5510"/>
                  </a:cubicBezTo>
                  <a:cubicBezTo>
                    <a:pt x="5585" y="5382"/>
                    <a:pt x="5585" y="5255"/>
                    <a:pt x="5585" y="5127"/>
                  </a:cubicBezTo>
                  <a:cubicBezTo>
                    <a:pt x="5457" y="5127"/>
                    <a:pt x="5457" y="4999"/>
                    <a:pt x="5330" y="4840"/>
                  </a:cubicBezTo>
                  <a:cubicBezTo>
                    <a:pt x="5202" y="4712"/>
                    <a:pt x="5043" y="4584"/>
                    <a:pt x="4915" y="4584"/>
                  </a:cubicBezTo>
                  <a:cubicBezTo>
                    <a:pt x="4915" y="4584"/>
                    <a:pt x="4787" y="4457"/>
                    <a:pt x="4660" y="4457"/>
                  </a:cubicBezTo>
                  <a:lnTo>
                    <a:pt x="4660" y="4329"/>
                  </a:lnTo>
                  <a:lnTo>
                    <a:pt x="4787" y="4201"/>
                  </a:lnTo>
                  <a:cubicBezTo>
                    <a:pt x="4787" y="4042"/>
                    <a:pt x="4915" y="3914"/>
                    <a:pt x="4915" y="3659"/>
                  </a:cubicBezTo>
                  <a:cubicBezTo>
                    <a:pt x="5202" y="3404"/>
                    <a:pt x="5330" y="3116"/>
                    <a:pt x="5457" y="2861"/>
                  </a:cubicBezTo>
                  <a:lnTo>
                    <a:pt x="5585" y="2733"/>
                  </a:lnTo>
                  <a:lnTo>
                    <a:pt x="5585" y="2606"/>
                  </a:lnTo>
                  <a:cubicBezTo>
                    <a:pt x="6000" y="2191"/>
                    <a:pt x="6255" y="1648"/>
                    <a:pt x="6511" y="1138"/>
                  </a:cubicBezTo>
                  <a:lnTo>
                    <a:pt x="6638" y="1138"/>
                  </a:lnTo>
                  <a:lnTo>
                    <a:pt x="6638" y="1010"/>
                  </a:lnTo>
                  <a:close/>
                  <a:moveTo>
                    <a:pt x="6565" y="1"/>
                  </a:moveTo>
                  <a:cubicBezTo>
                    <a:pt x="6386" y="1"/>
                    <a:pt x="6255" y="98"/>
                    <a:pt x="6255" y="212"/>
                  </a:cubicBezTo>
                  <a:lnTo>
                    <a:pt x="6128" y="340"/>
                  </a:lnTo>
                  <a:lnTo>
                    <a:pt x="6000" y="468"/>
                  </a:lnTo>
                  <a:cubicBezTo>
                    <a:pt x="5585" y="1138"/>
                    <a:pt x="5043" y="1808"/>
                    <a:pt x="4660" y="2446"/>
                  </a:cubicBezTo>
                  <a:cubicBezTo>
                    <a:pt x="4532" y="2733"/>
                    <a:pt x="4404" y="2989"/>
                    <a:pt x="4245" y="3244"/>
                  </a:cubicBezTo>
                  <a:cubicBezTo>
                    <a:pt x="3989" y="3531"/>
                    <a:pt x="3862" y="3787"/>
                    <a:pt x="3734" y="4042"/>
                  </a:cubicBezTo>
                  <a:lnTo>
                    <a:pt x="3734" y="4329"/>
                  </a:lnTo>
                  <a:lnTo>
                    <a:pt x="3606" y="4329"/>
                  </a:lnTo>
                  <a:cubicBezTo>
                    <a:pt x="3447" y="4584"/>
                    <a:pt x="3606" y="4840"/>
                    <a:pt x="3862" y="4999"/>
                  </a:cubicBezTo>
                  <a:cubicBezTo>
                    <a:pt x="4117" y="5127"/>
                    <a:pt x="4404" y="5255"/>
                    <a:pt x="4532" y="5382"/>
                  </a:cubicBezTo>
                  <a:lnTo>
                    <a:pt x="4660" y="5510"/>
                  </a:lnTo>
                  <a:lnTo>
                    <a:pt x="4787" y="5638"/>
                  </a:lnTo>
                  <a:cubicBezTo>
                    <a:pt x="4787" y="5797"/>
                    <a:pt x="4915" y="5925"/>
                    <a:pt x="4915" y="5925"/>
                  </a:cubicBezTo>
                  <a:lnTo>
                    <a:pt x="4915" y="6180"/>
                  </a:lnTo>
                  <a:cubicBezTo>
                    <a:pt x="4915" y="6308"/>
                    <a:pt x="4915" y="6435"/>
                    <a:pt x="4787" y="6595"/>
                  </a:cubicBezTo>
                  <a:cubicBezTo>
                    <a:pt x="4787" y="6595"/>
                    <a:pt x="4787" y="6723"/>
                    <a:pt x="4660" y="6850"/>
                  </a:cubicBezTo>
                  <a:cubicBezTo>
                    <a:pt x="4660" y="6978"/>
                    <a:pt x="4532" y="6978"/>
                    <a:pt x="4404" y="7106"/>
                  </a:cubicBezTo>
                  <a:cubicBezTo>
                    <a:pt x="4404" y="7106"/>
                    <a:pt x="4245" y="7233"/>
                    <a:pt x="4117" y="7233"/>
                  </a:cubicBezTo>
                  <a:cubicBezTo>
                    <a:pt x="4117" y="7233"/>
                    <a:pt x="4117" y="7393"/>
                    <a:pt x="3989" y="7393"/>
                  </a:cubicBezTo>
                  <a:lnTo>
                    <a:pt x="3734" y="7393"/>
                  </a:lnTo>
                  <a:cubicBezTo>
                    <a:pt x="3606" y="7521"/>
                    <a:pt x="3447" y="7521"/>
                    <a:pt x="3319" y="7521"/>
                  </a:cubicBezTo>
                  <a:cubicBezTo>
                    <a:pt x="3191" y="7521"/>
                    <a:pt x="3064" y="7393"/>
                    <a:pt x="2936" y="7393"/>
                  </a:cubicBezTo>
                  <a:cubicBezTo>
                    <a:pt x="2936" y="7393"/>
                    <a:pt x="2809" y="7393"/>
                    <a:pt x="2649" y="7233"/>
                  </a:cubicBezTo>
                  <a:lnTo>
                    <a:pt x="2521" y="7233"/>
                  </a:lnTo>
                  <a:cubicBezTo>
                    <a:pt x="2394" y="7106"/>
                    <a:pt x="2394" y="7106"/>
                    <a:pt x="2138" y="7106"/>
                  </a:cubicBezTo>
                  <a:cubicBezTo>
                    <a:pt x="1851" y="7106"/>
                    <a:pt x="1723" y="7393"/>
                    <a:pt x="1468" y="7648"/>
                  </a:cubicBezTo>
                  <a:cubicBezTo>
                    <a:pt x="1468" y="7776"/>
                    <a:pt x="1340" y="7904"/>
                    <a:pt x="1340" y="7904"/>
                  </a:cubicBezTo>
                  <a:cubicBezTo>
                    <a:pt x="1053" y="8318"/>
                    <a:pt x="798" y="8829"/>
                    <a:pt x="670" y="9244"/>
                  </a:cubicBezTo>
                  <a:cubicBezTo>
                    <a:pt x="543" y="9372"/>
                    <a:pt x="415" y="9627"/>
                    <a:pt x="255" y="9914"/>
                  </a:cubicBezTo>
                  <a:cubicBezTo>
                    <a:pt x="255" y="9914"/>
                    <a:pt x="255" y="10042"/>
                    <a:pt x="128" y="10169"/>
                  </a:cubicBezTo>
                  <a:lnTo>
                    <a:pt x="128" y="10297"/>
                  </a:lnTo>
                  <a:cubicBezTo>
                    <a:pt x="128" y="10425"/>
                    <a:pt x="0" y="10425"/>
                    <a:pt x="0" y="10584"/>
                  </a:cubicBezTo>
                  <a:cubicBezTo>
                    <a:pt x="128" y="10712"/>
                    <a:pt x="128" y="10712"/>
                    <a:pt x="128" y="10840"/>
                  </a:cubicBezTo>
                  <a:cubicBezTo>
                    <a:pt x="255" y="10967"/>
                    <a:pt x="255" y="11095"/>
                    <a:pt x="415" y="11095"/>
                  </a:cubicBezTo>
                  <a:cubicBezTo>
                    <a:pt x="670" y="11223"/>
                    <a:pt x="926" y="11382"/>
                    <a:pt x="1213" y="11638"/>
                  </a:cubicBezTo>
                  <a:cubicBezTo>
                    <a:pt x="1468" y="11638"/>
                    <a:pt x="1723" y="11765"/>
                    <a:pt x="1851" y="11893"/>
                  </a:cubicBezTo>
                  <a:cubicBezTo>
                    <a:pt x="2394" y="12180"/>
                    <a:pt x="2809" y="12308"/>
                    <a:pt x="3191" y="12563"/>
                  </a:cubicBezTo>
                  <a:cubicBezTo>
                    <a:pt x="3734" y="12818"/>
                    <a:pt x="4117" y="13106"/>
                    <a:pt x="4532" y="13233"/>
                  </a:cubicBezTo>
                  <a:cubicBezTo>
                    <a:pt x="5043" y="13489"/>
                    <a:pt x="5457" y="13776"/>
                    <a:pt x="5840" y="13903"/>
                  </a:cubicBezTo>
                  <a:cubicBezTo>
                    <a:pt x="6255" y="14159"/>
                    <a:pt x="6798" y="14286"/>
                    <a:pt x="7181" y="14414"/>
                  </a:cubicBezTo>
                  <a:cubicBezTo>
                    <a:pt x="7436" y="14574"/>
                    <a:pt x="7723" y="14701"/>
                    <a:pt x="7851" y="14701"/>
                  </a:cubicBezTo>
                  <a:cubicBezTo>
                    <a:pt x="8106" y="14829"/>
                    <a:pt x="8394" y="14829"/>
                    <a:pt x="8521" y="14829"/>
                  </a:cubicBezTo>
                  <a:cubicBezTo>
                    <a:pt x="8649" y="14957"/>
                    <a:pt x="8904" y="14957"/>
                    <a:pt x="9032" y="15084"/>
                  </a:cubicBezTo>
                  <a:lnTo>
                    <a:pt x="9447" y="15084"/>
                  </a:lnTo>
                  <a:cubicBezTo>
                    <a:pt x="9484" y="15122"/>
                    <a:pt x="9546" y="15137"/>
                    <a:pt x="9615" y="15137"/>
                  </a:cubicBezTo>
                  <a:cubicBezTo>
                    <a:pt x="9782" y="15137"/>
                    <a:pt x="9989" y="15047"/>
                    <a:pt x="9989" y="14957"/>
                  </a:cubicBezTo>
                  <a:cubicBezTo>
                    <a:pt x="10245" y="14286"/>
                    <a:pt x="10628" y="13776"/>
                    <a:pt x="10915" y="13106"/>
                  </a:cubicBezTo>
                  <a:cubicBezTo>
                    <a:pt x="11042" y="12818"/>
                    <a:pt x="11170" y="12563"/>
                    <a:pt x="11298" y="12308"/>
                  </a:cubicBezTo>
                  <a:cubicBezTo>
                    <a:pt x="11298" y="12021"/>
                    <a:pt x="11425" y="11765"/>
                    <a:pt x="11585" y="11510"/>
                  </a:cubicBezTo>
                  <a:cubicBezTo>
                    <a:pt x="11585" y="11382"/>
                    <a:pt x="11585" y="11223"/>
                    <a:pt x="11425" y="11223"/>
                  </a:cubicBezTo>
                  <a:lnTo>
                    <a:pt x="11425" y="10967"/>
                  </a:lnTo>
                  <a:cubicBezTo>
                    <a:pt x="11425" y="10967"/>
                    <a:pt x="11298" y="10840"/>
                    <a:pt x="11170" y="10840"/>
                  </a:cubicBezTo>
                  <a:lnTo>
                    <a:pt x="11042" y="10712"/>
                  </a:lnTo>
                  <a:cubicBezTo>
                    <a:pt x="11042" y="10712"/>
                    <a:pt x="10915" y="10584"/>
                    <a:pt x="10787" y="10584"/>
                  </a:cubicBezTo>
                  <a:lnTo>
                    <a:pt x="10787" y="10425"/>
                  </a:lnTo>
                  <a:cubicBezTo>
                    <a:pt x="10628" y="10297"/>
                    <a:pt x="10628" y="10169"/>
                    <a:pt x="10628" y="10042"/>
                  </a:cubicBezTo>
                  <a:lnTo>
                    <a:pt x="10628" y="9627"/>
                  </a:lnTo>
                  <a:lnTo>
                    <a:pt x="10628" y="9499"/>
                  </a:lnTo>
                  <a:lnTo>
                    <a:pt x="10628" y="9372"/>
                  </a:lnTo>
                  <a:cubicBezTo>
                    <a:pt x="10787" y="9372"/>
                    <a:pt x="10787" y="9244"/>
                    <a:pt x="10915" y="9116"/>
                  </a:cubicBezTo>
                  <a:cubicBezTo>
                    <a:pt x="11042" y="9116"/>
                    <a:pt x="11042" y="9116"/>
                    <a:pt x="11170" y="8989"/>
                  </a:cubicBezTo>
                  <a:cubicBezTo>
                    <a:pt x="11298" y="8989"/>
                    <a:pt x="11425" y="8989"/>
                    <a:pt x="11585" y="8829"/>
                  </a:cubicBezTo>
                  <a:lnTo>
                    <a:pt x="12893" y="8829"/>
                  </a:lnTo>
                  <a:cubicBezTo>
                    <a:pt x="13021" y="8829"/>
                    <a:pt x="13181" y="8701"/>
                    <a:pt x="13181" y="8574"/>
                  </a:cubicBezTo>
                  <a:cubicBezTo>
                    <a:pt x="13308" y="8574"/>
                    <a:pt x="13308" y="8446"/>
                    <a:pt x="13308" y="8318"/>
                  </a:cubicBezTo>
                  <a:cubicBezTo>
                    <a:pt x="13436" y="8191"/>
                    <a:pt x="13564" y="8031"/>
                    <a:pt x="13564" y="7904"/>
                  </a:cubicBezTo>
                  <a:cubicBezTo>
                    <a:pt x="13691" y="7648"/>
                    <a:pt x="13691" y="7521"/>
                    <a:pt x="13819" y="7393"/>
                  </a:cubicBezTo>
                  <a:cubicBezTo>
                    <a:pt x="13979" y="6978"/>
                    <a:pt x="14106" y="6595"/>
                    <a:pt x="14234" y="6180"/>
                  </a:cubicBezTo>
                  <a:cubicBezTo>
                    <a:pt x="14489" y="5797"/>
                    <a:pt x="14617" y="5382"/>
                    <a:pt x="14776" y="4999"/>
                  </a:cubicBezTo>
                  <a:cubicBezTo>
                    <a:pt x="14904" y="4840"/>
                    <a:pt x="14904" y="4712"/>
                    <a:pt x="14904" y="4584"/>
                  </a:cubicBezTo>
                  <a:cubicBezTo>
                    <a:pt x="14776" y="4584"/>
                    <a:pt x="14776" y="4584"/>
                    <a:pt x="14776" y="4457"/>
                  </a:cubicBezTo>
                  <a:cubicBezTo>
                    <a:pt x="14904" y="4329"/>
                    <a:pt x="14904" y="4042"/>
                    <a:pt x="14617" y="3914"/>
                  </a:cubicBezTo>
                  <a:cubicBezTo>
                    <a:pt x="14361" y="3659"/>
                    <a:pt x="13979" y="3404"/>
                    <a:pt x="13564" y="3244"/>
                  </a:cubicBezTo>
                  <a:cubicBezTo>
                    <a:pt x="13564" y="3244"/>
                    <a:pt x="13436" y="3244"/>
                    <a:pt x="13436" y="3116"/>
                  </a:cubicBezTo>
                  <a:cubicBezTo>
                    <a:pt x="12893" y="2989"/>
                    <a:pt x="12510" y="2733"/>
                    <a:pt x="11968" y="2446"/>
                  </a:cubicBezTo>
                  <a:cubicBezTo>
                    <a:pt x="11170" y="2063"/>
                    <a:pt x="10372" y="1648"/>
                    <a:pt x="9447" y="1265"/>
                  </a:cubicBezTo>
                  <a:cubicBezTo>
                    <a:pt x="9191" y="1138"/>
                    <a:pt x="8776" y="850"/>
                    <a:pt x="8394" y="723"/>
                  </a:cubicBezTo>
                  <a:cubicBezTo>
                    <a:pt x="7851" y="468"/>
                    <a:pt x="7308" y="340"/>
                    <a:pt x="6798" y="53"/>
                  </a:cubicBezTo>
                  <a:cubicBezTo>
                    <a:pt x="6716" y="16"/>
                    <a:pt x="6636" y="1"/>
                    <a:pt x="65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9"/>
            <p:cNvSpPr/>
            <p:nvPr/>
          </p:nvSpPr>
          <p:spPr>
            <a:xfrm>
              <a:off x="875844" y="2836543"/>
              <a:ext cx="28546" cy="27806"/>
            </a:xfrm>
            <a:custGeom>
              <a:avLst/>
              <a:gdLst/>
              <a:ahLst/>
              <a:cxnLst/>
              <a:rect l="l" t="t" r="r" b="b"/>
              <a:pathLst>
                <a:path w="926" h="902" extrusionOk="0">
                  <a:moveTo>
                    <a:pt x="451" y="1"/>
                  </a:moveTo>
                  <a:cubicBezTo>
                    <a:pt x="265" y="1"/>
                    <a:pt x="128" y="119"/>
                    <a:pt x="128" y="306"/>
                  </a:cubicBezTo>
                  <a:cubicBezTo>
                    <a:pt x="0" y="434"/>
                    <a:pt x="0" y="721"/>
                    <a:pt x="255" y="849"/>
                  </a:cubicBezTo>
                  <a:cubicBezTo>
                    <a:pt x="330" y="886"/>
                    <a:pt x="408" y="902"/>
                    <a:pt x="483" y="902"/>
                  </a:cubicBezTo>
                  <a:cubicBezTo>
                    <a:pt x="665" y="902"/>
                    <a:pt x="835" y="811"/>
                    <a:pt x="926" y="721"/>
                  </a:cubicBezTo>
                  <a:cubicBezTo>
                    <a:pt x="926" y="434"/>
                    <a:pt x="926" y="179"/>
                    <a:pt x="670" y="51"/>
                  </a:cubicBezTo>
                  <a:cubicBezTo>
                    <a:pt x="593" y="17"/>
                    <a:pt x="519" y="1"/>
                    <a:pt x="4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" name="Google Shape;765;p19"/>
          <p:cNvGrpSpPr/>
          <p:nvPr/>
        </p:nvGrpSpPr>
        <p:grpSpPr>
          <a:xfrm>
            <a:off x="8244428" y="4376126"/>
            <a:ext cx="434884" cy="503752"/>
            <a:chOff x="8603040" y="1317126"/>
            <a:chExt cx="434884" cy="503752"/>
          </a:xfrm>
        </p:grpSpPr>
        <p:sp>
          <p:nvSpPr>
            <p:cNvPr id="766" name="Google Shape;766;p19"/>
            <p:cNvSpPr/>
            <p:nvPr/>
          </p:nvSpPr>
          <p:spPr>
            <a:xfrm>
              <a:off x="8771261" y="1530601"/>
              <a:ext cx="82679" cy="85639"/>
            </a:xfrm>
            <a:custGeom>
              <a:avLst/>
              <a:gdLst/>
              <a:ahLst/>
              <a:cxnLst/>
              <a:rect l="l" t="t" r="r" b="b"/>
              <a:pathLst>
                <a:path w="2682" h="2778" extrusionOk="0">
                  <a:moveTo>
                    <a:pt x="1596" y="1054"/>
                  </a:moveTo>
                  <a:cubicBezTo>
                    <a:pt x="1596" y="1181"/>
                    <a:pt x="1724" y="1181"/>
                    <a:pt x="1724" y="1181"/>
                  </a:cubicBezTo>
                  <a:lnTo>
                    <a:pt x="1724" y="1309"/>
                  </a:lnTo>
                  <a:lnTo>
                    <a:pt x="1724" y="1437"/>
                  </a:lnTo>
                  <a:lnTo>
                    <a:pt x="1724" y="1596"/>
                  </a:lnTo>
                  <a:lnTo>
                    <a:pt x="1724" y="1724"/>
                  </a:lnTo>
                  <a:lnTo>
                    <a:pt x="1724" y="1852"/>
                  </a:lnTo>
                  <a:lnTo>
                    <a:pt x="1341" y="1852"/>
                  </a:lnTo>
                  <a:cubicBezTo>
                    <a:pt x="1213" y="1852"/>
                    <a:pt x="1086" y="1724"/>
                    <a:pt x="926" y="1724"/>
                  </a:cubicBezTo>
                  <a:lnTo>
                    <a:pt x="1086" y="1596"/>
                  </a:lnTo>
                  <a:cubicBezTo>
                    <a:pt x="1086" y="1437"/>
                    <a:pt x="1213" y="1181"/>
                    <a:pt x="1341" y="1054"/>
                  </a:cubicBezTo>
                  <a:close/>
                  <a:moveTo>
                    <a:pt x="1341" y="1"/>
                  </a:moveTo>
                  <a:cubicBezTo>
                    <a:pt x="1213" y="1"/>
                    <a:pt x="1086" y="1"/>
                    <a:pt x="926" y="128"/>
                  </a:cubicBezTo>
                  <a:cubicBezTo>
                    <a:pt x="671" y="384"/>
                    <a:pt x="543" y="639"/>
                    <a:pt x="288" y="926"/>
                  </a:cubicBezTo>
                  <a:cubicBezTo>
                    <a:pt x="128" y="1309"/>
                    <a:pt x="0" y="1724"/>
                    <a:pt x="128" y="2107"/>
                  </a:cubicBezTo>
                  <a:cubicBezTo>
                    <a:pt x="288" y="2235"/>
                    <a:pt x="415" y="2522"/>
                    <a:pt x="543" y="2522"/>
                  </a:cubicBezTo>
                  <a:cubicBezTo>
                    <a:pt x="671" y="2650"/>
                    <a:pt x="798" y="2650"/>
                    <a:pt x="926" y="2650"/>
                  </a:cubicBezTo>
                  <a:cubicBezTo>
                    <a:pt x="1086" y="2650"/>
                    <a:pt x="1213" y="2777"/>
                    <a:pt x="1341" y="2777"/>
                  </a:cubicBezTo>
                  <a:cubicBezTo>
                    <a:pt x="1469" y="2777"/>
                    <a:pt x="1596" y="2777"/>
                    <a:pt x="1883" y="2650"/>
                  </a:cubicBezTo>
                  <a:cubicBezTo>
                    <a:pt x="2266" y="2650"/>
                    <a:pt x="2681" y="2235"/>
                    <a:pt x="2681" y="1724"/>
                  </a:cubicBezTo>
                  <a:lnTo>
                    <a:pt x="2681" y="1437"/>
                  </a:lnTo>
                  <a:lnTo>
                    <a:pt x="2681" y="1054"/>
                  </a:lnTo>
                  <a:cubicBezTo>
                    <a:pt x="2522" y="926"/>
                    <a:pt x="2522" y="639"/>
                    <a:pt x="2394" y="511"/>
                  </a:cubicBezTo>
                  <a:cubicBezTo>
                    <a:pt x="2139" y="384"/>
                    <a:pt x="1883" y="256"/>
                    <a:pt x="1596" y="256"/>
                  </a:cubicBezTo>
                  <a:lnTo>
                    <a:pt x="1596" y="128"/>
                  </a:lnTo>
                  <a:cubicBezTo>
                    <a:pt x="1469" y="1"/>
                    <a:pt x="1341" y="1"/>
                    <a:pt x="13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9"/>
            <p:cNvSpPr/>
            <p:nvPr/>
          </p:nvSpPr>
          <p:spPr>
            <a:xfrm>
              <a:off x="8603040" y="1317126"/>
              <a:ext cx="434884" cy="503752"/>
            </a:xfrm>
            <a:custGeom>
              <a:avLst/>
              <a:gdLst/>
              <a:ahLst/>
              <a:cxnLst/>
              <a:rect l="l" t="t" r="r" b="b"/>
              <a:pathLst>
                <a:path w="14107" h="16341" extrusionOk="0">
                  <a:moveTo>
                    <a:pt x="6670" y="798"/>
                  </a:moveTo>
                  <a:cubicBezTo>
                    <a:pt x="6670" y="926"/>
                    <a:pt x="6670" y="926"/>
                    <a:pt x="6798" y="926"/>
                  </a:cubicBezTo>
                  <a:cubicBezTo>
                    <a:pt x="6926" y="1053"/>
                    <a:pt x="6926" y="1341"/>
                    <a:pt x="7053" y="1468"/>
                  </a:cubicBezTo>
                  <a:cubicBezTo>
                    <a:pt x="7181" y="1851"/>
                    <a:pt x="7340" y="2266"/>
                    <a:pt x="7468" y="2649"/>
                  </a:cubicBezTo>
                  <a:cubicBezTo>
                    <a:pt x="7596" y="3064"/>
                    <a:pt x="7723" y="3447"/>
                    <a:pt x="7723" y="3862"/>
                  </a:cubicBezTo>
                  <a:cubicBezTo>
                    <a:pt x="7851" y="4117"/>
                    <a:pt x="7851" y="4245"/>
                    <a:pt x="7851" y="4532"/>
                  </a:cubicBezTo>
                  <a:lnTo>
                    <a:pt x="7723" y="4660"/>
                  </a:lnTo>
                  <a:cubicBezTo>
                    <a:pt x="7596" y="4787"/>
                    <a:pt x="7340" y="4915"/>
                    <a:pt x="7181" y="5170"/>
                  </a:cubicBezTo>
                  <a:cubicBezTo>
                    <a:pt x="7053" y="5170"/>
                    <a:pt x="6926" y="5330"/>
                    <a:pt x="6926" y="5458"/>
                  </a:cubicBezTo>
                  <a:cubicBezTo>
                    <a:pt x="6798" y="5330"/>
                    <a:pt x="6670" y="5330"/>
                    <a:pt x="6543" y="5170"/>
                  </a:cubicBezTo>
                  <a:cubicBezTo>
                    <a:pt x="6128" y="4915"/>
                    <a:pt x="5745" y="4532"/>
                    <a:pt x="5330" y="4245"/>
                  </a:cubicBezTo>
                  <a:cubicBezTo>
                    <a:pt x="5330" y="3989"/>
                    <a:pt x="5330" y="3734"/>
                    <a:pt x="5457" y="3575"/>
                  </a:cubicBezTo>
                  <a:cubicBezTo>
                    <a:pt x="5457" y="3447"/>
                    <a:pt x="5457" y="3192"/>
                    <a:pt x="5585" y="3064"/>
                  </a:cubicBezTo>
                  <a:cubicBezTo>
                    <a:pt x="5585" y="2936"/>
                    <a:pt x="5745" y="2649"/>
                    <a:pt x="5745" y="2521"/>
                  </a:cubicBezTo>
                  <a:cubicBezTo>
                    <a:pt x="5872" y="2266"/>
                    <a:pt x="5872" y="1979"/>
                    <a:pt x="6000" y="1724"/>
                  </a:cubicBezTo>
                  <a:cubicBezTo>
                    <a:pt x="6000" y="1596"/>
                    <a:pt x="6128" y="1596"/>
                    <a:pt x="6128" y="1468"/>
                  </a:cubicBezTo>
                  <a:cubicBezTo>
                    <a:pt x="6128" y="1468"/>
                    <a:pt x="6255" y="1341"/>
                    <a:pt x="6255" y="1181"/>
                  </a:cubicBezTo>
                  <a:cubicBezTo>
                    <a:pt x="6383" y="1053"/>
                    <a:pt x="6543" y="1053"/>
                    <a:pt x="6543" y="926"/>
                  </a:cubicBezTo>
                  <a:cubicBezTo>
                    <a:pt x="6543" y="926"/>
                    <a:pt x="6670" y="926"/>
                    <a:pt x="6670" y="798"/>
                  </a:cubicBezTo>
                  <a:close/>
                  <a:moveTo>
                    <a:pt x="8138" y="5458"/>
                  </a:moveTo>
                  <a:cubicBezTo>
                    <a:pt x="8266" y="5841"/>
                    <a:pt x="8266" y="6128"/>
                    <a:pt x="8266" y="6383"/>
                  </a:cubicBezTo>
                  <a:lnTo>
                    <a:pt x="8266" y="6638"/>
                  </a:lnTo>
                  <a:cubicBezTo>
                    <a:pt x="8266" y="6511"/>
                    <a:pt x="8138" y="6383"/>
                    <a:pt x="7979" y="6255"/>
                  </a:cubicBezTo>
                  <a:cubicBezTo>
                    <a:pt x="7851" y="6255"/>
                    <a:pt x="7723" y="6128"/>
                    <a:pt x="7596" y="5968"/>
                  </a:cubicBezTo>
                  <a:lnTo>
                    <a:pt x="7723" y="5841"/>
                  </a:lnTo>
                  <a:cubicBezTo>
                    <a:pt x="7851" y="5713"/>
                    <a:pt x="7979" y="5585"/>
                    <a:pt x="8138" y="5458"/>
                  </a:cubicBezTo>
                  <a:close/>
                  <a:moveTo>
                    <a:pt x="5074" y="5170"/>
                  </a:moveTo>
                  <a:cubicBezTo>
                    <a:pt x="5202" y="5170"/>
                    <a:pt x="5202" y="5330"/>
                    <a:pt x="5330" y="5330"/>
                  </a:cubicBezTo>
                  <a:cubicBezTo>
                    <a:pt x="5585" y="5585"/>
                    <a:pt x="5872" y="5841"/>
                    <a:pt x="6128" y="5968"/>
                  </a:cubicBezTo>
                  <a:cubicBezTo>
                    <a:pt x="6000" y="6128"/>
                    <a:pt x="5745" y="6383"/>
                    <a:pt x="5457" y="6511"/>
                  </a:cubicBezTo>
                  <a:cubicBezTo>
                    <a:pt x="5330" y="6766"/>
                    <a:pt x="5074" y="6926"/>
                    <a:pt x="4947" y="7181"/>
                  </a:cubicBezTo>
                  <a:lnTo>
                    <a:pt x="4947" y="7053"/>
                  </a:lnTo>
                  <a:cubicBezTo>
                    <a:pt x="4947" y="6638"/>
                    <a:pt x="4947" y="6255"/>
                    <a:pt x="5074" y="5841"/>
                  </a:cubicBezTo>
                  <a:lnTo>
                    <a:pt x="5074" y="5170"/>
                  </a:lnTo>
                  <a:close/>
                  <a:moveTo>
                    <a:pt x="13181" y="2521"/>
                  </a:moveTo>
                  <a:lnTo>
                    <a:pt x="13181" y="2649"/>
                  </a:lnTo>
                  <a:lnTo>
                    <a:pt x="13181" y="2777"/>
                  </a:lnTo>
                  <a:lnTo>
                    <a:pt x="13181" y="3064"/>
                  </a:lnTo>
                  <a:lnTo>
                    <a:pt x="13181" y="3319"/>
                  </a:lnTo>
                  <a:cubicBezTo>
                    <a:pt x="13053" y="3447"/>
                    <a:pt x="13053" y="3575"/>
                    <a:pt x="13053" y="3734"/>
                  </a:cubicBezTo>
                  <a:cubicBezTo>
                    <a:pt x="12925" y="3989"/>
                    <a:pt x="12766" y="4245"/>
                    <a:pt x="12638" y="4372"/>
                  </a:cubicBezTo>
                  <a:cubicBezTo>
                    <a:pt x="12511" y="4660"/>
                    <a:pt x="12383" y="4915"/>
                    <a:pt x="12128" y="5170"/>
                  </a:cubicBezTo>
                  <a:cubicBezTo>
                    <a:pt x="11840" y="5458"/>
                    <a:pt x="11585" y="5841"/>
                    <a:pt x="11330" y="6128"/>
                  </a:cubicBezTo>
                  <a:cubicBezTo>
                    <a:pt x="10915" y="6511"/>
                    <a:pt x="10659" y="6926"/>
                    <a:pt x="10372" y="7309"/>
                  </a:cubicBezTo>
                  <a:cubicBezTo>
                    <a:pt x="10117" y="7564"/>
                    <a:pt x="9862" y="7851"/>
                    <a:pt x="9734" y="8106"/>
                  </a:cubicBezTo>
                  <a:lnTo>
                    <a:pt x="9319" y="7723"/>
                  </a:lnTo>
                  <a:lnTo>
                    <a:pt x="9319" y="6926"/>
                  </a:lnTo>
                  <a:cubicBezTo>
                    <a:pt x="9191" y="6638"/>
                    <a:pt x="9191" y="6511"/>
                    <a:pt x="9191" y="6255"/>
                  </a:cubicBezTo>
                  <a:cubicBezTo>
                    <a:pt x="9064" y="5713"/>
                    <a:pt x="9064" y="5330"/>
                    <a:pt x="8936" y="4915"/>
                  </a:cubicBezTo>
                  <a:lnTo>
                    <a:pt x="8936" y="4787"/>
                  </a:lnTo>
                  <a:cubicBezTo>
                    <a:pt x="9191" y="4660"/>
                    <a:pt x="9319" y="4532"/>
                    <a:pt x="9447" y="4532"/>
                  </a:cubicBezTo>
                  <a:cubicBezTo>
                    <a:pt x="9574" y="4372"/>
                    <a:pt x="9734" y="4245"/>
                    <a:pt x="9862" y="4117"/>
                  </a:cubicBezTo>
                  <a:cubicBezTo>
                    <a:pt x="10117" y="3989"/>
                    <a:pt x="10372" y="3862"/>
                    <a:pt x="10659" y="3575"/>
                  </a:cubicBezTo>
                  <a:cubicBezTo>
                    <a:pt x="11042" y="3447"/>
                    <a:pt x="11330" y="3192"/>
                    <a:pt x="11713" y="3064"/>
                  </a:cubicBezTo>
                  <a:cubicBezTo>
                    <a:pt x="11840" y="2936"/>
                    <a:pt x="12128" y="2777"/>
                    <a:pt x="12255" y="2649"/>
                  </a:cubicBezTo>
                  <a:lnTo>
                    <a:pt x="12638" y="2649"/>
                  </a:lnTo>
                  <a:lnTo>
                    <a:pt x="12638" y="2521"/>
                  </a:lnTo>
                  <a:close/>
                  <a:moveTo>
                    <a:pt x="1474" y="3663"/>
                  </a:moveTo>
                  <a:cubicBezTo>
                    <a:pt x="1571" y="3663"/>
                    <a:pt x="1692" y="3734"/>
                    <a:pt x="1883" y="3734"/>
                  </a:cubicBezTo>
                  <a:cubicBezTo>
                    <a:pt x="2138" y="3734"/>
                    <a:pt x="2394" y="3734"/>
                    <a:pt x="2681" y="3862"/>
                  </a:cubicBezTo>
                  <a:cubicBezTo>
                    <a:pt x="2936" y="3989"/>
                    <a:pt x="3351" y="3989"/>
                    <a:pt x="3606" y="4117"/>
                  </a:cubicBezTo>
                  <a:cubicBezTo>
                    <a:pt x="3862" y="4245"/>
                    <a:pt x="3989" y="4372"/>
                    <a:pt x="4277" y="4660"/>
                  </a:cubicBezTo>
                  <a:lnTo>
                    <a:pt x="4277" y="4787"/>
                  </a:lnTo>
                  <a:cubicBezTo>
                    <a:pt x="4277" y="5043"/>
                    <a:pt x="4149" y="5330"/>
                    <a:pt x="4149" y="5585"/>
                  </a:cubicBezTo>
                  <a:cubicBezTo>
                    <a:pt x="4149" y="5841"/>
                    <a:pt x="4149" y="6128"/>
                    <a:pt x="3989" y="6383"/>
                  </a:cubicBezTo>
                  <a:lnTo>
                    <a:pt x="3989" y="7053"/>
                  </a:lnTo>
                  <a:lnTo>
                    <a:pt x="3989" y="8362"/>
                  </a:lnTo>
                  <a:cubicBezTo>
                    <a:pt x="3862" y="8521"/>
                    <a:pt x="3734" y="8649"/>
                    <a:pt x="3734" y="8777"/>
                  </a:cubicBezTo>
                  <a:cubicBezTo>
                    <a:pt x="3606" y="8904"/>
                    <a:pt x="3479" y="8904"/>
                    <a:pt x="3479" y="9032"/>
                  </a:cubicBezTo>
                  <a:cubicBezTo>
                    <a:pt x="3064" y="8649"/>
                    <a:pt x="2681" y="8362"/>
                    <a:pt x="2266" y="7851"/>
                  </a:cubicBezTo>
                  <a:cubicBezTo>
                    <a:pt x="2138" y="7723"/>
                    <a:pt x="2011" y="7436"/>
                    <a:pt x="1755" y="7181"/>
                  </a:cubicBezTo>
                  <a:cubicBezTo>
                    <a:pt x="1596" y="6766"/>
                    <a:pt x="1340" y="6511"/>
                    <a:pt x="1213" y="6128"/>
                  </a:cubicBezTo>
                  <a:cubicBezTo>
                    <a:pt x="1085" y="5713"/>
                    <a:pt x="958" y="5458"/>
                    <a:pt x="958" y="5170"/>
                  </a:cubicBezTo>
                  <a:lnTo>
                    <a:pt x="958" y="4245"/>
                  </a:lnTo>
                  <a:cubicBezTo>
                    <a:pt x="958" y="4117"/>
                    <a:pt x="958" y="3989"/>
                    <a:pt x="1085" y="3862"/>
                  </a:cubicBezTo>
                  <a:lnTo>
                    <a:pt x="1085" y="3734"/>
                  </a:lnTo>
                  <a:lnTo>
                    <a:pt x="1340" y="3734"/>
                  </a:lnTo>
                  <a:cubicBezTo>
                    <a:pt x="1383" y="3681"/>
                    <a:pt x="1426" y="3663"/>
                    <a:pt x="1474" y="3663"/>
                  </a:cubicBezTo>
                  <a:close/>
                  <a:moveTo>
                    <a:pt x="6926" y="6511"/>
                  </a:moveTo>
                  <a:cubicBezTo>
                    <a:pt x="7053" y="6766"/>
                    <a:pt x="7181" y="6926"/>
                    <a:pt x="7340" y="7053"/>
                  </a:cubicBezTo>
                  <a:cubicBezTo>
                    <a:pt x="7596" y="7181"/>
                    <a:pt x="7723" y="7436"/>
                    <a:pt x="7979" y="7564"/>
                  </a:cubicBezTo>
                  <a:cubicBezTo>
                    <a:pt x="8138" y="7723"/>
                    <a:pt x="8266" y="7979"/>
                    <a:pt x="8394" y="8106"/>
                  </a:cubicBezTo>
                  <a:lnTo>
                    <a:pt x="8394" y="9160"/>
                  </a:lnTo>
                  <a:lnTo>
                    <a:pt x="8394" y="9447"/>
                  </a:lnTo>
                  <a:lnTo>
                    <a:pt x="8394" y="9575"/>
                  </a:lnTo>
                  <a:cubicBezTo>
                    <a:pt x="7979" y="9957"/>
                    <a:pt x="7468" y="10245"/>
                    <a:pt x="7053" y="10628"/>
                  </a:cubicBezTo>
                  <a:cubicBezTo>
                    <a:pt x="6798" y="10915"/>
                    <a:pt x="6670" y="11043"/>
                    <a:pt x="6383" y="11298"/>
                  </a:cubicBezTo>
                  <a:cubicBezTo>
                    <a:pt x="6383" y="11298"/>
                    <a:pt x="6255" y="11298"/>
                    <a:pt x="6255" y="11426"/>
                  </a:cubicBezTo>
                  <a:cubicBezTo>
                    <a:pt x="6000" y="11170"/>
                    <a:pt x="5745" y="11043"/>
                    <a:pt x="5457" y="10915"/>
                  </a:cubicBezTo>
                  <a:cubicBezTo>
                    <a:pt x="5330" y="10755"/>
                    <a:pt x="5202" y="10500"/>
                    <a:pt x="4947" y="10372"/>
                  </a:cubicBezTo>
                  <a:lnTo>
                    <a:pt x="4947" y="9575"/>
                  </a:lnTo>
                  <a:cubicBezTo>
                    <a:pt x="4787" y="9319"/>
                    <a:pt x="4787" y="9032"/>
                    <a:pt x="4787" y="8777"/>
                  </a:cubicBezTo>
                  <a:cubicBezTo>
                    <a:pt x="4947" y="8521"/>
                    <a:pt x="5074" y="8362"/>
                    <a:pt x="5202" y="8234"/>
                  </a:cubicBezTo>
                  <a:cubicBezTo>
                    <a:pt x="5330" y="8106"/>
                    <a:pt x="5457" y="7979"/>
                    <a:pt x="5457" y="7851"/>
                  </a:cubicBezTo>
                  <a:cubicBezTo>
                    <a:pt x="5745" y="7564"/>
                    <a:pt x="6128" y="7181"/>
                    <a:pt x="6383" y="6926"/>
                  </a:cubicBezTo>
                  <a:lnTo>
                    <a:pt x="6383" y="7053"/>
                  </a:lnTo>
                  <a:lnTo>
                    <a:pt x="6926" y="6511"/>
                  </a:lnTo>
                  <a:close/>
                  <a:moveTo>
                    <a:pt x="5202" y="11713"/>
                  </a:moveTo>
                  <a:lnTo>
                    <a:pt x="5202" y="11713"/>
                  </a:lnTo>
                  <a:cubicBezTo>
                    <a:pt x="5330" y="11840"/>
                    <a:pt x="5457" y="11968"/>
                    <a:pt x="5585" y="11968"/>
                  </a:cubicBezTo>
                  <a:cubicBezTo>
                    <a:pt x="5457" y="12096"/>
                    <a:pt x="5330" y="12096"/>
                    <a:pt x="5330" y="12223"/>
                  </a:cubicBezTo>
                  <a:cubicBezTo>
                    <a:pt x="5202" y="12096"/>
                    <a:pt x="5202" y="11840"/>
                    <a:pt x="5202" y="11713"/>
                  </a:cubicBezTo>
                  <a:close/>
                  <a:moveTo>
                    <a:pt x="8394" y="10755"/>
                  </a:moveTo>
                  <a:cubicBezTo>
                    <a:pt x="8394" y="11170"/>
                    <a:pt x="8394" y="11713"/>
                    <a:pt x="8266" y="12096"/>
                  </a:cubicBezTo>
                  <a:lnTo>
                    <a:pt x="8266" y="12223"/>
                  </a:lnTo>
                  <a:lnTo>
                    <a:pt x="8266" y="12638"/>
                  </a:lnTo>
                  <a:lnTo>
                    <a:pt x="8138" y="12638"/>
                  </a:lnTo>
                  <a:cubicBezTo>
                    <a:pt x="7851" y="12511"/>
                    <a:pt x="7596" y="12223"/>
                    <a:pt x="7181" y="12096"/>
                  </a:cubicBezTo>
                  <a:cubicBezTo>
                    <a:pt x="7181" y="11968"/>
                    <a:pt x="7053" y="11968"/>
                    <a:pt x="7053" y="11968"/>
                  </a:cubicBezTo>
                  <a:lnTo>
                    <a:pt x="7340" y="11713"/>
                  </a:lnTo>
                  <a:cubicBezTo>
                    <a:pt x="7723" y="11426"/>
                    <a:pt x="7979" y="11043"/>
                    <a:pt x="8394" y="10755"/>
                  </a:cubicBezTo>
                  <a:close/>
                  <a:moveTo>
                    <a:pt x="3606" y="10372"/>
                  </a:moveTo>
                  <a:lnTo>
                    <a:pt x="4149" y="10915"/>
                  </a:lnTo>
                  <a:cubicBezTo>
                    <a:pt x="4149" y="11043"/>
                    <a:pt x="4149" y="11298"/>
                    <a:pt x="4277" y="11553"/>
                  </a:cubicBezTo>
                  <a:cubicBezTo>
                    <a:pt x="4277" y="11968"/>
                    <a:pt x="4404" y="12351"/>
                    <a:pt x="4404" y="12766"/>
                  </a:cubicBezTo>
                  <a:cubicBezTo>
                    <a:pt x="3989" y="13021"/>
                    <a:pt x="3606" y="13309"/>
                    <a:pt x="3064" y="13564"/>
                  </a:cubicBezTo>
                  <a:cubicBezTo>
                    <a:pt x="2936" y="13564"/>
                    <a:pt x="2681" y="13691"/>
                    <a:pt x="2394" y="13691"/>
                  </a:cubicBezTo>
                  <a:lnTo>
                    <a:pt x="1883" y="13691"/>
                  </a:lnTo>
                  <a:lnTo>
                    <a:pt x="1883" y="13436"/>
                  </a:lnTo>
                  <a:cubicBezTo>
                    <a:pt x="2011" y="13309"/>
                    <a:pt x="2011" y="13149"/>
                    <a:pt x="2011" y="13149"/>
                  </a:cubicBezTo>
                  <a:cubicBezTo>
                    <a:pt x="2266" y="12638"/>
                    <a:pt x="2394" y="12223"/>
                    <a:pt x="2681" y="11840"/>
                  </a:cubicBezTo>
                  <a:cubicBezTo>
                    <a:pt x="2809" y="11713"/>
                    <a:pt x="2936" y="11426"/>
                    <a:pt x="3064" y="11170"/>
                  </a:cubicBezTo>
                  <a:cubicBezTo>
                    <a:pt x="3192" y="11043"/>
                    <a:pt x="3351" y="10755"/>
                    <a:pt x="3479" y="10628"/>
                  </a:cubicBezTo>
                  <a:cubicBezTo>
                    <a:pt x="3479" y="10500"/>
                    <a:pt x="3606" y="10500"/>
                    <a:pt x="3606" y="10372"/>
                  </a:cubicBezTo>
                  <a:close/>
                  <a:moveTo>
                    <a:pt x="9734" y="9447"/>
                  </a:moveTo>
                  <a:cubicBezTo>
                    <a:pt x="9989" y="9830"/>
                    <a:pt x="10372" y="10117"/>
                    <a:pt x="10659" y="10500"/>
                  </a:cubicBezTo>
                  <a:cubicBezTo>
                    <a:pt x="10915" y="10755"/>
                    <a:pt x="11042" y="11170"/>
                    <a:pt x="11170" y="11426"/>
                  </a:cubicBezTo>
                  <a:cubicBezTo>
                    <a:pt x="11330" y="11553"/>
                    <a:pt x="11330" y="11553"/>
                    <a:pt x="11330" y="11713"/>
                  </a:cubicBezTo>
                  <a:cubicBezTo>
                    <a:pt x="11330" y="11713"/>
                    <a:pt x="11330" y="11840"/>
                    <a:pt x="11457" y="11968"/>
                  </a:cubicBezTo>
                  <a:cubicBezTo>
                    <a:pt x="11457" y="12223"/>
                    <a:pt x="11585" y="12351"/>
                    <a:pt x="11713" y="12511"/>
                  </a:cubicBezTo>
                  <a:cubicBezTo>
                    <a:pt x="11713" y="12638"/>
                    <a:pt x="11840" y="12766"/>
                    <a:pt x="11840" y="13021"/>
                  </a:cubicBezTo>
                  <a:cubicBezTo>
                    <a:pt x="11968" y="13021"/>
                    <a:pt x="11968" y="13149"/>
                    <a:pt x="11968" y="13149"/>
                  </a:cubicBezTo>
                  <a:lnTo>
                    <a:pt x="11968" y="13309"/>
                  </a:lnTo>
                  <a:lnTo>
                    <a:pt x="11968" y="13436"/>
                  </a:lnTo>
                  <a:cubicBezTo>
                    <a:pt x="11840" y="13436"/>
                    <a:pt x="11840" y="13436"/>
                    <a:pt x="11840" y="13564"/>
                  </a:cubicBezTo>
                  <a:lnTo>
                    <a:pt x="11585" y="13564"/>
                  </a:lnTo>
                  <a:cubicBezTo>
                    <a:pt x="11585" y="13691"/>
                    <a:pt x="11585" y="13691"/>
                    <a:pt x="11457" y="13691"/>
                  </a:cubicBezTo>
                  <a:lnTo>
                    <a:pt x="11170" y="13691"/>
                  </a:lnTo>
                  <a:cubicBezTo>
                    <a:pt x="10372" y="13564"/>
                    <a:pt x="9734" y="13309"/>
                    <a:pt x="9064" y="13021"/>
                  </a:cubicBezTo>
                  <a:cubicBezTo>
                    <a:pt x="9191" y="12766"/>
                    <a:pt x="9191" y="12351"/>
                    <a:pt x="9191" y="11968"/>
                  </a:cubicBezTo>
                  <a:cubicBezTo>
                    <a:pt x="9319" y="11553"/>
                    <a:pt x="9319" y="11043"/>
                    <a:pt x="9319" y="10628"/>
                  </a:cubicBezTo>
                  <a:lnTo>
                    <a:pt x="9319" y="9830"/>
                  </a:lnTo>
                  <a:lnTo>
                    <a:pt x="9447" y="9702"/>
                  </a:lnTo>
                  <a:cubicBezTo>
                    <a:pt x="9574" y="9702"/>
                    <a:pt x="9574" y="9575"/>
                    <a:pt x="9734" y="9447"/>
                  </a:cubicBezTo>
                  <a:close/>
                  <a:moveTo>
                    <a:pt x="6255" y="12511"/>
                  </a:moveTo>
                  <a:cubicBezTo>
                    <a:pt x="6383" y="12638"/>
                    <a:pt x="6543" y="12638"/>
                    <a:pt x="6670" y="12766"/>
                  </a:cubicBezTo>
                  <a:cubicBezTo>
                    <a:pt x="6926" y="12894"/>
                    <a:pt x="7053" y="13021"/>
                    <a:pt x="7340" y="13149"/>
                  </a:cubicBezTo>
                  <a:cubicBezTo>
                    <a:pt x="7468" y="13309"/>
                    <a:pt x="7723" y="13436"/>
                    <a:pt x="7851" y="13564"/>
                  </a:cubicBezTo>
                  <a:lnTo>
                    <a:pt x="8138" y="13564"/>
                  </a:lnTo>
                  <a:cubicBezTo>
                    <a:pt x="7979" y="13691"/>
                    <a:pt x="7979" y="13819"/>
                    <a:pt x="7979" y="14106"/>
                  </a:cubicBezTo>
                  <a:cubicBezTo>
                    <a:pt x="7851" y="14234"/>
                    <a:pt x="7851" y="14489"/>
                    <a:pt x="7723" y="14745"/>
                  </a:cubicBezTo>
                  <a:cubicBezTo>
                    <a:pt x="7596" y="14904"/>
                    <a:pt x="7468" y="15160"/>
                    <a:pt x="7468" y="15287"/>
                  </a:cubicBezTo>
                  <a:cubicBezTo>
                    <a:pt x="7340" y="15287"/>
                    <a:pt x="7340" y="15287"/>
                    <a:pt x="7340" y="15415"/>
                  </a:cubicBezTo>
                  <a:lnTo>
                    <a:pt x="6926" y="15415"/>
                  </a:lnTo>
                  <a:cubicBezTo>
                    <a:pt x="6926" y="15415"/>
                    <a:pt x="6798" y="15415"/>
                    <a:pt x="6670" y="15287"/>
                  </a:cubicBezTo>
                  <a:lnTo>
                    <a:pt x="6543" y="15287"/>
                  </a:lnTo>
                  <a:cubicBezTo>
                    <a:pt x="6383" y="15160"/>
                    <a:pt x="6383" y="15160"/>
                    <a:pt x="6383" y="15032"/>
                  </a:cubicBezTo>
                  <a:cubicBezTo>
                    <a:pt x="6128" y="14745"/>
                    <a:pt x="6000" y="14489"/>
                    <a:pt x="5872" y="14106"/>
                  </a:cubicBezTo>
                  <a:cubicBezTo>
                    <a:pt x="5745" y="13819"/>
                    <a:pt x="5585" y="13436"/>
                    <a:pt x="5457" y="13149"/>
                  </a:cubicBezTo>
                  <a:cubicBezTo>
                    <a:pt x="5745" y="13021"/>
                    <a:pt x="5872" y="12894"/>
                    <a:pt x="6128" y="12766"/>
                  </a:cubicBezTo>
                  <a:cubicBezTo>
                    <a:pt x="6128" y="12638"/>
                    <a:pt x="6255" y="12638"/>
                    <a:pt x="6255" y="12511"/>
                  </a:cubicBezTo>
                  <a:close/>
                  <a:moveTo>
                    <a:pt x="6383" y="0"/>
                  </a:moveTo>
                  <a:cubicBezTo>
                    <a:pt x="6383" y="0"/>
                    <a:pt x="6255" y="0"/>
                    <a:pt x="6255" y="128"/>
                  </a:cubicBezTo>
                  <a:lnTo>
                    <a:pt x="6128" y="128"/>
                  </a:lnTo>
                  <a:cubicBezTo>
                    <a:pt x="6000" y="256"/>
                    <a:pt x="5872" y="256"/>
                    <a:pt x="5872" y="383"/>
                  </a:cubicBezTo>
                  <a:cubicBezTo>
                    <a:pt x="5585" y="383"/>
                    <a:pt x="5457" y="543"/>
                    <a:pt x="5330" y="670"/>
                  </a:cubicBezTo>
                  <a:cubicBezTo>
                    <a:pt x="5074" y="1341"/>
                    <a:pt x="4947" y="1979"/>
                    <a:pt x="4660" y="2649"/>
                  </a:cubicBezTo>
                  <a:cubicBezTo>
                    <a:pt x="4660" y="2936"/>
                    <a:pt x="4660" y="3064"/>
                    <a:pt x="4532" y="3192"/>
                  </a:cubicBezTo>
                  <a:lnTo>
                    <a:pt x="4532" y="3575"/>
                  </a:lnTo>
                  <a:cubicBezTo>
                    <a:pt x="4404" y="3575"/>
                    <a:pt x="4404" y="3575"/>
                    <a:pt x="4277" y="3447"/>
                  </a:cubicBezTo>
                  <a:cubicBezTo>
                    <a:pt x="3989" y="3319"/>
                    <a:pt x="3734" y="3192"/>
                    <a:pt x="3351" y="3064"/>
                  </a:cubicBezTo>
                  <a:cubicBezTo>
                    <a:pt x="3192" y="3064"/>
                    <a:pt x="2936" y="2936"/>
                    <a:pt x="2681" y="2936"/>
                  </a:cubicBezTo>
                  <a:cubicBezTo>
                    <a:pt x="2553" y="2936"/>
                    <a:pt x="2266" y="2777"/>
                    <a:pt x="2011" y="2777"/>
                  </a:cubicBezTo>
                  <a:lnTo>
                    <a:pt x="958" y="2777"/>
                  </a:lnTo>
                  <a:cubicBezTo>
                    <a:pt x="798" y="2936"/>
                    <a:pt x="670" y="2936"/>
                    <a:pt x="543" y="3064"/>
                  </a:cubicBezTo>
                  <a:cubicBezTo>
                    <a:pt x="287" y="3319"/>
                    <a:pt x="160" y="3575"/>
                    <a:pt x="160" y="3989"/>
                  </a:cubicBezTo>
                  <a:cubicBezTo>
                    <a:pt x="0" y="4245"/>
                    <a:pt x="0" y="4660"/>
                    <a:pt x="0" y="4915"/>
                  </a:cubicBezTo>
                  <a:cubicBezTo>
                    <a:pt x="0" y="5330"/>
                    <a:pt x="160" y="5585"/>
                    <a:pt x="160" y="5968"/>
                  </a:cubicBezTo>
                  <a:cubicBezTo>
                    <a:pt x="287" y="6255"/>
                    <a:pt x="415" y="6511"/>
                    <a:pt x="543" y="6766"/>
                  </a:cubicBezTo>
                  <a:cubicBezTo>
                    <a:pt x="670" y="7053"/>
                    <a:pt x="798" y="7309"/>
                    <a:pt x="958" y="7564"/>
                  </a:cubicBezTo>
                  <a:cubicBezTo>
                    <a:pt x="1213" y="7851"/>
                    <a:pt x="1340" y="8234"/>
                    <a:pt x="1596" y="8521"/>
                  </a:cubicBezTo>
                  <a:cubicBezTo>
                    <a:pt x="2011" y="9032"/>
                    <a:pt x="2394" y="9447"/>
                    <a:pt x="2936" y="9830"/>
                  </a:cubicBezTo>
                  <a:cubicBezTo>
                    <a:pt x="2936" y="9830"/>
                    <a:pt x="2809" y="9830"/>
                    <a:pt x="2809" y="9957"/>
                  </a:cubicBezTo>
                  <a:cubicBezTo>
                    <a:pt x="2553" y="10372"/>
                    <a:pt x="2266" y="10755"/>
                    <a:pt x="2011" y="11298"/>
                  </a:cubicBezTo>
                  <a:cubicBezTo>
                    <a:pt x="1755" y="11713"/>
                    <a:pt x="1468" y="12096"/>
                    <a:pt x="1340" y="12511"/>
                  </a:cubicBezTo>
                  <a:cubicBezTo>
                    <a:pt x="1213" y="12638"/>
                    <a:pt x="1213" y="12894"/>
                    <a:pt x="1085" y="13021"/>
                  </a:cubicBezTo>
                  <a:lnTo>
                    <a:pt x="1085" y="13691"/>
                  </a:lnTo>
                  <a:cubicBezTo>
                    <a:pt x="1085" y="13819"/>
                    <a:pt x="1085" y="13947"/>
                    <a:pt x="1213" y="14106"/>
                  </a:cubicBezTo>
                  <a:lnTo>
                    <a:pt x="1213" y="14234"/>
                  </a:lnTo>
                  <a:lnTo>
                    <a:pt x="1340" y="14362"/>
                  </a:lnTo>
                  <a:cubicBezTo>
                    <a:pt x="1340" y="14362"/>
                    <a:pt x="1468" y="14362"/>
                    <a:pt x="1468" y="14489"/>
                  </a:cubicBezTo>
                  <a:cubicBezTo>
                    <a:pt x="1596" y="14489"/>
                    <a:pt x="1755" y="14617"/>
                    <a:pt x="1883" y="14617"/>
                  </a:cubicBezTo>
                  <a:lnTo>
                    <a:pt x="2394" y="14617"/>
                  </a:lnTo>
                  <a:cubicBezTo>
                    <a:pt x="2809" y="14617"/>
                    <a:pt x="3192" y="14489"/>
                    <a:pt x="3479" y="14362"/>
                  </a:cubicBezTo>
                  <a:cubicBezTo>
                    <a:pt x="3734" y="14234"/>
                    <a:pt x="3989" y="14106"/>
                    <a:pt x="4149" y="13947"/>
                  </a:cubicBezTo>
                  <a:cubicBezTo>
                    <a:pt x="4404" y="13947"/>
                    <a:pt x="4532" y="13819"/>
                    <a:pt x="4660" y="13691"/>
                  </a:cubicBezTo>
                  <a:cubicBezTo>
                    <a:pt x="4787" y="13819"/>
                    <a:pt x="4787" y="14106"/>
                    <a:pt x="4947" y="14234"/>
                  </a:cubicBezTo>
                  <a:cubicBezTo>
                    <a:pt x="5074" y="14745"/>
                    <a:pt x="5330" y="15287"/>
                    <a:pt x="5745" y="15702"/>
                  </a:cubicBezTo>
                  <a:cubicBezTo>
                    <a:pt x="5745" y="15830"/>
                    <a:pt x="5872" y="15957"/>
                    <a:pt x="6000" y="15957"/>
                  </a:cubicBezTo>
                  <a:cubicBezTo>
                    <a:pt x="6128" y="16085"/>
                    <a:pt x="6255" y="16213"/>
                    <a:pt x="6383" y="16213"/>
                  </a:cubicBezTo>
                  <a:cubicBezTo>
                    <a:pt x="6670" y="16340"/>
                    <a:pt x="6798" y="16340"/>
                    <a:pt x="6926" y="16340"/>
                  </a:cubicBezTo>
                  <a:cubicBezTo>
                    <a:pt x="7181" y="16340"/>
                    <a:pt x="7468" y="16340"/>
                    <a:pt x="7723" y="16213"/>
                  </a:cubicBezTo>
                  <a:cubicBezTo>
                    <a:pt x="7851" y="16085"/>
                    <a:pt x="7979" y="16085"/>
                    <a:pt x="7979" y="15957"/>
                  </a:cubicBezTo>
                  <a:cubicBezTo>
                    <a:pt x="8138" y="15830"/>
                    <a:pt x="8266" y="15702"/>
                    <a:pt x="8394" y="15415"/>
                  </a:cubicBezTo>
                  <a:cubicBezTo>
                    <a:pt x="8521" y="15160"/>
                    <a:pt x="8649" y="14745"/>
                    <a:pt x="8777" y="14362"/>
                  </a:cubicBezTo>
                  <a:cubicBezTo>
                    <a:pt x="8777" y="14234"/>
                    <a:pt x="8936" y="14106"/>
                    <a:pt x="8936" y="13947"/>
                  </a:cubicBezTo>
                  <a:cubicBezTo>
                    <a:pt x="9064" y="13947"/>
                    <a:pt x="9064" y="13947"/>
                    <a:pt x="9191" y="14106"/>
                  </a:cubicBezTo>
                  <a:cubicBezTo>
                    <a:pt x="9574" y="14234"/>
                    <a:pt x="9989" y="14362"/>
                    <a:pt x="10372" y="14489"/>
                  </a:cubicBezTo>
                  <a:cubicBezTo>
                    <a:pt x="10659" y="14489"/>
                    <a:pt x="10915" y="14489"/>
                    <a:pt x="11170" y="14617"/>
                  </a:cubicBezTo>
                  <a:lnTo>
                    <a:pt x="11457" y="14617"/>
                  </a:lnTo>
                  <a:cubicBezTo>
                    <a:pt x="11713" y="14617"/>
                    <a:pt x="11840" y="14489"/>
                    <a:pt x="12128" y="14362"/>
                  </a:cubicBezTo>
                  <a:cubicBezTo>
                    <a:pt x="12128" y="14362"/>
                    <a:pt x="12255" y="14362"/>
                    <a:pt x="12383" y="14234"/>
                  </a:cubicBezTo>
                  <a:lnTo>
                    <a:pt x="12766" y="13819"/>
                  </a:lnTo>
                  <a:cubicBezTo>
                    <a:pt x="12925" y="13564"/>
                    <a:pt x="12925" y="13149"/>
                    <a:pt x="12766" y="12894"/>
                  </a:cubicBezTo>
                  <a:cubicBezTo>
                    <a:pt x="12766" y="12766"/>
                    <a:pt x="12766" y="12638"/>
                    <a:pt x="12638" y="12511"/>
                  </a:cubicBezTo>
                  <a:cubicBezTo>
                    <a:pt x="12638" y="12351"/>
                    <a:pt x="12511" y="12223"/>
                    <a:pt x="12511" y="12223"/>
                  </a:cubicBezTo>
                  <a:lnTo>
                    <a:pt x="12511" y="11840"/>
                  </a:lnTo>
                  <a:cubicBezTo>
                    <a:pt x="12255" y="11426"/>
                    <a:pt x="12128" y="11170"/>
                    <a:pt x="11968" y="10915"/>
                  </a:cubicBezTo>
                  <a:cubicBezTo>
                    <a:pt x="11713" y="10372"/>
                    <a:pt x="11457" y="9957"/>
                    <a:pt x="11042" y="9575"/>
                  </a:cubicBezTo>
                  <a:cubicBezTo>
                    <a:pt x="10787" y="9319"/>
                    <a:pt x="10532" y="9032"/>
                    <a:pt x="10245" y="8777"/>
                  </a:cubicBezTo>
                  <a:cubicBezTo>
                    <a:pt x="10372" y="8777"/>
                    <a:pt x="10372" y="8649"/>
                    <a:pt x="10372" y="8649"/>
                  </a:cubicBezTo>
                  <a:cubicBezTo>
                    <a:pt x="10787" y="8234"/>
                    <a:pt x="11042" y="7851"/>
                    <a:pt x="11330" y="7436"/>
                  </a:cubicBezTo>
                  <a:cubicBezTo>
                    <a:pt x="11585" y="7181"/>
                    <a:pt x="11968" y="6766"/>
                    <a:pt x="12255" y="6383"/>
                  </a:cubicBezTo>
                  <a:lnTo>
                    <a:pt x="12766" y="5841"/>
                  </a:lnTo>
                  <a:cubicBezTo>
                    <a:pt x="12925" y="5585"/>
                    <a:pt x="13053" y="5458"/>
                    <a:pt x="13181" y="5170"/>
                  </a:cubicBezTo>
                  <a:cubicBezTo>
                    <a:pt x="13308" y="5043"/>
                    <a:pt x="13436" y="4787"/>
                    <a:pt x="13564" y="4660"/>
                  </a:cubicBezTo>
                  <a:cubicBezTo>
                    <a:pt x="13723" y="4372"/>
                    <a:pt x="13851" y="4245"/>
                    <a:pt x="13851" y="3989"/>
                  </a:cubicBezTo>
                  <a:cubicBezTo>
                    <a:pt x="13979" y="3862"/>
                    <a:pt x="13979" y="3575"/>
                    <a:pt x="14106" y="3447"/>
                  </a:cubicBezTo>
                  <a:lnTo>
                    <a:pt x="14106" y="3192"/>
                  </a:lnTo>
                  <a:lnTo>
                    <a:pt x="14106" y="2649"/>
                  </a:lnTo>
                  <a:cubicBezTo>
                    <a:pt x="14106" y="2521"/>
                    <a:pt x="13979" y="2266"/>
                    <a:pt x="13979" y="2138"/>
                  </a:cubicBezTo>
                  <a:cubicBezTo>
                    <a:pt x="13851" y="1979"/>
                    <a:pt x="13723" y="1851"/>
                    <a:pt x="13436" y="1724"/>
                  </a:cubicBezTo>
                  <a:cubicBezTo>
                    <a:pt x="13308" y="1724"/>
                    <a:pt x="13308" y="1596"/>
                    <a:pt x="13181" y="1596"/>
                  </a:cubicBezTo>
                  <a:lnTo>
                    <a:pt x="12766" y="1596"/>
                  </a:lnTo>
                  <a:cubicBezTo>
                    <a:pt x="12766" y="1468"/>
                    <a:pt x="12638" y="1468"/>
                    <a:pt x="12511" y="1468"/>
                  </a:cubicBezTo>
                  <a:cubicBezTo>
                    <a:pt x="12383" y="1468"/>
                    <a:pt x="12383" y="1468"/>
                    <a:pt x="12255" y="1596"/>
                  </a:cubicBezTo>
                  <a:cubicBezTo>
                    <a:pt x="11840" y="1851"/>
                    <a:pt x="11330" y="2138"/>
                    <a:pt x="10787" y="2521"/>
                  </a:cubicBezTo>
                  <a:cubicBezTo>
                    <a:pt x="10372" y="2777"/>
                    <a:pt x="9989" y="2936"/>
                    <a:pt x="9574" y="3192"/>
                  </a:cubicBezTo>
                  <a:cubicBezTo>
                    <a:pt x="9447" y="3319"/>
                    <a:pt x="9319" y="3319"/>
                    <a:pt x="9319" y="3447"/>
                  </a:cubicBezTo>
                  <a:cubicBezTo>
                    <a:pt x="9191" y="3447"/>
                    <a:pt x="9064" y="3575"/>
                    <a:pt x="9064" y="3575"/>
                  </a:cubicBezTo>
                  <a:cubicBezTo>
                    <a:pt x="8936" y="3734"/>
                    <a:pt x="8777" y="3734"/>
                    <a:pt x="8649" y="3862"/>
                  </a:cubicBezTo>
                  <a:lnTo>
                    <a:pt x="8649" y="3575"/>
                  </a:lnTo>
                  <a:cubicBezTo>
                    <a:pt x="8521" y="3192"/>
                    <a:pt x="8394" y="2777"/>
                    <a:pt x="8394" y="2394"/>
                  </a:cubicBezTo>
                  <a:cubicBezTo>
                    <a:pt x="8266" y="1979"/>
                    <a:pt x="8138" y="1724"/>
                    <a:pt x="7979" y="1468"/>
                  </a:cubicBezTo>
                  <a:cubicBezTo>
                    <a:pt x="7979" y="1181"/>
                    <a:pt x="7851" y="1053"/>
                    <a:pt x="7851" y="926"/>
                  </a:cubicBezTo>
                  <a:cubicBezTo>
                    <a:pt x="7723" y="798"/>
                    <a:pt x="7596" y="670"/>
                    <a:pt x="7596" y="543"/>
                  </a:cubicBezTo>
                  <a:cubicBezTo>
                    <a:pt x="7468" y="256"/>
                    <a:pt x="7340" y="128"/>
                    <a:pt x="70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" name="Google Shape;768;p19"/>
          <p:cNvGrpSpPr/>
          <p:nvPr/>
        </p:nvGrpSpPr>
        <p:grpSpPr>
          <a:xfrm>
            <a:off x="7979904" y="287021"/>
            <a:ext cx="864804" cy="358370"/>
            <a:chOff x="8029479" y="603859"/>
            <a:chExt cx="864804" cy="358370"/>
          </a:xfrm>
        </p:grpSpPr>
        <p:sp>
          <p:nvSpPr>
            <p:cNvPr id="769" name="Google Shape;769;p19"/>
            <p:cNvSpPr/>
            <p:nvPr/>
          </p:nvSpPr>
          <p:spPr>
            <a:xfrm>
              <a:off x="8029479" y="603859"/>
              <a:ext cx="864804" cy="358370"/>
            </a:xfrm>
            <a:custGeom>
              <a:avLst/>
              <a:gdLst/>
              <a:ahLst/>
              <a:cxnLst/>
              <a:rect l="l" t="t" r="r" b="b"/>
              <a:pathLst>
                <a:path w="28053" h="11625" extrusionOk="0">
                  <a:moveTo>
                    <a:pt x="15159" y="926"/>
                  </a:moveTo>
                  <a:cubicBezTo>
                    <a:pt x="15287" y="1053"/>
                    <a:pt x="15574" y="1053"/>
                    <a:pt x="15830" y="1053"/>
                  </a:cubicBezTo>
                  <a:lnTo>
                    <a:pt x="17298" y="1053"/>
                  </a:lnTo>
                  <a:cubicBezTo>
                    <a:pt x="17681" y="1053"/>
                    <a:pt x="18095" y="1053"/>
                    <a:pt x="18351" y="1181"/>
                  </a:cubicBezTo>
                  <a:lnTo>
                    <a:pt x="20361" y="1181"/>
                  </a:lnTo>
                  <a:lnTo>
                    <a:pt x="20489" y="1341"/>
                  </a:lnTo>
                  <a:lnTo>
                    <a:pt x="22340" y="1341"/>
                  </a:lnTo>
                  <a:cubicBezTo>
                    <a:pt x="22883" y="1341"/>
                    <a:pt x="23266" y="1341"/>
                    <a:pt x="23680" y="1468"/>
                  </a:cubicBezTo>
                  <a:lnTo>
                    <a:pt x="24191" y="1468"/>
                  </a:lnTo>
                  <a:cubicBezTo>
                    <a:pt x="24478" y="1596"/>
                    <a:pt x="24734" y="1596"/>
                    <a:pt x="24861" y="1724"/>
                  </a:cubicBezTo>
                  <a:lnTo>
                    <a:pt x="25659" y="1724"/>
                  </a:lnTo>
                  <a:lnTo>
                    <a:pt x="25946" y="1851"/>
                  </a:lnTo>
                  <a:lnTo>
                    <a:pt x="26329" y="1851"/>
                  </a:lnTo>
                  <a:cubicBezTo>
                    <a:pt x="26585" y="1851"/>
                    <a:pt x="26744" y="1851"/>
                    <a:pt x="26872" y="1979"/>
                  </a:cubicBezTo>
                  <a:cubicBezTo>
                    <a:pt x="26872" y="2139"/>
                    <a:pt x="26744" y="2139"/>
                    <a:pt x="26744" y="2139"/>
                  </a:cubicBezTo>
                  <a:cubicBezTo>
                    <a:pt x="26744" y="2139"/>
                    <a:pt x="26585" y="2266"/>
                    <a:pt x="26457" y="2266"/>
                  </a:cubicBezTo>
                  <a:cubicBezTo>
                    <a:pt x="26202" y="2394"/>
                    <a:pt x="25946" y="2521"/>
                    <a:pt x="25787" y="2649"/>
                  </a:cubicBezTo>
                  <a:cubicBezTo>
                    <a:pt x="25659" y="2649"/>
                    <a:pt x="25404" y="2777"/>
                    <a:pt x="25276" y="2777"/>
                  </a:cubicBezTo>
                  <a:cubicBezTo>
                    <a:pt x="25149" y="2936"/>
                    <a:pt x="24861" y="3064"/>
                    <a:pt x="24606" y="3192"/>
                  </a:cubicBezTo>
                  <a:cubicBezTo>
                    <a:pt x="24478" y="3319"/>
                    <a:pt x="24351" y="3319"/>
                    <a:pt x="24191" y="3447"/>
                  </a:cubicBezTo>
                  <a:lnTo>
                    <a:pt x="24063" y="3447"/>
                  </a:lnTo>
                  <a:lnTo>
                    <a:pt x="23936" y="3575"/>
                  </a:lnTo>
                  <a:cubicBezTo>
                    <a:pt x="23680" y="3734"/>
                    <a:pt x="23266" y="3990"/>
                    <a:pt x="22883" y="4117"/>
                  </a:cubicBezTo>
                  <a:lnTo>
                    <a:pt x="22755" y="4245"/>
                  </a:lnTo>
                  <a:lnTo>
                    <a:pt x="22340" y="4532"/>
                  </a:lnTo>
                  <a:cubicBezTo>
                    <a:pt x="21542" y="4787"/>
                    <a:pt x="20872" y="5170"/>
                    <a:pt x="20202" y="5585"/>
                  </a:cubicBezTo>
                  <a:cubicBezTo>
                    <a:pt x="19691" y="5968"/>
                    <a:pt x="19149" y="6255"/>
                    <a:pt x="18606" y="6511"/>
                  </a:cubicBezTo>
                  <a:cubicBezTo>
                    <a:pt x="18478" y="6638"/>
                    <a:pt x="18351" y="6766"/>
                    <a:pt x="18223" y="6766"/>
                  </a:cubicBezTo>
                  <a:lnTo>
                    <a:pt x="18095" y="6926"/>
                  </a:lnTo>
                  <a:cubicBezTo>
                    <a:pt x="17968" y="7053"/>
                    <a:pt x="17681" y="7181"/>
                    <a:pt x="17553" y="7309"/>
                  </a:cubicBezTo>
                  <a:cubicBezTo>
                    <a:pt x="17553" y="7309"/>
                    <a:pt x="17425" y="7309"/>
                    <a:pt x="17425" y="7181"/>
                  </a:cubicBezTo>
                  <a:cubicBezTo>
                    <a:pt x="17298" y="7181"/>
                    <a:pt x="17170" y="7181"/>
                    <a:pt x="17170" y="7053"/>
                  </a:cubicBezTo>
                  <a:lnTo>
                    <a:pt x="16883" y="7053"/>
                  </a:lnTo>
                  <a:cubicBezTo>
                    <a:pt x="16500" y="6926"/>
                    <a:pt x="16085" y="6926"/>
                    <a:pt x="15702" y="6766"/>
                  </a:cubicBezTo>
                  <a:lnTo>
                    <a:pt x="15415" y="6766"/>
                  </a:lnTo>
                  <a:cubicBezTo>
                    <a:pt x="14617" y="6638"/>
                    <a:pt x="13691" y="6511"/>
                    <a:pt x="12766" y="6383"/>
                  </a:cubicBezTo>
                  <a:cubicBezTo>
                    <a:pt x="12638" y="6383"/>
                    <a:pt x="12383" y="6255"/>
                    <a:pt x="12223" y="6255"/>
                  </a:cubicBezTo>
                  <a:lnTo>
                    <a:pt x="12096" y="6255"/>
                  </a:lnTo>
                  <a:cubicBezTo>
                    <a:pt x="11968" y="6255"/>
                    <a:pt x="11713" y="6128"/>
                    <a:pt x="11585" y="6128"/>
                  </a:cubicBezTo>
                  <a:cubicBezTo>
                    <a:pt x="11042" y="5968"/>
                    <a:pt x="10500" y="5968"/>
                    <a:pt x="10117" y="5968"/>
                  </a:cubicBezTo>
                  <a:lnTo>
                    <a:pt x="9702" y="5841"/>
                  </a:lnTo>
                  <a:cubicBezTo>
                    <a:pt x="9319" y="5841"/>
                    <a:pt x="9032" y="5841"/>
                    <a:pt x="8649" y="5713"/>
                  </a:cubicBezTo>
                  <a:cubicBezTo>
                    <a:pt x="8106" y="5713"/>
                    <a:pt x="7723" y="5713"/>
                    <a:pt x="7181" y="5585"/>
                  </a:cubicBezTo>
                  <a:lnTo>
                    <a:pt x="6383" y="5585"/>
                  </a:lnTo>
                  <a:cubicBezTo>
                    <a:pt x="5840" y="5585"/>
                    <a:pt x="5330" y="5458"/>
                    <a:pt x="4787" y="5458"/>
                  </a:cubicBezTo>
                  <a:lnTo>
                    <a:pt x="4404" y="5458"/>
                  </a:lnTo>
                  <a:lnTo>
                    <a:pt x="4660" y="5330"/>
                  </a:lnTo>
                  <a:cubicBezTo>
                    <a:pt x="4787" y="5170"/>
                    <a:pt x="5043" y="5170"/>
                    <a:pt x="5202" y="5043"/>
                  </a:cubicBezTo>
                  <a:cubicBezTo>
                    <a:pt x="5330" y="4915"/>
                    <a:pt x="5585" y="4915"/>
                    <a:pt x="5713" y="4787"/>
                  </a:cubicBezTo>
                  <a:lnTo>
                    <a:pt x="5840" y="4660"/>
                  </a:lnTo>
                  <a:cubicBezTo>
                    <a:pt x="6000" y="4532"/>
                    <a:pt x="6255" y="4532"/>
                    <a:pt x="6383" y="4373"/>
                  </a:cubicBezTo>
                  <a:lnTo>
                    <a:pt x="6511" y="4373"/>
                  </a:lnTo>
                  <a:cubicBezTo>
                    <a:pt x="6798" y="4117"/>
                    <a:pt x="7053" y="3990"/>
                    <a:pt x="7436" y="3862"/>
                  </a:cubicBezTo>
                  <a:cubicBezTo>
                    <a:pt x="7596" y="3862"/>
                    <a:pt x="7723" y="3734"/>
                    <a:pt x="7851" y="3734"/>
                  </a:cubicBezTo>
                  <a:lnTo>
                    <a:pt x="8234" y="3447"/>
                  </a:lnTo>
                  <a:cubicBezTo>
                    <a:pt x="8521" y="3319"/>
                    <a:pt x="8904" y="3192"/>
                    <a:pt x="9191" y="3064"/>
                  </a:cubicBezTo>
                  <a:lnTo>
                    <a:pt x="9319" y="3064"/>
                  </a:lnTo>
                  <a:cubicBezTo>
                    <a:pt x="9702" y="2936"/>
                    <a:pt x="10117" y="2777"/>
                    <a:pt x="10372" y="2521"/>
                  </a:cubicBezTo>
                  <a:cubicBezTo>
                    <a:pt x="10628" y="2521"/>
                    <a:pt x="10787" y="2394"/>
                    <a:pt x="11042" y="2266"/>
                  </a:cubicBezTo>
                  <a:cubicBezTo>
                    <a:pt x="11042" y="2266"/>
                    <a:pt x="11170" y="2139"/>
                    <a:pt x="11298" y="2139"/>
                  </a:cubicBezTo>
                  <a:lnTo>
                    <a:pt x="11425" y="2139"/>
                  </a:lnTo>
                  <a:cubicBezTo>
                    <a:pt x="11425" y="2139"/>
                    <a:pt x="11425" y="1979"/>
                    <a:pt x="11585" y="1979"/>
                  </a:cubicBezTo>
                  <a:cubicBezTo>
                    <a:pt x="11713" y="1851"/>
                    <a:pt x="11968" y="1851"/>
                    <a:pt x="12096" y="1724"/>
                  </a:cubicBezTo>
                  <a:cubicBezTo>
                    <a:pt x="12383" y="1596"/>
                    <a:pt x="12510" y="1596"/>
                    <a:pt x="12638" y="1468"/>
                  </a:cubicBezTo>
                  <a:cubicBezTo>
                    <a:pt x="12766" y="1468"/>
                    <a:pt x="12893" y="1341"/>
                    <a:pt x="13021" y="1341"/>
                  </a:cubicBezTo>
                  <a:lnTo>
                    <a:pt x="13021" y="1181"/>
                  </a:lnTo>
                  <a:lnTo>
                    <a:pt x="13181" y="1181"/>
                  </a:lnTo>
                  <a:lnTo>
                    <a:pt x="13308" y="1053"/>
                  </a:lnTo>
                  <a:cubicBezTo>
                    <a:pt x="13436" y="1053"/>
                    <a:pt x="13436" y="1053"/>
                    <a:pt x="13564" y="926"/>
                  </a:cubicBezTo>
                  <a:close/>
                  <a:moveTo>
                    <a:pt x="2138" y="6926"/>
                  </a:moveTo>
                  <a:cubicBezTo>
                    <a:pt x="2011" y="7309"/>
                    <a:pt x="2011" y="7724"/>
                    <a:pt x="2011" y="8234"/>
                  </a:cubicBezTo>
                  <a:lnTo>
                    <a:pt x="1851" y="8362"/>
                  </a:lnTo>
                  <a:lnTo>
                    <a:pt x="1851" y="8521"/>
                  </a:lnTo>
                  <a:lnTo>
                    <a:pt x="1851" y="9160"/>
                  </a:lnTo>
                  <a:lnTo>
                    <a:pt x="1851" y="9319"/>
                  </a:lnTo>
                  <a:cubicBezTo>
                    <a:pt x="1723" y="9160"/>
                    <a:pt x="1723" y="9160"/>
                    <a:pt x="1596" y="9160"/>
                  </a:cubicBezTo>
                  <a:cubicBezTo>
                    <a:pt x="1468" y="9160"/>
                    <a:pt x="1468" y="9032"/>
                    <a:pt x="1340" y="9032"/>
                  </a:cubicBezTo>
                  <a:lnTo>
                    <a:pt x="1340" y="8904"/>
                  </a:lnTo>
                  <a:cubicBezTo>
                    <a:pt x="1213" y="8777"/>
                    <a:pt x="1053" y="8649"/>
                    <a:pt x="1053" y="8521"/>
                  </a:cubicBezTo>
                  <a:cubicBezTo>
                    <a:pt x="1053" y="8521"/>
                    <a:pt x="1053" y="8362"/>
                    <a:pt x="926" y="8362"/>
                  </a:cubicBezTo>
                  <a:lnTo>
                    <a:pt x="926" y="7979"/>
                  </a:lnTo>
                  <a:cubicBezTo>
                    <a:pt x="1053" y="7851"/>
                    <a:pt x="1053" y="7851"/>
                    <a:pt x="1053" y="7724"/>
                  </a:cubicBezTo>
                  <a:cubicBezTo>
                    <a:pt x="1213" y="7564"/>
                    <a:pt x="1213" y="7436"/>
                    <a:pt x="1340" y="7309"/>
                  </a:cubicBezTo>
                  <a:lnTo>
                    <a:pt x="1340" y="7181"/>
                  </a:lnTo>
                  <a:cubicBezTo>
                    <a:pt x="1468" y="7181"/>
                    <a:pt x="1596" y="7053"/>
                    <a:pt x="1723" y="7053"/>
                  </a:cubicBezTo>
                  <a:cubicBezTo>
                    <a:pt x="1723" y="6926"/>
                    <a:pt x="1851" y="6926"/>
                    <a:pt x="1851" y="6926"/>
                  </a:cubicBezTo>
                  <a:close/>
                  <a:moveTo>
                    <a:pt x="26872" y="3064"/>
                  </a:moveTo>
                  <a:lnTo>
                    <a:pt x="27000" y="3192"/>
                  </a:lnTo>
                  <a:lnTo>
                    <a:pt x="27000" y="3319"/>
                  </a:lnTo>
                  <a:cubicBezTo>
                    <a:pt x="27000" y="3575"/>
                    <a:pt x="27127" y="3862"/>
                    <a:pt x="27127" y="3990"/>
                  </a:cubicBezTo>
                  <a:lnTo>
                    <a:pt x="27127" y="4660"/>
                  </a:lnTo>
                  <a:cubicBezTo>
                    <a:pt x="27127" y="4787"/>
                    <a:pt x="27127" y="4787"/>
                    <a:pt x="27000" y="4787"/>
                  </a:cubicBezTo>
                  <a:cubicBezTo>
                    <a:pt x="26872" y="4915"/>
                    <a:pt x="26744" y="5043"/>
                    <a:pt x="26585" y="5170"/>
                  </a:cubicBezTo>
                  <a:cubicBezTo>
                    <a:pt x="26457" y="5330"/>
                    <a:pt x="26329" y="5458"/>
                    <a:pt x="26202" y="5585"/>
                  </a:cubicBezTo>
                  <a:lnTo>
                    <a:pt x="26074" y="5585"/>
                  </a:lnTo>
                  <a:cubicBezTo>
                    <a:pt x="25946" y="5713"/>
                    <a:pt x="25787" y="5713"/>
                    <a:pt x="25659" y="5841"/>
                  </a:cubicBezTo>
                  <a:cubicBezTo>
                    <a:pt x="25532" y="5968"/>
                    <a:pt x="25276" y="6128"/>
                    <a:pt x="25149" y="6128"/>
                  </a:cubicBezTo>
                  <a:lnTo>
                    <a:pt x="25149" y="6255"/>
                  </a:lnTo>
                  <a:cubicBezTo>
                    <a:pt x="24861" y="6383"/>
                    <a:pt x="24734" y="6511"/>
                    <a:pt x="24478" y="6638"/>
                  </a:cubicBezTo>
                  <a:lnTo>
                    <a:pt x="24351" y="6766"/>
                  </a:lnTo>
                  <a:cubicBezTo>
                    <a:pt x="24063" y="6926"/>
                    <a:pt x="23680" y="7181"/>
                    <a:pt x="23393" y="7436"/>
                  </a:cubicBezTo>
                  <a:cubicBezTo>
                    <a:pt x="23010" y="7564"/>
                    <a:pt x="22755" y="7851"/>
                    <a:pt x="22340" y="7979"/>
                  </a:cubicBezTo>
                  <a:cubicBezTo>
                    <a:pt x="22085" y="8107"/>
                    <a:pt x="21957" y="8234"/>
                    <a:pt x="21670" y="8234"/>
                  </a:cubicBezTo>
                  <a:cubicBezTo>
                    <a:pt x="21542" y="8362"/>
                    <a:pt x="21287" y="8521"/>
                    <a:pt x="21159" y="8521"/>
                  </a:cubicBezTo>
                  <a:lnTo>
                    <a:pt x="21000" y="8649"/>
                  </a:lnTo>
                  <a:cubicBezTo>
                    <a:pt x="21000" y="8649"/>
                    <a:pt x="20872" y="8777"/>
                    <a:pt x="20744" y="8777"/>
                  </a:cubicBezTo>
                  <a:cubicBezTo>
                    <a:pt x="20744" y="8777"/>
                    <a:pt x="20617" y="8904"/>
                    <a:pt x="20489" y="8904"/>
                  </a:cubicBezTo>
                  <a:cubicBezTo>
                    <a:pt x="20489" y="8904"/>
                    <a:pt x="20361" y="9032"/>
                    <a:pt x="20202" y="9032"/>
                  </a:cubicBezTo>
                  <a:lnTo>
                    <a:pt x="20074" y="9160"/>
                  </a:lnTo>
                  <a:lnTo>
                    <a:pt x="19946" y="9160"/>
                  </a:lnTo>
                  <a:cubicBezTo>
                    <a:pt x="19691" y="9319"/>
                    <a:pt x="19564" y="9447"/>
                    <a:pt x="19276" y="9575"/>
                  </a:cubicBezTo>
                  <a:cubicBezTo>
                    <a:pt x="19149" y="9702"/>
                    <a:pt x="19021" y="9702"/>
                    <a:pt x="18893" y="9830"/>
                  </a:cubicBezTo>
                  <a:lnTo>
                    <a:pt x="18766" y="9958"/>
                  </a:lnTo>
                  <a:lnTo>
                    <a:pt x="18606" y="10117"/>
                  </a:lnTo>
                  <a:cubicBezTo>
                    <a:pt x="18478" y="10117"/>
                    <a:pt x="18351" y="10245"/>
                    <a:pt x="18223" y="10372"/>
                  </a:cubicBezTo>
                  <a:lnTo>
                    <a:pt x="17968" y="10372"/>
                  </a:lnTo>
                  <a:lnTo>
                    <a:pt x="17968" y="9830"/>
                  </a:lnTo>
                  <a:lnTo>
                    <a:pt x="17968" y="9319"/>
                  </a:lnTo>
                  <a:cubicBezTo>
                    <a:pt x="17968" y="9319"/>
                    <a:pt x="18095" y="9319"/>
                    <a:pt x="18095" y="9160"/>
                  </a:cubicBezTo>
                  <a:cubicBezTo>
                    <a:pt x="18606" y="8904"/>
                    <a:pt x="19149" y="8649"/>
                    <a:pt x="19564" y="8521"/>
                  </a:cubicBezTo>
                  <a:lnTo>
                    <a:pt x="19819" y="8234"/>
                  </a:lnTo>
                  <a:lnTo>
                    <a:pt x="20202" y="8107"/>
                  </a:lnTo>
                  <a:lnTo>
                    <a:pt x="20361" y="7979"/>
                  </a:lnTo>
                  <a:cubicBezTo>
                    <a:pt x="20489" y="7851"/>
                    <a:pt x="20744" y="7851"/>
                    <a:pt x="21000" y="7564"/>
                  </a:cubicBezTo>
                  <a:cubicBezTo>
                    <a:pt x="21000" y="7564"/>
                    <a:pt x="21159" y="7436"/>
                    <a:pt x="21159" y="7309"/>
                  </a:cubicBezTo>
                  <a:cubicBezTo>
                    <a:pt x="21159" y="7181"/>
                    <a:pt x="21000" y="7053"/>
                    <a:pt x="21000" y="6926"/>
                  </a:cubicBezTo>
                  <a:cubicBezTo>
                    <a:pt x="20872" y="6926"/>
                    <a:pt x="20744" y="6766"/>
                    <a:pt x="20617" y="6766"/>
                  </a:cubicBezTo>
                  <a:cubicBezTo>
                    <a:pt x="20489" y="6766"/>
                    <a:pt x="20489" y="6926"/>
                    <a:pt x="20361" y="6926"/>
                  </a:cubicBezTo>
                  <a:cubicBezTo>
                    <a:pt x="20074" y="7053"/>
                    <a:pt x="19946" y="7181"/>
                    <a:pt x="19819" y="7309"/>
                  </a:cubicBezTo>
                  <a:lnTo>
                    <a:pt x="19691" y="7309"/>
                  </a:lnTo>
                  <a:cubicBezTo>
                    <a:pt x="19564" y="7436"/>
                    <a:pt x="19276" y="7564"/>
                    <a:pt x="19021" y="7724"/>
                  </a:cubicBezTo>
                  <a:cubicBezTo>
                    <a:pt x="18766" y="7851"/>
                    <a:pt x="18351" y="8107"/>
                    <a:pt x="18095" y="8234"/>
                  </a:cubicBezTo>
                  <a:cubicBezTo>
                    <a:pt x="17968" y="8234"/>
                    <a:pt x="17968" y="8234"/>
                    <a:pt x="17968" y="8362"/>
                  </a:cubicBezTo>
                  <a:lnTo>
                    <a:pt x="17808" y="8234"/>
                  </a:lnTo>
                  <a:lnTo>
                    <a:pt x="17808" y="8107"/>
                  </a:lnTo>
                  <a:cubicBezTo>
                    <a:pt x="18095" y="7979"/>
                    <a:pt x="18223" y="7851"/>
                    <a:pt x="18478" y="7724"/>
                  </a:cubicBezTo>
                  <a:cubicBezTo>
                    <a:pt x="18478" y="7724"/>
                    <a:pt x="18606" y="7724"/>
                    <a:pt x="18606" y="7564"/>
                  </a:cubicBezTo>
                  <a:cubicBezTo>
                    <a:pt x="18766" y="7564"/>
                    <a:pt x="18893" y="7436"/>
                    <a:pt x="19021" y="7309"/>
                  </a:cubicBezTo>
                  <a:cubicBezTo>
                    <a:pt x="19404" y="7053"/>
                    <a:pt x="19946" y="6766"/>
                    <a:pt x="20361" y="6511"/>
                  </a:cubicBezTo>
                  <a:cubicBezTo>
                    <a:pt x="21159" y="6128"/>
                    <a:pt x="21957" y="5585"/>
                    <a:pt x="22883" y="5170"/>
                  </a:cubicBezTo>
                  <a:lnTo>
                    <a:pt x="23266" y="5043"/>
                  </a:lnTo>
                  <a:lnTo>
                    <a:pt x="23266" y="4915"/>
                  </a:lnTo>
                  <a:cubicBezTo>
                    <a:pt x="23553" y="4787"/>
                    <a:pt x="23808" y="4660"/>
                    <a:pt x="24063" y="4532"/>
                  </a:cubicBezTo>
                  <a:cubicBezTo>
                    <a:pt x="24191" y="4532"/>
                    <a:pt x="24351" y="4373"/>
                    <a:pt x="24351" y="4373"/>
                  </a:cubicBezTo>
                  <a:lnTo>
                    <a:pt x="24478" y="4245"/>
                  </a:lnTo>
                  <a:cubicBezTo>
                    <a:pt x="24734" y="4117"/>
                    <a:pt x="24989" y="3990"/>
                    <a:pt x="25276" y="3862"/>
                  </a:cubicBezTo>
                  <a:cubicBezTo>
                    <a:pt x="25532" y="3734"/>
                    <a:pt x="25946" y="3575"/>
                    <a:pt x="26329" y="3319"/>
                  </a:cubicBezTo>
                  <a:lnTo>
                    <a:pt x="26457" y="3319"/>
                  </a:lnTo>
                  <a:cubicBezTo>
                    <a:pt x="26585" y="3192"/>
                    <a:pt x="26744" y="3192"/>
                    <a:pt x="26872" y="3064"/>
                  </a:cubicBezTo>
                  <a:close/>
                  <a:moveTo>
                    <a:pt x="5585" y="6383"/>
                  </a:moveTo>
                  <a:cubicBezTo>
                    <a:pt x="5840" y="6383"/>
                    <a:pt x="6000" y="6511"/>
                    <a:pt x="6255" y="6511"/>
                  </a:cubicBezTo>
                  <a:lnTo>
                    <a:pt x="7053" y="6511"/>
                  </a:lnTo>
                  <a:cubicBezTo>
                    <a:pt x="7436" y="6511"/>
                    <a:pt x="7851" y="6638"/>
                    <a:pt x="8394" y="6638"/>
                  </a:cubicBezTo>
                  <a:lnTo>
                    <a:pt x="8521" y="6638"/>
                  </a:lnTo>
                  <a:lnTo>
                    <a:pt x="9032" y="6766"/>
                  </a:lnTo>
                  <a:lnTo>
                    <a:pt x="9319" y="6766"/>
                  </a:lnTo>
                  <a:cubicBezTo>
                    <a:pt x="9830" y="6766"/>
                    <a:pt x="10245" y="6766"/>
                    <a:pt x="10787" y="6926"/>
                  </a:cubicBezTo>
                  <a:cubicBezTo>
                    <a:pt x="11170" y="6926"/>
                    <a:pt x="11585" y="7053"/>
                    <a:pt x="11968" y="7181"/>
                  </a:cubicBezTo>
                  <a:cubicBezTo>
                    <a:pt x="12383" y="7181"/>
                    <a:pt x="12638" y="7309"/>
                    <a:pt x="13021" y="7309"/>
                  </a:cubicBezTo>
                  <a:lnTo>
                    <a:pt x="13308" y="7436"/>
                  </a:lnTo>
                  <a:cubicBezTo>
                    <a:pt x="13564" y="7436"/>
                    <a:pt x="13979" y="7436"/>
                    <a:pt x="14234" y="7564"/>
                  </a:cubicBezTo>
                  <a:lnTo>
                    <a:pt x="14904" y="7564"/>
                  </a:lnTo>
                  <a:cubicBezTo>
                    <a:pt x="15287" y="7724"/>
                    <a:pt x="15702" y="7724"/>
                    <a:pt x="16085" y="7851"/>
                  </a:cubicBezTo>
                  <a:lnTo>
                    <a:pt x="16500" y="7851"/>
                  </a:lnTo>
                  <a:cubicBezTo>
                    <a:pt x="16627" y="7851"/>
                    <a:pt x="16755" y="7979"/>
                    <a:pt x="16883" y="7979"/>
                  </a:cubicBezTo>
                  <a:cubicBezTo>
                    <a:pt x="16883" y="7979"/>
                    <a:pt x="16883" y="8107"/>
                    <a:pt x="17010" y="8107"/>
                  </a:cubicBezTo>
                  <a:lnTo>
                    <a:pt x="17010" y="8362"/>
                  </a:lnTo>
                  <a:lnTo>
                    <a:pt x="14904" y="8362"/>
                  </a:lnTo>
                  <a:cubicBezTo>
                    <a:pt x="14617" y="8234"/>
                    <a:pt x="14361" y="8234"/>
                    <a:pt x="14106" y="8107"/>
                  </a:cubicBezTo>
                  <a:cubicBezTo>
                    <a:pt x="13691" y="8107"/>
                    <a:pt x="13436" y="7979"/>
                    <a:pt x="13181" y="7979"/>
                  </a:cubicBezTo>
                  <a:lnTo>
                    <a:pt x="13021" y="7979"/>
                  </a:lnTo>
                  <a:cubicBezTo>
                    <a:pt x="13021" y="7851"/>
                    <a:pt x="12893" y="7851"/>
                    <a:pt x="12893" y="7851"/>
                  </a:cubicBezTo>
                  <a:cubicBezTo>
                    <a:pt x="12766" y="7851"/>
                    <a:pt x="12510" y="7979"/>
                    <a:pt x="12510" y="8234"/>
                  </a:cubicBezTo>
                  <a:lnTo>
                    <a:pt x="12510" y="8521"/>
                  </a:lnTo>
                  <a:cubicBezTo>
                    <a:pt x="12638" y="8649"/>
                    <a:pt x="12638" y="8777"/>
                    <a:pt x="12766" y="8777"/>
                  </a:cubicBezTo>
                  <a:cubicBezTo>
                    <a:pt x="13308" y="8904"/>
                    <a:pt x="13564" y="9032"/>
                    <a:pt x="13979" y="9032"/>
                  </a:cubicBezTo>
                  <a:cubicBezTo>
                    <a:pt x="14361" y="9160"/>
                    <a:pt x="14617" y="9160"/>
                    <a:pt x="15032" y="9160"/>
                  </a:cubicBezTo>
                  <a:cubicBezTo>
                    <a:pt x="15287" y="9319"/>
                    <a:pt x="15574" y="9319"/>
                    <a:pt x="15830" y="9319"/>
                  </a:cubicBezTo>
                  <a:lnTo>
                    <a:pt x="16883" y="9319"/>
                  </a:lnTo>
                  <a:cubicBezTo>
                    <a:pt x="16883" y="9160"/>
                    <a:pt x="17010" y="9160"/>
                    <a:pt x="17010" y="9160"/>
                  </a:cubicBezTo>
                  <a:lnTo>
                    <a:pt x="17010" y="9319"/>
                  </a:lnTo>
                  <a:cubicBezTo>
                    <a:pt x="16755" y="9447"/>
                    <a:pt x="16372" y="9447"/>
                    <a:pt x="16085" y="9447"/>
                  </a:cubicBezTo>
                  <a:lnTo>
                    <a:pt x="14106" y="9447"/>
                  </a:lnTo>
                  <a:cubicBezTo>
                    <a:pt x="13819" y="9447"/>
                    <a:pt x="13691" y="9575"/>
                    <a:pt x="13691" y="9830"/>
                  </a:cubicBezTo>
                  <a:cubicBezTo>
                    <a:pt x="13691" y="10117"/>
                    <a:pt x="13819" y="10372"/>
                    <a:pt x="14106" y="10372"/>
                  </a:cubicBezTo>
                  <a:cubicBezTo>
                    <a:pt x="14617" y="10372"/>
                    <a:pt x="15159" y="10245"/>
                    <a:pt x="15702" y="10245"/>
                  </a:cubicBezTo>
                  <a:lnTo>
                    <a:pt x="17170" y="10245"/>
                  </a:lnTo>
                  <a:cubicBezTo>
                    <a:pt x="17170" y="10372"/>
                    <a:pt x="17010" y="10372"/>
                    <a:pt x="17010" y="10372"/>
                  </a:cubicBezTo>
                  <a:lnTo>
                    <a:pt x="17010" y="10628"/>
                  </a:lnTo>
                  <a:lnTo>
                    <a:pt x="14361" y="10628"/>
                  </a:lnTo>
                  <a:cubicBezTo>
                    <a:pt x="13979" y="10500"/>
                    <a:pt x="13691" y="10500"/>
                    <a:pt x="13436" y="10500"/>
                  </a:cubicBezTo>
                  <a:lnTo>
                    <a:pt x="12766" y="10500"/>
                  </a:lnTo>
                  <a:cubicBezTo>
                    <a:pt x="12383" y="10372"/>
                    <a:pt x="11968" y="10372"/>
                    <a:pt x="11425" y="10372"/>
                  </a:cubicBezTo>
                  <a:lnTo>
                    <a:pt x="8649" y="10372"/>
                  </a:lnTo>
                  <a:cubicBezTo>
                    <a:pt x="8234" y="10372"/>
                    <a:pt x="7851" y="10245"/>
                    <a:pt x="7436" y="10245"/>
                  </a:cubicBezTo>
                  <a:lnTo>
                    <a:pt x="6511" y="10245"/>
                  </a:lnTo>
                  <a:lnTo>
                    <a:pt x="6383" y="10117"/>
                  </a:lnTo>
                  <a:lnTo>
                    <a:pt x="6128" y="10117"/>
                  </a:lnTo>
                  <a:cubicBezTo>
                    <a:pt x="5713" y="10117"/>
                    <a:pt x="5457" y="9958"/>
                    <a:pt x="5043" y="9958"/>
                  </a:cubicBezTo>
                  <a:cubicBezTo>
                    <a:pt x="4915" y="9958"/>
                    <a:pt x="4660" y="9830"/>
                    <a:pt x="4532" y="9830"/>
                  </a:cubicBezTo>
                  <a:lnTo>
                    <a:pt x="4404" y="9830"/>
                  </a:lnTo>
                  <a:cubicBezTo>
                    <a:pt x="4245" y="9830"/>
                    <a:pt x="4117" y="9830"/>
                    <a:pt x="3989" y="9702"/>
                  </a:cubicBezTo>
                  <a:lnTo>
                    <a:pt x="3734" y="9702"/>
                  </a:lnTo>
                  <a:cubicBezTo>
                    <a:pt x="3447" y="9702"/>
                    <a:pt x="3191" y="9575"/>
                    <a:pt x="2936" y="9575"/>
                  </a:cubicBezTo>
                  <a:lnTo>
                    <a:pt x="2809" y="9575"/>
                  </a:lnTo>
                  <a:lnTo>
                    <a:pt x="2809" y="9447"/>
                  </a:lnTo>
                  <a:lnTo>
                    <a:pt x="2809" y="8521"/>
                  </a:lnTo>
                  <a:lnTo>
                    <a:pt x="2809" y="8362"/>
                  </a:lnTo>
                  <a:lnTo>
                    <a:pt x="2809" y="8234"/>
                  </a:lnTo>
                  <a:cubicBezTo>
                    <a:pt x="2936" y="7724"/>
                    <a:pt x="2936" y="7053"/>
                    <a:pt x="3064" y="6638"/>
                  </a:cubicBezTo>
                  <a:lnTo>
                    <a:pt x="3064" y="6511"/>
                  </a:lnTo>
                  <a:lnTo>
                    <a:pt x="3064" y="6383"/>
                  </a:lnTo>
                  <a:close/>
                  <a:moveTo>
                    <a:pt x="13979" y="0"/>
                  </a:moveTo>
                  <a:cubicBezTo>
                    <a:pt x="13819" y="0"/>
                    <a:pt x="13564" y="0"/>
                    <a:pt x="13436" y="128"/>
                  </a:cubicBezTo>
                  <a:lnTo>
                    <a:pt x="13308" y="128"/>
                  </a:lnTo>
                  <a:cubicBezTo>
                    <a:pt x="13181" y="128"/>
                    <a:pt x="13021" y="256"/>
                    <a:pt x="13021" y="256"/>
                  </a:cubicBezTo>
                  <a:cubicBezTo>
                    <a:pt x="12766" y="383"/>
                    <a:pt x="12638" y="383"/>
                    <a:pt x="12510" y="543"/>
                  </a:cubicBezTo>
                  <a:cubicBezTo>
                    <a:pt x="12223" y="670"/>
                    <a:pt x="12096" y="798"/>
                    <a:pt x="11840" y="798"/>
                  </a:cubicBezTo>
                  <a:cubicBezTo>
                    <a:pt x="11713" y="926"/>
                    <a:pt x="11425" y="1053"/>
                    <a:pt x="11298" y="1053"/>
                  </a:cubicBezTo>
                  <a:cubicBezTo>
                    <a:pt x="11042" y="1181"/>
                    <a:pt x="10915" y="1341"/>
                    <a:pt x="10628" y="1468"/>
                  </a:cubicBezTo>
                  <a:cubicBezTo>
                    <a:pt x="10372" y="1596"/>
                    <a:pt x="10117" y="1724"/>
                    <a:pt x="9830" y="1851"/>
                  </a:cubicBezTo>
                  <a:cubicBezTo>
                    <a:pt x="9319" y="1979"/>
                    <a:pt x="8904" y="2266"/>
                    <a:pt x="8521" y="2394"/>
                  </a:cubicBezTo>
                  <a:cubicBezTo>
                    <a:pt x="8234" y="2521"/>
                    <a:pt x="7979" y="2649"/>
                    <a:pt x="7851" y="2649"/>
                  </a:cubicBezTo>
                  <a:cubicBezTo>
                    <a:pt x="7596" y="2777"/>
                    <a:pt x="7436" y="2936"/>
                    <a:pt x="7181" y="3064"/>
                  </a:cubicBezTo>
                  <a:cubicBezTo>
                    <a:pt x="6798" y="3192"/>
                    <a:pt x="6255" y="3319"/>
                    <a:pt x="5840" y="3575"/>
                  </a:cubicBezTo>
                  <a:cubicBezTo>
                    <a:pt x="5585" y="3734"/>
                    <a:pt x="5457" y="3862"/>
                    <a:pt x="5202" y="3990"/>
                  </a:cubicBezTo>
                  <a:cubicBezTo>
                    <a:pt x="4915" y="4117"/>
                    <a:pt x="4787" y="4245"/>
                    <a:pt x="4532" y="4373"/>
                  </a:cubicBezTo>
                  <a:cubicBezTo>
                    <a:pt x="4245" y="4532"/>
                    <a:pt x="3862" y="4660"/>
                    <a:pt x="3606" y="4787"/>
                  </a:cubicBezTo>
                  <a:cubicBezTo>
                    <a:pt x="3191" y="5043"/>
                    <a:pt x="2936" y="5170"/>
                    <a:pt x="2649" y="5330"/>
                  </a:cubicBezTo>
                  <a:cubicBezTo>
                    <a:pt x="2394" y="5458"/>
                    <a:pt x="2138" y="5585"/>
                    <a:pt x="2011" y="5713"/>
                  </a:cubicBezTo>
                  <a:cubicBezTo>
                    <a:pt x="1851" y="5841"/>
                    <a:pt x="1723" y="5841"/>
                    <a:pt x="1596" y="5968"/>
                  </a:cubicBezTo>
                  <a:cubicBezTo>
                    <a:pt x="1468" y="5968"/>
                    <a:pt x="1468" y="5968"/>
                    <a:pt x="1468" y="6128"/>
                  </a:cubicBezTo>
                  <a:lnTo>
                    <a:pt x="1340" y="6128"/>
                  </a:lnTo>
                  <a:lnTo>
                    <a:pt x="1340" y="6255"/>
                  </a:lnTo>
                  <a:cubicBezTo>
                    <a:pt x="1213" y="6255"/>
                    <a:pt x="926" y="6383"/>
                    <a:pt x="798" y="6511"/>
                  </a:cubicBezTo>
                  <a:lnTo>
                    <a:pt x="798" y="6638"/>
                  </a:lnTo>
                  <a:cubicBezTo>
                    <a:pt x="670" y="6638"/>
                    <a:pt x="670" y="6638"/>
                    <a:pt x="670" y="6766"/>
                  </a:cubicBezTo>
                  <a:cubicBezTo>
                    <a:pt x="543" y="6766"/>
                    <a:pt x="543" y="6766"/>
                    <a:pt x="543" y="6926"/>
                  </a:cubicBezTo>
                  <a:cubicBezTo>
                    <a:pt x="255" y="7181"/>
                    <a:pt x="128" y="7436"/>
                    <a:pt x="128" y="7724"/>
                  </a:cubicBezTo>
                  <a:cubicBezTo>
                    <a:pt x="0" y="8107"/>
                    <a:pt x="0" y="8521"/>
                    <a:pt x="128" y="8777"/>
                  </a:cubicBezTo>
                  <a:cubicBezTo>
                    <a:pt x="255" y="9032"/>
                    <a:pt x="415" y="9160"/>
                    <a:pt x="543" y="9319"/>
                  </a:cubicBezTo>
                  <a:cubicBezTo>
                    <a:pt x="543" y="9447"/>
                    <a:pt x="670" y="9575"/>
                    <a:pt x="798" y="9702"/>
                  </a:cubicBezTo>
                  <a:cubicBezTo>
                    <a:pt x="926" y="9830"/>
                    <a:pt x="1213" y="9958"/>
                    <a:pt x="1340" y="9958"/>
                  </a:cubicBezTo>
                  <a:cubicBezTo>
                    <a:pt x="1596" y="10117"/>
                    <a:pt x="1851" y="10245"/>
                    <a:pt x="2266" y="10245"/>
                  </a:cubicBezTo>
                  <a:cubicBezTo>
                    <a:pt x="2521" y="10372"/>
                    <a:pt x="2649" y="10372"/>
                    <a:pt x="2936" y="10500"/>
                  </a:cubicBezTo>
                  <a:cubicBezTo>
                    <a:pt x="3191" y="10500"/>
                    <a:pt x="3447" y="10628"/>
                    <a:pt x="3734" y="10628"/>
                  </a:cubicBezTo>
                  <a:cubicBezTo>
                    <a:pt x="4245" y="10755"/>
                    <a:pt x="4660" y="10755"/>
                    <a:pt x="5202" y="10915"/>
                  </a:cubicBezTo>
                  <a:cubicBezTo>
                    <a:pt x="5713" y="11043"/>
                    <a:pt x="6128" y="11043"/>
                    <a:pt x="6638" y="11170"/>
                  </a:cubicBezTo>
                  <a:lnTo>
                    <a:pt x="8106" y="11170"/>
                  </a:lnTo>
                  <a:cubicBezTo>
                    <a:pt x="8649" y="11234"/>
                    <a:pt x="9151" y="11234"/>
                    <a:pt x="9634" y="11234"/>
                  </a:cubicBezTo>
                  <a:cubicBezTo>
                    <a:pt x="10117" y="11234"/>
                    <a:pt x="10580" y="11234"/>
                    <a:pt x="11042" y="11298"/>
                  </a:cubicBezTo>
                  <a:lnTo>
                    <a:pt x="12510" y="11298"/>
                  </a:lnTo>
                  <a:cubicBezTo>
                    <a:pt x="13021" y="11426"/>
                    <a:pt x="13436" y="11426"/>
                    <a:pt x="13979" y="11426"/>
                  </a:cubicBezTo>
                  <a:cubicBezTo>
                    <a:pt x="14234" y="11426"/>
                    <a:pt x="14361" y="11426"/>
                    <a:pt x="14617" y="11553"/>
                  </a:cubicBezTo>
                  <a:lnTo>
                    <a:pt x="17170" y="11553"/>
                  </a:lnTo>
                  <a:cubicBezTo>
                    <a:pt x="17255" y="11553"/>
                    <a:pt x="17340" y="11624"/>
                    <a:pt x="17425" y="11624"/>
                  </a:cubicBezTo>
                  <a:cubicBezTo>
                    <a:pt x="17468" y="11624"/>
                    <a:pt x="17510" y="11606"/>
                    <a:pt x="17553" y="11553"/>
                  </a:cubicBezTo>
                  <a:cubicBezTo>
                    <a:pt x="17681" y="11553"/>
                    <a:pt x="17808" y="11426"/>
                    <a:pt x="17968" y="11426"/>
                  </a:cubicBezTo>
                  <a:cubicBezTo>
                    <a:pt x="18223" y="11298"/>
                    <a:pt x="18351" y="11298"/>
                    <a:pt x="18478" y="11170"/>
                  </a:cubicBezTo>
                  <a:cubicBezTo>
                    <a:pt x="18766" y="11043"/>
                    <a:pt x="18893" y="10915"/>
                    <a:pt x="19149" y="10755"/>
                  </a:cubicBezTo>
                  <a:cubicBezTo>
                    <a:pt x="19404" y="10628"/>
                    <a:pt x="19819" y="10372"/>
                    <a:pt x="20074" y="10117"/>
                  </a:cubicBezTo>
                  <a:cubicBezTo>
                    <a:pt x="20489" y="9958"/>
                    <a:pt x="20872" y="9702"/>
                    <a:pt x="21287" y="9575"/>
                  </a:cubicBezTo>
                  <a:cubicBezTo>
                    <a:pt x="21670" y="9319"/>
                    <a:pt x="21957" y="9160"/>
                    <a:pt x="22340" y="8904"/>
                  </a:cubicBezTo>
                  <a:cubicBezTo>
                    <a:pt x="22595" y="8904"/>
                    <a:pt x="22883" y="8777"/>
                    <a:pt x="23010" y="8649"/>
                  </a:cubicBezTo>
                  <a:cubicBezTo>
                    <a:pt x="23266" y="8521"/>
                    <a:pt x="23393" y="8362"/>
                    <a:pt x="23680" y="8362"/>
                  </a:cubicBezTo>
                  <a:cubicBezTo>
                    <a:pt x="24063" y="8107"/>
                    <a:pt x="24478" y="7724"/>
                    <a:pt x="24861" y="7436"/>
                  </a:cubicBezTo>
                  <a:lnTo>
                    <a:pt x="26074" y="6638"/>
                  </a:lnTo>
                  <a:cubicBezTo>
                    <a:pt x="26329" y="6511"/>
                    <a:pt x="26457" y="6383"/>
                    <a:pt x="26585" y="6255"/>
                  </a:cubicBezTo>
                  <a:cubicBezTo>
                    <a:pt x="26872" y="6128"/>
                    <a:pt x="27127" y="5968"/>
                    <a:pt x="27255" y="5841"/>
                  </a:cubicBezTo>
                  <a:cubicBezTo>
                    <a:pt x="27383" y="5713"/>
                    <a:pt x="27542" y="5585"/>
                    <a:pt x="27670" y="5458"/>
                  </a:cubicBezTo>
                  <a:cubicBezTo>
                    <a:pt x="27925" y="5170"/>
                    <a:pt x="27925" y="5043"/>
                    <a:pt x="28053" y="4787"/>
                  </a:cubicBezTo>
                  <a:lnTo>
                    <a:pt x="28053" y="4373"/>
                  </a:lnTo>
                  <a:cubicBezTo>
                    <a:pt x="28053" y="3862"/>
                    <a:pt x="27925" y="3447"/>
                    <a:pt x="27797" y="2936"/>
                  </a:cubicBezTo>
                  <a:lnTo>
                    <a:pt x="27797" y="2649"/>
                  </a:lnTo>
                  <a:cubicBezTo>
                    <a:pt x="27797" y="2521"/>
                    <a:pt x="27670" y="2521"/>
                    <a:pt x="27670" y="2394"/>
                  </a:cubicBezTo>
                  <a:cubicBezTo>
                    <a:pt x="27797" y="2394"/>
                    <a:pt x="27797" y="2266"/>
                    <a:pt x="27797" y="2266"/>
                  </a:cubicBezTo>
                  <a:cubicBezTo>
                    <a:pt x="27925" y="2139"/>
                    <a:pt x="27925" y="1979"/>
                    <a:pt x="27925" y="1851"/>
                  </a:cubicBezTo>
                  <a:cubicBezTo>
                    <a:pt x="27797" y="1851"/>
                    <a:pt x="27797" y="1724"/>
                    <a:pt x="27670" y="1596"/>
                  </a:cubicBezTo>
                  <a:cubicBezTo>
                    <a:pt x="27670" y="1341"/>
                    <a:pt x="27383" y="1181"/>
                    <a:pt x="27255" y="1181"/>
                  </a:cubicBezTo>
                  <a:cubicBezTo>
                    <a:pt x="27127" y="1053"/>
                    <a:pt x="26872" y="1053"/>
                    <a:pt x="26744" y="926"/>
                  </a:cubicBezTo>
                  <a:cubicBezTo>
                    <a:pt x="26329" y="926"/>
                    <a:pt x="25787" y="926"/>
                    <a:pt x="25404" y="798"/>
                  </a:cubicBezTo>
                  <a:cubicBezTo>
                    <a:pt x="25276" y="798"/>
                    <a:pt x="24989" y="798"/>
                    <a:pt x="24734" y="670"/>
                  </a:cubicBezTo>
                  <a:cubicBezTo>
                    <a:pt x="24606" y="670"/>
                    <a:pt x="24351" y="670"/>
                    <a:pt x="24191" y="543"/>
                  </a:cubicBezTo>
                  <a:cubicBezTo>
                    <a:pt x="23680" y="543"/>
                    <a:pt x="23138" y="383"/>
                    <a:pt x="22755" y="383"/>
                  </a:cubicBezTo>
                  <a:lnTo>
                    <a:pt x="21287" y="383"/>
                  </a:lnTo>
                  <a:cubicBezTo>
                    <a:pt x="20744" y="383"/>
                    <a:pt x="20361" y="383"/>
                    <a:pt x="19819" y="256"/>
                  </a:cubicBezTo>
                  <a:lnTo>
                    <a:pt x="18606" y="256"/>
                  </a:lnTo>
                  <a:cubicBezTo>
                    <a:pt x="18223" y="256"/>
                    <a:pt x="17808" y="128"/>
                    <a:pt x="17425" y="128"/>
                  </a:cubicBezTo>
                  <a:lnTo>
                    <a:pt x="15287" y="128"/>
                  </a:lnTo>
                  <a:cubicBezTo>
                    <a:pt x="14904" y="0"/>
                    <a:pt x="14489" y="0"/>
                    <a:pt x="141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8430873" y="664834"/>
              <a:ext cx="254820" cy="58079"/>
            </a:xfrm>
            <a:custGeom>
              <a:avLst/>
              <a:gdLst/>
              <a:ahLst/>
              <a:cxnLst/>
              <a:rect l="l" t="t" r="r" b="b"/>
              <a:pathLst>
                <a:path w="8266" h="1884" extrusionOk="0">
                  <a:moveTo>
                    <a:pt x="415" y="1"/>
                  </a:moveTo>
                  <a:cubicBezTo>
                    <a:pt x="287" y="1"/>
                    <a:pt x="160" y="161"/>
                    <a:pt x="160" y="161"/>
                  </a:cubicBezTo>
                  <a:cubicBezTo>
                    <a:pt x="0" y="288"/>
                    <a:pt x="0" y="416"/>
                    <a:pt x="0" y="416"/>
                  </a:cubicBezTo>
                  <a:cubicBezTo>
                    <a:pt x="0" y="543"/>
                    <a:pt x="0" y="671"/>
                    <a:pt x="160" y="799"/>
                  </a:cubicBezTo>
                  <a:cubicBezTo>
                    <a:pt x="160" y="958"/>
                    <a:pt x="287" y="958"/>
                    <a:pt x="415" y="958"/>
                  </a:cubicBezTo>
                  <a:cubicBezTo>
                    <a:pt x="798" y="958"/>
                    <a:pt x="1213" y="1086"/>
                    <a:pt x="1755" y="1086"/>
                  </a:cubicBezTo>
                  <a:lnTo>
                    <a:pt x="2266" y="1086"/>
                  </a:lnTo>
                  <a:cubicBezTo>
                    <a:pt x="2553" y="1214"/>
                    <a:pt x="2809" y="1214"/>
                    <a:pt x="3064" y="1214"/>
                  </a:cubicBezTo>
                  <a:lnTo>
                    <a:pt x="3351" y="1214"/>
                  </a:lnTo>
                  <a:cubicBezTo>
                    <a:pt x="3734" y="1341"/>
                    <a:pt x="4149" y="1341"/>
                    <a:pt x="4404" y="1469"/>
                  </a:cubicBezTo>
                  <a:lnTo>
                    <a:pt x="4787" y="1469"/>
                  </a:lnTo>
                  <a:cubicBezTo>
                    <a:pt x="5074" y="1597"/>
                    <a:pt x="5330" y="1597"/>
                    <a:pt x="5457" y="1597"/>
                  </a:cubicBezTo>
                  <a:cubicBezTo>
                    <a:pt x="5872" y="1756"/>
                    <a:pt x="6255" y="1756"/>
                    <a:pt x="6670" y="1884"/>
                  </a:cubicBezTo>
                  <a:lnTo>
                    <a:pt x="7979" y="1884"/>
                  </a:lnTo>
                  <a:cubicBezTo>
                    <a:pt x="7979" y="1756"/>
                    <a:pt x="8138" y="1597"/>
                    <a:pt x="8138" y="1597"/>
                  </a:cubicBezTo>
                  <a:cubicBezTo>
                    <a:pt x="8266" y="1469"/>
                    <a:pt x="8138" y="1341"/>
                    <a:pt x="8138" y="1214"/>
                  </a:cubicBezTo>
                  <a:cubicBezTo>
                    <a:pt x="7979" y="1086"/>
                    <a:pt x="7979" y="1086"/>
                    <a:pt x="7851" y="958"/>
                  </a:cubicBezTo>
                  <a:lnTo>
                    <a:pt x="6925" y="958"/>
                  </a:lnTo>
                  <a:cubicBezTo>
                    <a:pt x="6670" y="958"/>
                    <a:pt x="6383" y="958"/>
                    <a:pt x="6255" y="799"/>
                  </a:cubicBezTo>
                  <a:cubicBezTo>
                    <a:pt x="5872" y="799"/>
                    <a:pt x="5457" y="671"/>
                    <a:pt x="4947" y="671"/>
                  </a:cubicBezTo>
                  <a:cubicBezTo>
                    <a:pt x="4532" y="543"/>
                    <a:pt x="4149" y="416"/>
                    <a:pt x="3734" y="416"/>
                  </a:cubicBezTo>
                  <a:lnTo>
                    <a:pt x="3606" y="416"/>
                  </a:lnTo>
                  <a:cubicBezTo>
                    <a:pt x="3479" y="416"/>
                    <a:pt x="3192" y="288"/>
                    <a:pt x="3064" y="288"/>
                  </a:cubicBezTo>
                  <a:lnTo>
                    <a:pt x="2266" y="288"/>
                  </a:lnTo>
                  <a:lnTo>
                    <a:pt x="2011" y="161"/>
                  </a:lnTo>
                  <a:lnTo>
                    <a:pt x="1755" y="161"/>
                  </a:lnTo>
                  <a:cubicBezTo>
                    <a:pt x="1340" y="161"/>
                    <a:pt x="798" y="1"/>
                    <a:pt x="4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19"/>
          <p:cNvGrpSpPr/>
          <p:nvPr/>
        </p:nvGrpSpPr>
        <p:grpSpPr>
          <a:xfrm>
            <a:off x="242195" y="836432"/>
            <a:ext cx="253864" cy="410283"/>
            <a:chOff x="1185170" y="812432"/>
            <a:chExt cx="253864" cy="410283"/>
          </a:xfrm>
        </p:grpSpPr>
        <p:sp>
          <p:nvSpPr>
            <p:cNvPr id="772" name="Google Shape;772;p19"/>
            <p:cNvSpPr/>
            <p:nvPr/>
          </p:nvSpPr>
          <p:spPr>
            <a:xfrm>
              <a:off x="1262915" y="866533"/>
              <a:ext cx="102347" cy="172202"/>
            </a:xfrm>
            <a:custGeom>
              <a:avLst/>
              <a:gdLst/>
              <a:ahLst/>
              <a:cxnLst/>
              <a:rect l="l" t="t" r="r" b="b"/>
              <a:pathLst>
                <a:path w="3320" h="5586" extrusionOk="0">
                  <a:moveTo>
                    <a:pt x="2138" y="1724"/>
                  </a:moveTo>
                  <a:lnTo>
                    <a:pt x="2138" y="1979"/>
                  </a:lnTo>
                  <a:cubicBezTo>
                    <a:pt x="2266" y="2107"/>
                    <a:pt x="2266" y="2394"/>
                    <a:pt x="2394" y="2522"/>
                  </a:cubicBezTo>
                  <a:lnTo>
                    <a:pt x="2394" y="3032"/>
                  </a:lnTo>
                  <a:cubicBezTo>
                    <a:pt x="2394" y="3319"/>
                    <a:pt x="2521" y="3575"/>
                    <a:pt x="2521" y="3830"/>
                  </a:cubicBezTo>
                  <a:cubicBezTo>
                    <a:pt x="2521" y="3990"/>
                    <a:pt x="2521" y="4245"/>
                    <a:pt x="2394" y="4373"/>
                  </a:cubicBezTo>
                  <a:lnTo>
                    <a:pt x="2394" y="4628"/>
                  </a:lnTo>
                  <a:lnTo>
                    <a:pt x="1213" y="4628"/>
                  </a:lnTo>
                  <a:cubicBezTo>
                    <a:pt x="1213" y="4500"/>
                    <a:pt x="1213" y="4373"/>
                    <a:pt x="1341" y="4245"/>
                  </a:cubicBezTo>
                  <a:cubicBezTo>
                    <a:pt x="1341" y="3990"/>
                    <a:pt x="1468" y="3575"/>
                    <a:pt x="1596" y="3319"/>
                  </a:cubicBezTo>
                  <a:cubicBezTo>
                    <a:pt x="1883" y="2777"/>
                    <a:pt x="2011" y="2234"/>
                    <a:pt x="2138" y="1724"/>
                  </a:cubicBezTo>
                  <a:close/>
                  <a:moveTo>
                    <a:pt x="2138" y="0"/>
                  </a:moveTo>
                  <a:cubicBezTo>
                    <a:pt x="2138" y="128"/>
                    <a:pt x="2011" y="128"/>
                    <a:pt x="2011" y="128"/>
                  </a:cubicBezTo>
                  <a:cubicBezTo>
                    <a:pt x="1883" y="256"/>
                    <a:pt x="1723" y="383"/>
                    <a:pt x="1723" y="511"/>
                  </a:cubicBezTo>
                  <a:cubicBezTo>
                    <a:pt x="1596" y="511"/>
                    <a:pt x="1596" y="639"/>
                    <a:pt x="1468" y="798"/>
                  </a:cubicBezTo>
                  <a:lnTo>
                    <a:pt x="1468" y="926"/>
                  </a:lnTo>
                  <a:lnTo>
                    <a:pt x="1468" y="1054"/>
                  </a:lnTo>
                  <a:cubicBezTo>
                    <a:pt x="1213" y="1724"/>
                    <a:pt x="926" y="2394"/>
                    <a:pt x="798" y="3032"/>
                  </a:cubicBezTo>
                  <a:lnTo>
                    <a:pt x="415" y="4117"/>
                  </a:lnTo>
                  <a:cubicBezTo>
                    <a:pt x="415" y="4117"/>
                    <a:pt x="287" y="4245"/>
                    <a:pt x="287" y="4373"/>
                  </a:cubicBezTo>
                  <a:lnTo>
                    <a:pt x="287" y="4500"/>
                  </a:lnTo>
                  <a:cubicBezTo>
                    <a:pt x="128" y="4788"/>
                    <a:pt x="0" y="5043"/>
                    <a:pt x="128" y="5171"/>
                  </a:cubicBezTo>
                  <a:cubicBezTo>
                    <a:pt x="128" y="5298"/>
                    <a:pt x="287" y="5585"/>
                    <a:pt x="415" y="5585"/>
                  </a:cubicBezTo>
                  <a:lnTo>
                    <a:pt x="2936" y="5585"/>
                  </a:lnTo>
                  <a:lnTo>
                    <a:pt x="2936" y="5426"/>
                  </a:lnTo>
                  <a:lnTo>
                    <a:pt x="3064" y="5426"/>
                  </a:lnTo>
                  <a:cubicBezTo>
                    <a:pt x="3064" y="5298"/>
                    <a:pt x="3192" y="5298"/>
                    <a:pt x="3192" y="5171"/>
                  </a:cubicBezTo>
                  <a:cubicBezTo>
                    <a:pt x="3319" y="5043"/>
                    <a:pt x="3319" y="4915"/>
                    <a:pt x="3319" y="4788"/>
                  </a:cubicBezTo>
                  <a:lnTo>
                    <a:pt x="3319" y="4373"/>
                  </a:lnTo>
                  <a:lnTo>
                    <a:pt x="3319" y="2905"/>
                  </a:lnTo>
                  <a:cubicBezTo>
                    <a:pt x="3319" y="2777"/>
                    <a:pt x="3192" y="2522"/>
                    <a:pt x="3192" y="2234"/>
                  </a:cubicBezTo>
                  <a:cubicBezTo>
                    <a:pt x="3192" y="2107"/>
                    <a:pt x="3192" y="1979"/>
                    <a:pt x="3064" y="1851"/>
                  </a:cubicBezTo>
                  <a:lnTo>
                    <a:pt x="3064" y="1596"/>
                  </a:lnTo>
                  <a:cubicBezTo>
                    <a:pt x="3064" y="1437"/>
                    <a:pt x="2936" y="1309"/>
                    <a:pt x="2936" y="1054"/>
                  </a:cubicBezTo>
                  <a:lnTo>
                    <a:pt x="2936" y="798"/>
                  </a:lnTo>
                  <a:cubicBezTo>
                    <a:pt x="2809" y="639"/>
                    <a:pt x="2809" y="511"/>
                    <a:pt x="2809" y="511"/>
                  </a:cubicBezTo>
                  <a:cubicBezTo>
                    <a:pt x="2809" y="256"/>
                    <a:pt x="2681" y="256"/>
                    <a:pt x="2521" y="128"/>
                  </a:cubicBezTo>
                  <a:cubicBezTo>
                    <a:pt x="2521" y="128"/>
                    <a:pt x="2394" y="0"/>
                    <a:pt x="22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9"/>
            <p:cNvSpPr/>
            <p:nvPr/>
          </p:nvSpPr>
          <p:spPr>
            <a:xfrm>
              <a:off x="1185170" y="812432"/>
              <a:ext cx="253864" cy="410283"/>
            </a:xfrm>
            <a:custGeom>
              <a:avLst/>
              <a:gdLst/>
              <a:ahLst/>
              <a:cxnLst/>
              <a:rect l="l" t="t" r="r" b="b"/>
              <a:pathLst>
                <a:path w="8235" h="13309" extrusionOk="0">
                  <a:moveTo>
                    <a:pt x="6384" y="958"/>
                  </a:moveTo>
                  <a:cubicBezTo>
                    <a:pt x="6384" y="1085"/>
                    <a:pt x="6511" y="1341"/>
                    <a:pt x="6511" y="1468"/>
                  </a:cubicBezTo>
                  <a:lnTo>
                    <a:pt x="6511" y="1596"/>
                  </a:lnTo>
                  <a:lnTo>
                    <a:pt x="6511" y="2138"/>
                  </a:lnTo>
                  <a:cubicBezTo>
                    <a:pt x="6639" y="2394"/>
                    <a:pt x="6639" y="2681"/>
                    <a:pt x="6639" y="2936"/>
                  </a:cubicBezTo>
                  <a:lnTo>
                    <a:pt x="6639" y="3479"/>
                  </a:lnTo>
                  <a:cubicBezTo>
                    <a:pt x="6639" y="3862"/>
                    <a:pt x="6799" y="4277"/>
                    <a:pt x="6799" y="4787"/>
                  </a:cubicBezTo>
                  <a:lnTo>
                    <a:pt x="6799" y="5202"/>
                  </a:lnTo>
                  <a:cubicBezTo>
                    <a:pt x="6799" y="5330"/>
                    <a:pt x="6926" y="5457"/>
                    <a:pt x="6926" y="5585"/>
                  </a:cubicBezTo>
                  <a:lnTo>
                    <a:pt x="6926" y="6543"/>
                  </a:lnTo>
                  <a:cubicBezTo>
                    <a:pt x="7054" y="6926"/>
                    <a:pt x="7054" y="7181"/>
                    <a:pt x="7182" y="7468"/>
                  </a:cubicBezTo>
                  <a:cubicBezTo>
                    <a:pt x="7182" y="7596"/>
                    <a:pt x="7182" y="7851"/>
                    <a:pt x="7309" y="8266"/>
                  </a:cubicBezTo>
                  <a:lnTo>
                    <a:pt x="7309" y="9064"/>
                  </a:lnTo>
                  <a:lnTo>
                    <a:pt x="7309" y="9989"/>
                  </a:lnTo>
                  <a:lnTo>
                    <a:pt x="7309" y="10787"/>
                  </a:lnTo>
                  <a:lnTo>
                    <a:pt x="7309" y="10915"/>
                  </a:lnTo>
                  <a:lnTo>
                    <a:pt x="7309" y="11170"/>
                  </a:lnTo>
                  <a:lnTo>
                    <a:pt x="7309" y="11713"/>
                  </a:lnTo>
                  <a:lnTo>
                    <a:pt x="7054" y="11713"/>
                  </a:lnTo>
                  <a:cubicBezTo>
                    <a:pt x="6926" y="11713"/>
                    <a:pt x="6639" y="11713"/>
                    <a:pt x="6511" y="11840"/>
                  </a:cubicBezTo>
                  <a:lnTo>
                    <a:pt x="6001" y="11840"/>
                  </a:lnTo>
                  <a:cubicBezTo>
                    <a:pt x="5841" y="11840"/>
                    <a:pt x="5841" y="11840"/>
                    <a:pt x="5714" y="11968"/>
                  </a:cubicBezTo>
                  <a:lnTo>
                    <a:pt x="5714" y="11840"/>
                  </a:lnTo>
                  <a:lnTo>
                    <a:pt x="5714" y="11713"/>
                  </a:lnTo>
                  <a:lnTo>
                    <a:pt x="5714" y="11585"/>
                  </a:lnTo>
                  <a:lnTo>
                    <a:pt x="5714" y="11042"/>
                  </a:lnTo>
                  <a:lnTo>
                    <a:pt x="5714" y="10372"/>
                  </a:lnTo>
                  <a:cubicBezTo>
                    <a:pt x="5714" y="10117"/>
                    <a:pt x="5714" y="9989"/>
                    <a:pt x="5586" y="9734"/>
                  </a:cubicBezTo>
                  <a:cubicBezTo>
                    <a:pt x="5586" y="9574"/>
                    <a:pt x="5458" y="9447"/>
                    <a:pt x="5458" y="9447"/>
                  </a:cubicBezTo>
                  <a:lnTo>
                    <a:pt x="5203" y="9191"/>
                  </a:lnTo>
                  <a:lnTo>
                    <a:pt x="2522" y="9191"/>
                  </a:lnTo>
                  <a:cubicBezTo>
                    <a:pt x="2267" y="9191"/>
                    <a:pt x="2139" y="9319"/>
                    <a:pt x="2139" y="9574"/>
                  </a:cubicBezTo>
                  <a:cubicBezTo>
                    <a:pt x="2139" y="9862"/>
                    <a:pt x="2011" y="10245"/>
                    <a:pt x="2011" y="10532"/>
                  </a:cubicBezTo>
                  <a:cubicBezTo>
                    <a:pt x="2011" y="10787"/>
                    <a:pt x="2011" y="10915"/>
                    <a:pt x="1852" y="11042"/>
                  </a:cubicBezTo>
                  <a:lnTo>
                    <a:pt x="1852" y="11330"/>
                  </a:lnTo>
                  <a:lnTo>
                    <a:pt x="1852" y="11457"/>
                  </a:lnTo>
                  <a:lnTo>
                    <a:pt x="1852" y="11713"/>
                  </a:lnTo>
                  <a:lnTo>
                    <a:pt x="1852" y="11968"/>
                  </a:lnTo>
                  <a:lnTo>
                    <a:pt x="1852" y="12128"/>
                  </a:lnTo>
                  <a:cubicBezTo>
                    <a:pt x="1852" y="12128"/>
                    <a:pt x="1852" y="12255"/>
                    <a:pt x="1724" y="12383"/>
                  </a:cubicBezTo>
                  <a:lnTo>
                    <a:pt x="1054" y="12383"/>
                  </a:lnTo>
                  <a:lnTo>
                    <a:pt x="1054" y="11840"/>
                  </a:lnTo>
                  <a:lnTo>
                    <a:pt x="1054" y="11457"/>
                  </a:lnTo>
                  <a:cubicBezTo>
                    <a:pt x="1054" y="11330"/>
                    <a:pt x="1214" y="11330"/>
                    <a:pt x="1214" y="11170"/>
                  </a:cubicBezTo>
                  <a:lnTo>
                    <a:pt x="1214" y="10915"/>
                  </a:lnTo>
                  <a:lnTo>
                    <a:pt x="1214" y="10787"/>
                  </a:lnTo>
                  <a:cubicBezTo>
                    <a:pt x="1214" y="10372"/>
                    <a:pt x="1341" y="9989"/>
                    <a:pt x="1341" y="9734"/>
                  </a:cubicBezTo>
                  <a:lnTo>
                    <a:pt x="1341" y="8777"/>
                  </a:lnTo>
                  <a:lnTo>
                    <a:pt x="1341" y="8649"/>
                  </a:lnTo>
                  <a:lnTo>
                    <a:pt x="1341" y="8266"/>
                  </a:lnTo>
                  <a:cubicBezTo>
                    <a:pt x="1469" y="7723"/>
                    <a:pt x="1469" y="7340"/>
                    <a:pt x="1597" y="6926"/>
                  </a:cubicBezTo>
                  <a:lnTo>
                    <a:pt x="1597" y="6255"/>
                  </a:lnTo>
                  <a:cubicBezTo>
                    <a:pt x="1724" y="6000"/>
                    <a:pt x="1724" y="5872"/>
                    <a:pt x="1724" y="5585"/>
                  </a:cubicBezTo>
                  <a:cubicBezTo>
                    <a:pt x="1724" y="5457"/>
                    <a:pt x="1852" y="5330"/>
                    <a:pt x="1852" y="5202"/>
                  </a:cubicBezTo>
                  <a:lnTo>
                    <a:pt x="1852" y="5074"/>
                  </a:lnTo>
                  <a:lnTo>
                    <a:pt x="1852" y="4947"/>
                  </a:lnTo>
                  <a:cubicBezTo>
                    <a:pt x="2011" y="4660"/>
                    <a:pt x="2011" y="4277"/>
                    <a:pt x="2139" y="3989"/>
                  </a:cubicBezTo>
                  <a:lnTo>
                    <a:pt x="2522" y="2809"/>
                  </a:lnTo>
                  <a:lnTo>
                    <a:pt x="2522" y="2394"/>
                  </a:lnTo>
                  <a:lnTo>
                    <a:pt x="2650" y="2266"/>
                  </a:lnTo>
                  <a:lnTo>
                    <a:pt x="2650" y="2011"/>
                  </a:lnTo>
                  <a:cubicBezTo>
                    <a:pt x="2650" y="1883"/>
                    <a:pt x="2809" y="1755"/>
                    <a:pt x="2809" y="1596"/>
                  </a:cubicBezTo>
                  <a:cubicBezTo>
                    <a:pt x="2809" y="1468"/>
                    <a:pt x="2937" y="1341"/>
                    <a:pt x="2937" y="1213"/>
                  </a:cubicBezTo>
                  <a:lnTo>
                    <a:pt x="3065" y="1213"/>
                  </a:lnTo>
                  <a:lnTo>
                    <a:pt x="3065" y="1085"/>
                  </a:lnTo>
                  <a:lnTo>
                    <a:pt x="4118" y="1085"/>
                  </a:lnTo>
                  <a:cubicBezTo>
                    <a:pt x="4245" y="1085"/>
                    <a:pt x="4245" y="1085"/>
                    <a:pt x="4245" y="958"/>
                  </a:cubicBezTo>
                  <a:close/>
                  <a:moveTo>
                    <a:pt x="4916" y="0"/>
                  </a:moveTo>
                  <a:cubicBezTo>
                    <a:pt x="4788" y="0"/>
                    <a:pt x="4533" y="0"/>
                    <a:pt x="4405" y="160"/>
                  </a:cubicBezTo>
                  <a:lnTo>
                    <a:pt x="3607" y="160"/>
                  </a:lnTo>
                  <a:cubicBezTo>
                    <a:pt x="3448" y="287"/>
                    <a:pt x="3192" y="287"/>
                    <a:pt x="3065" y="287"/>
                  </a:cubicBezTo>
                  <a:lnTo>
                    <a:pt x="2809" y="287"/>
                  </a:lnTo>
                  <a:cubicBezTo>
                    <a:pt x="2650" y="287"/>
                    <a:pt x="2650" y="287"/>
                    <a:pt x="2522" y="415"/>
                  </a:cubicBezTo>
                  <a:cubicBezTo>
                    <a:pt x="2267" y="543"/>
                    <a:pt x="2267" y="670"/>
                    <a:pt x="2139" y="958"/>
                  </a:cubicBezTo>
                  <a:cubicBezTo>
                    <a:pt x="2011" y="1213"/>
                    <a:pt x="1852" y="1341"/>
                    <a:pt x="1852" y="1468"/>
                  </a:cubicBezTo>
                  <a:cubicBezTo>
                    <a:pt x="1852" y="1755"/>
                    <a:pt x="1724" y="1883"/>
                    <a:pt x="1724" y="2011"/>
                  </a:cubicBezTo>
                  <a:cubicBezTo>
                    <a:pt x="1597" y="2394"/>
                    <a:pt x="1469" y="2936"/>
                    <a:pt x="1341" y="3351"/>
                  </a:cubicBezTo>
                  <a:cubicBezTo>
                    <a:pt x="1214" y="3862"/>
                    <a:pt x="1214" y="4277"/>
                    <a:pt x="1054" y="4787"/>
                  </a:cubicBezTo>
                  <a:cubicBezTo>
                    <a:pt x="926" y="5074"/>
                    <a:pt x="926" y="5202"/>
                    <a:pt x="926" y="5457"/>
                  </a:cubicBezTo>
                  <a:cubicBezTo>
                    <a:pt x="799" y="5745"/>
                    <a:pt x="799" y="6000"/>
                    <a:pt x="671" y="6255"/>
                  </a:cubicBezTo>
                  <a:cubicBezTo>
                    <a:pt x="671" y="6798"/>
                    <a:pt x="543" y="7181"/>
                    <a:pt x="543" y="7723"/>
                  </a:cubicBezTo>
                  <a:lnTo>
                    <a:pt x="543" y="8394"/>
                  </a:lnTo>
                  <a:cubicBezTo>
                    <a:pt x="543" y="8649"/>
                    <a:pt x="543" y="8936"/>
                    <a:pt x="416" y="9191"/>
                  </a:cubicBezTo>
                  <a:cubicBezTo>
                    <a:pt x="416" y="9574"/>
                    <a:pt x="416" y="10117"/>
                    <a:pt x="256" y="10532"/>
                  </a:cubicBezTo>
                  <a:cubicBezTo>
                    <a:pt x="256" y="11042"/>
                    <a:pt x="129" y="11457"/>
                    <a:pt x="129" y="11840"/>
                  </a:cubicBezTo>
                  <a:cubicBezTo>
                    <a:pt x="129" y="12255"/>
                    <a:pt x="1" y="12511"/>
                    <a:pt x="256" y="12925"/>
                  </a:cubicBezTo>
                  <a:cubicBezTo>
                    <a:pt x="416" y="13181"/>
                    <a:pt x="926" y="13308"/>
                    <a:pt x="1341" y="13308"/>
                  </a:cubicBezTo>
                  <a:lnTo>
                    <a:pt x="1852" y="13308"/>
                  </a:lnTo>
                  <a:cubicBezTo>
                    <a:pt x="2011" y="13308"/>
                    <a:pt x="2139" y="13181"/>
                    <a:pt x="2267" y="13181"/>
                  </a:cubicBezTo>
                  <a:cubicBezTo>
                    <a:pt x="2394" y="13181"/>
                    <a:pt x="2522" y="13053"/>
                    <a:pt x="2522" y="12925"/>
                  </a:cubicBezTo>
                  <a:cubicBezTo>
                    <a:pt x="2650" y="12766"/>
                    <a:pt x="2650" y="12511"/>
                    <a:pt x="2650" y="12383"/>
                  </a:cubicBezTo>
                  <a:cubicBezTo>
                    <a:pt x="2650" y="12128"/>
                    <a:pt x="2809" y="11840"/>
                    <a:pt x="2809" y="11713"/>
                  </a:cubicBezTo>
                  <a:lnTo>
                    <a:pt x="2809" y="11042"/>
                  </a:lnTo>
                  <a:cubicBezTo>
                    <a:pt x="2937" y="10787"/>
                    <a:pt x="2937" y="10532"/>
                    <a:pt x="2937" y="10372"/>
                  </a:cubicBezTo>
                  <a:lnTo>
                    <a:pt x="2937" y="10117"/>
                  </a:lnTo>
                  <a:lnTo>
                    <a:pt x="4788" y="10117"/>
                  </a:lnTo>
                  <a:lnTo>
                    <a:pt x="4788" y="10372"/>
                  </a:lnTo>
                  <a:lnTo>
                    <a:pt x="4788" y="11170"/>
                  </a:lnTo>
                  <a:lnTo>
                    <a:pt x="4788" y="12128"/>
                  </a:lnTo>
                  <a:cubicBezTo>
                    <a:pt x="4788" y="12255"/>
                    <a:pt x="4788" y="12383"/>
                    <a:pt x="4916" y="12638"/>
                  </a:cubicBezTo>
                  <a:lnTo>
                    <a:pt x="5043" y="12766"/>
                  </a:lnTo>
                  <a:cubicBezTo>
                    <a:pt x="5203" y="12925"/>
                    <a:pt x="5331" y="12925"/>
                    <a:pt x="5458" y="12925"/>
                  </a:cubicBezTo>
                  <a:lnTo>
                    <a:pt x="5841" y="12925"/>
                  </a:lnTo>
                  <a:cubicBezTo>
                    <a:pt x="5841" y="12766"/>
                    <a:pt x="6001" y="12766"/>
                    <a:pt x="6128" y="12766"/>
                  </a:cubicBezTo>
                  <a:cubicBezTo>
                    <a:pt x="6384" y="12766"/>
                    <a:pt x="6639" y="12638"/>
                    <a:pt x="6926" y="12638"/>
                  </a:cubicBezTo>
                  <a:lnTo>
                    <a:pt x="7596" y="12638"/>
                  </a:lnTo>
                  <a:cubicBezTo>
                    <a:pt x="7852" y="12511"/>
                    <a:pt x="7979" y="12511"/>
                    <a:pt x="7979" y="12383"/>
                  </a:cubicBezTo>
                  <a:cubicBezTo>
                    <a:pt x="8107" y="12255"/>
                    <a:pt x="8107" y="12128"/>
                    <a:pt x="8107" y="11968"/>
                  </a:cubicBezTo>
                  <a:cubicBezTo>
                    <a:pt x="8235" y="11713"/>
                    <a:pt x="8235" y="11585"/>
                    <a:pt x="8235" y="11457"/>
                  </a:cubicBezTo>
                  <a:lnTo>
                    <a:pt x="8235" y="10787"/>
                  </a:lnTo>
                  <a:lnTo>
                    <a:pt x="8235" y="10117"/>
                  </a:lnTo>
                  <a:lnTo>
                    <a:pt x="8235" y="8649"/>
                  </a:lnTo>
                  <a:cubicBezTo>
                    <a:pt x="8235" y="8394"/>
                    <a:pt x="8107" y="8138"/>
                    <a:pt x="8107" y="7851"/>
                  </a:cubicBezTo>
                  <a:cubicBezTo>
                    <a:pt x="8107" y="7596"/>
                    <a:pt x="8107" y="7468"/>
                    <a:pt x="7979" y="7181"/>
                  </a:cubicBezTo>
                  <a:cubicBezTo>
                    <a:pt x="7852" y="6670"/>
                    <a:pt x="7852" y="6255"/>
                    <a:pt x="7724" y="5745"/>
                  </a:cubicBezTo>
                  <a:lnTo>
                    <a:pt x="7724" y="5074"/>
                  </a:lnTo>
                  <a:cubicBezTo>
                    <a:pt x="7724" y="4787"/>
                    <a:pt x="7724" y="4532"/>
                    <a:pt x="7596" y="4277"/>
                  </a:cubicBezTo>
                  <a:cubicBezTo>
                    <a:pt x="7596" y="3479"/>
                    <a:pt x="7596" y="2553"/>
                    <a:pt x="7437" y="1596"/>
                  </a:cubicBezTo>
                  <a:cubicBezTo>
                    <a:pt x="7437" y="1468"/>
                    <a:pt x="7309" y="1213"/>
                    <a:pt x="7309" y="1085"/>
                  </a:cubicBezTo>
                  <a:cubicBezTo>
                    <a:pt x="7309" y="670"/>
                    <a:pt x="7182" y="287"/>
                    <a:pt x="6799" y="160"/>
                  </a:cubicBezTo>
                  <a:lnTo>
                    <a:pt x="6511" y="160"/>
                  </a:lnTo>
                  <a:cubicBezTo>
                    <a:pt x="6511" y="0"/>
                    <a:pt x="6384" y="0"/>
                    <a:pt x="6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4" name="Google Shape;774;p19"/>
          <p:cNvGrpSpPr/>
          <p:nvPr/>
        </p:nvGrpSpPr>
        <p:grpSpPr>
          <a:xfrm>
            <a:off x="649542" y="340253"/>
            <a:ext cx="279451" cy="398476"/>
            <a:chOff x="1705617" y="591066"/>
            <a:chExt cx="279451" cy="398476"/>
          </a:xfrm>
        </p:grpSpPr>
        <p:sp>
          <p:nvSpPr>
            <p:cNvPr id="775" name="Google Shape;775;p19"/>
            <p:cNvSpPr/>
            <p:nvPr/>
          </p:nvSpPr>
          <p:spPr>
            <a:xfrm>
              <a:off x="1788263" y="656973"/>
              <a:ext cx="98401" cy="126948"/>
            </a:xfrm>
            <a:custGeom>
              <a:avLst/>
              <a:gdLst/>
              <a:ahLst/>
              <a:cxnLst/>
              <a:rect l="l" t="t" r="r" b="b"/>
              <a:pathLst>
                <a:path w="3192" h="4118" extrusionOk="0">
                  <a:moveTo>
                    <a:pt x="1596" y="798"/>
                  </a:moveTo>
                  <a:lnTo>
                    <a:pt x="1724" y="926"/>
                  </a:lnTo>
                  <a:lnTo>
                    <a:pt x="1851" y="926"/>
                  </a:lnTo>
                  <a:cubicBezTo>
                    <a:pt x="1851" y="1054"/>
                    <a:pt x="1979" y="1054"/>
                    <a:pt x="1979" y="1213"/>
                  </a:cubicBezTo>
                  <a:cubicBezTo>
                    <a:pt x="2107" y="1341"/>
                    <a:pt x="2107" y="1469"/>
                    <a:pt x="2234" y="1596"/>
                  </a:cubicBezTo>
                  <a:lnTo>
                    <a:pt x="2234" y="1724"/>
                  </a:lnTo>
                  <a:lnTo>
                    <a:pt x="2234" y="1852"/>
                  </a:lnTo>
                  <a:cubicBezTo>
                    <a:pt x="2234" y="2011"/>
                    <a:pt x="2234" y="2011"/>
                    <a:pt x="2107" y="2139"/>
                  </a:cubicBezTo>
                  <a:cubicBezTo>
                    <a:pt x="2107" y="2267"/>
                    <a:pt x="1979" y="2394"/>
                    <a:pt x="1851" y="2522"/>
                  </a:cubicBezTo>
                  <a:lnTo>
                    <a:pt x="1436" y="2937"/>
                  </a:lnTo>
                  <a:cubicBezTo>
                    <a:pt x="1309" y="3064"/>
                    <a:pt x="1309" y="3064"/>
                    <a:pt x="1181" y="3064"/>
                  </a:cubicBezTo>
                  <a:lnTo>
                    <a:pt x="1181" y="2937"/>
                  </a:lnTo>
                  <a:cubicBezTo>
                    <a:pt x="1181" y="2650"/>
                    <a:pt x="1181" y="2522"/>
                    <a:pt x="1054" y="2267"/>
                  </a:cubicBezTo>
                  <a:cubicBezTo>
                    <a:pt x="1054" y="1852"/>
                    <a:pt x="1054" y="1341"/>
                    <a:pt x="926" y="926"/>
                  </a:cubicBezTo>
                  <a:cubicBezTo>
                    <a:pt x="1054" y="926"/>
                    <a:pt x="1181" y="926"/>
                    <a:pt x="1309" y="798"/>
                  </a:cubicBezTo>
                  <a:close/>
                  <a:moveTo>
                    <a:pt x="1054" y="1"/>
                  </a:moveTo>
                  <a:cubicBezTo>
                    <a:pt x="798" y="1"/>
                    <a:pt x="511" y="128"/>
                    <a:pt x="256" y="256"/>
                  </a:cubicBezTo>
                  <a:cubicBezTo>
                    <a:pt x="256" y="256"/>
                    <a:pt x="128" y="416"/>
                    <a:pt x="128" y="543"/>
                  </a:cubicBezTo>
                  <a:cubicBezTo>
                    <a:pt x="0" y="671"/>
                    <a:pt x="0" y="798"/>
                    <a:pt x="0" y="926"/>
                  </a:cubicBezTo>
                  <a:cubicBezTo>
                    <a:pt x="128" y="1469"/>
                    <a:pt x="128" y="1852"/>
                    <a:pt x="256" y="2394"/>
                  </a:cubicBezTo>
                  <a:lnTo>
                    <a:pt x="256" y="2809"/>
                  </a:lnTo>
                  <a:lnTo>
                    <a:pt x="256" y="3064"/>
                  </a:lnTo>
                  <a:lnTo>
                    <a:pt x="256" y="3192"/>
                  </a:lnTo>
                  <a:cubicBezTo>
                    <a:pt x="383" y="3447"/>
                    <a:pt x="383" y="3607"/>
                    <a:pt x="383" y="3735"/>
                  </a:cubicBezTo>
                  <a:cubicBezTo>
                    <a:pt x="383" y="3990"/>
                    <a:pt x="639" y="4118"/>
                    <a:pt x="798" y="4118"/>
                  </a:cubicBezTo>
                  <a:lnTo>
                    <a:pt x="926" y="4118"/>
                  </a:lnTo>
                  <a:lnTo>
                    <a:pt x="1054" y="3990"/>
                  </a:lnTo>
                  <a:lnTo>
                    <a:pt x="1436" y="3990"/>
                  </a:lnTo>
                  <a:cubicBezTo>
                    <a:pt x="1851" y="3862"/>
                    <a:pt x="2107" y="3607"/>
                    <a:pt x="2394" y="3320"/>
                  </a:cubicBezTo>
                  <a:lnTo>
                    <a:pt x="2777" y="2937"/>
                  </a:lnTo>
                  <a:cubicBezTo>
                    <a:pt x="2905" y="2650"/>
                    <a:pt x="3032" y="2522"/>
                    <a:pt x="3032" y="2267"/>
                  </a:cubicBezTo>
                  <a:cubicBezTo>
                    <a:pt x="3192" y="2139"/>
                    <a:pt x="3192" y="1852"/>
                    <a:pt x="3192" y="1724"/>
                  </a:cubicBezTo>
                  <a:cubicBezTo>
                    <a:pt x="3192" y="1596"/>
                    <a:pt x="3192" y="1469"/>
                    <a:pt x="3032" y="1341"/>
                  </a:cubicBezTo>
                  <a:lnTo>
                    <a:pt x="3032" y="1213"/>
                  </a:lnTo>
                  <a:cubicBezTo>
                    <a:pt x="2905" y="926"/>
                    <a:pt x="2905" y="798"/>
                    <a:pt x="2777" y="671"/>
                  </a:cubicBezTo>
                  <a:lnTo>
                    <a:pt x="2394" y="256"/>
                  </a:lnTo>
                  <a:cubicBezTo>
                    <a:pt x="2234" y="128"/>
                    <a:pt x="1979" y="1"/>
                    <a:pt x="18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9"/>
            <p:cNvSpPr/>
            <p:nvPr/>
          </p:nvSpPr>
          <p:spPr>
            <a:xfrm>
              <a:off x="1796124" y="825194"/>
              <a:ext cx="90540" cy="119087"/>
            </a:xfrm>
            <a:custGeom>
              <a:avLst/>
              <a:gdLst/>
              <a:ahLst/>
              <a:cxnLst/>
              <a:rect l="l" t="t" r="r" b="b"/>
              <a:pathLst>
                <a:path w="2937" h="3863" extrusionOk="0">
                  <a:moveTo>
                    <a:pt x="1469" y="927"/>
                  </a:moveTo>
                  <a:cubicBezTo>
                    <a:pt x="1596" y="927"/>
                    <a:pt x="1596" y="927"/>
                    <a:pt x="1596" y="1054"/>
                  </a:cubicBezTo>
                  <a:lnTo>
                    <a:pt x="1724" y="1054"/>
                  </a:lnTo>
                  <a:lnTo>
                    <a:pt x="1852" y="1182"/>
                  </a:lnTo>
                  <a:cubicBezTo>
                    <a:pt x="1852" y="1182"/>
                    <a:pt x="1852" y="1341"/>
                    <a:pt x="1979" y="1341"/>
                  </a:cubicBezTo>
                  <a:lnTo>
                    <a:pt x="1979" y="1597"/>
                  </a:lnTo>
                  <a:lnTo>
                    <a:pt x="1979" y="1852"/>
                  </a:lnTo>
                  <a:cubicBezTo>
                    <a:pt x="1979" y="2139"/>
                    <a:pt x="1852" y="2267"/>
                    <a:pt x="1852" y="2395"/>
                  </a:cubicBezTo>
                  <a:cubicBezTo>
                    <a:pt x="1724" y="2395"/>
                    <a:pt x="1724" y="2522"/>
                    <a:pt x="1724" y="2650"/>
                  </a:cubicBezTo>
                  <a:cubicBezTo>
                    <a:pt x="1596" y="2650"/>
                    <a:pt x="1596" y="2650"/>
                    <a:pt x="1469" y="2778"/>
                  </a:cubicBezTo>
                  <a:cubicBezTo>
                    <a:pt x="1469" y="2778"/>
                    <a:pt x="1341" y="2937"/>
                    <a:pt x="1181" y="2937"/>
                  </a:cubicBezTo>
                  <a:cubicBezTo>
                    <a:pt x="1181" y="2267"/>
                    <a:pt x="1054" y="1597"/>
                    <a:pt x="926" y="927"/>
                  </a:cubicBezTo>
                  <a:close/>
                  <a:moveTo>
                    <a:pt x="1181" y="1"/>
                  </a:moveTo>
                  <a:cubicBezTo>
                    <a:pt x="926" y="1"/>
                    <a:pt x="671" y="129"/>
                    <a:pt x="384" y="129"/>
                  </a:cubicBezTo>
                  <a:cubicBezTo>
                    <a:pt x="256" y="129"/>
                    <a:pt x="128" y="384"/>
                    <a:pt x="128" y="544"/>
                  </a:cubicBezTo>
                  <a:cubicBezTo>
                    <a:pt x="1" y="671"/>
                    <a:pt x="1" y="799"/>
                    <a:pt x="1" y="927"/>
                  </a:cubicBezTo>
                  <a:cubicBezTo>
                    <a:pt x="128" y="1597"/>
                    <a:pt x="256" y="2139"/>
                    <a:pt x="256" y="2650"/>
                  </a:cubicBezTo>
                  <a:cubicBezTo>
                    <a:pt x="256" y="2778"/>
                    <a:pt x="384" y="2937"/>
                    <a:pt x="384" y="3192"/>
                  </a:cubicBezTo>
                  <a:cubicBezTo>
                    <a:pt x="384" y="3320"/>
                    <a:pt x="384" y="3320"/>
                    <a:pt x="543" y="3448"/>
                  </a:cubicBezTo>
                  <a:cubicBezTo>
                    <a:pt x="543" y="3575"/>
                    <a:pt x="671" y="3575"/>
                    <a:pt x="671" y="3575"/>
                  </a:cubicBezTo>
                  <a:lnTo>
                    <a:pt x="799" y="3575"/>
                  </a:lnTo>
                  <a:cubicBezTo>
                    <a:pt x="799" y="3735"/>
                    <a:pt x="799" y="3735"/>
                    <a:pt x="926" y="3863"/>
                  </a:cubicBezTo>
                  <a:lnTo>
                    <a:pt x="1181" y="3863"/>
                  </a:lnTo>
                  <a:cubicBezTo>
                    <a:pt x="1469" y="3735"/>
                    <a:pt x="1596" y="3735"/>
                    <a:pt x="1724" y="3575"/>
                  </a:cubicBezTo>
                  <a:cubicBezTo>
                    <a:pt x="1979" y="3575"/>
                    <a:pt x="2139" y="3448"/>
                    <a:pt x="2267" y="3320"/>
                  </a:cubicBezTo>
                  <a:cubicBezTo>
                    <a:pt x="2522" y="3065"/>
                    <a:pt x="2650" y="2778"/>
                    <a:pt x="2777" y="2267"/>
                  </a:cubicBezTo>
                  <a:cubicBezTo>
                    <a:pt x="2777" y="2139"/>
                    <a:pt x="2937" y="1980"/>
                    <a:pt x="2937" y="1852"/>
                  </a:cubicBezTo>
                  <a:lnTo>
                    <a:pt x="2937" y="1597"/>
                  </a:lnTo>
                  <a:cubicBezTo>
                    <a:pt x="2937" y="1469"/>
                    <a:pt x="2937" y="1341"/>
                    <a:pt x="2777" y="1182"/>
                  </a:cubicBezTo>
                  <a:lnTo>
                    <a:pt x="2777" y="927"/>
                  </a:lnTo>
                  <a:cubicBezTo>
                    <a:pt x="2650" y="799"/>
                    <a:pt x="2650" y="671"/>
                    <a:pt x="2522" y="544"/>
                  </a:cubicBezTo>
                  <a:cubicBezTo>
                    <a:pt x="2394" y="544"/>
                    <a:pt x="2394" y="384"/>
                    <a:pt x="2267" y="256"/>
                  </a:cubicBezTo>
                  <a:lnTo>
                    <a:pt x="1979" y="256"/>
                  </a:lnTo>
                  <a:cubicBezTo>
                    <a:pt x="1852" y="129"/>
                    <a:pt x="1724" y="129"/>
                    <a:pt x="14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9"/>
            <p:cNvSpPr/>
            <p:nvPr/>
          </p:nvSpPr>
          <p:spPr>
            <a:xfrm>
              <a:off x="1705617" y="591066"/>
              <a:ext cx="279451" cy="398476"/>
            </a:xfrm>
            <a:custGeom>
              <a:avLst/>
              <a:gdLst/>
              <a:ahLst/>
              <a:cxnLst/>
              <a:rect l="l" t="t" r="r" b="b"/>
              <a:pathLst>
                <a:path w="9065" h="12926" extrusionOk="0">
                  <a:moveTo>
                    <a:pt x="5330" y="958"/>
                  </a:moveTo>
                  <a:cubicBezTo>
                    <a:pt x="5586" y="1085"/>
                    <a:pt x="6000" y="1213"/>
                    <a:pt x="6256" y="1341"/>
                  </a:cubicBezTo>
                  <a:lnTo>
                    <a:pt x="6383" y="1341"/>
                  </a:lnTo>
                  <a:cubicBezTo>
                    <a:pt x="6511" y="1468"/>
                    <a:pt x="6798" y="1596"/>
                    <a:pt x="7054" y="1756"/>
                  </a:cubicBezTo>
                  <a:lnTo>
                    <a:pt x="7181" y="1883"/>
                  </a:lnTo>
                  <a:cubicBezTo>
                    <a:pt x="7181" y="2011"/>
                    <a:pt x="7309" y="2011"/>
                    <a:pt x="7309" y="2139"/>
                  </a:cubicBezTo>
                  <a:lnTo>
                    <a:pt x="7309" y="2394"/>
                  </a:lnTo>
                  <a:lnTo>
                    <a:pt x="7309" y="3064"/>
                  </a:lnTo>
                  <a:cubicBezTo>
                    <a:pt x="7309" y="3479"/>
                    <a:pt x="7181" y="3734"/>
                    <a:pt x="7054" y="3990"/>
                  </a:cubicBezTo>
                  <a:cubicBezTo>
                    <a:pt x="6926" y="4277"/>
                    <a:pt x="6798" y="4660"/>
                    <a:pt x="6798" y="4947"/>
                  </a:cubicBezTo>
                  <a:cubicBezTo>
                    <a:pt x="6671" y="5075"/>
                    <a:pt x="6511" y="5202"/>
                    <a:pt x="6511" y="5330"/>
                  </a:cubicBezTo>
                  <a:cubicBezTo>
                    <a:pt x="6383" y="5458"/>
                    <a:pt x="6383" y="5585"/>
                    <a:pt x="6256" y="5585"/>
                  </a:cubicBezTo>
                  <a:cubicBezTo>
                    <a:pt x="6256" y="5745"/>
                    <a:pt x="6256" y="5745"/>
                    <a:pt x="6128" y="5745"/>
                  </a:cubicBezTo>
                  <a:cubicBezTo>
                    <a:pt x="6128" y="5873"/>
                    <a:pt x="6128" y="5873"/>
                    <a:pt x="6000" y="6000"/>
                  </a:cubicBezTo>
                  <a:lnTo>
                    <a:pt x="6000" y="6383"/>
                  </a:lnTo>
                  <a:cubicBezTo>
                    <a:pt x="6000" y="6543"/>
                    <a:pt x="6256" y="6670"/>
                    <a:pt x="6511" y="6798"/>
                  </a:cubicBezTo>
                  <a:cubicBezTo>
                    <a:pt x="6671" y="6798"/>
                    <a:pt x="6798" y="6926"/>
                    <a:pt x="7054" y="6926"/>
                  </a:cubicBezTo>
                  <a:cubicBezTo>
                    <a:pt x="7181" y="7053"/>
                    <a:pt x="7468" y="7181"/>
                    <a:pt x="7596" y="7341"/>
                  </a:cubicBezTo>
                  <a:cubicBezTo>
                    <a:pt x="7596" y="7341"/>
                    <a:pt x="7724" y="7468"/>
                    <a:pt x="7851" y="7596"/>
                  </a:cubicBezTo>
                  <a:cubicBezTo>
                    <a:pt x="7851" y="7724"/>
                    <a:pt x="7851" y="7851"/>
                    <a:pt x="7979" y="7851"/>
                  </a:cubicBezTo>
                  <a:cubicBezTo>
                    <a:pt x="7979" y="8139"/>
                    <a:pt x="8107" y="8266"/>
                    <a:pt x="8107" y="8522"/>
                  </a:cubicBezTo>
                  <a:lnTo>
                    <a:pt x="8107" y="9192"/>
                  </a:lnTo>
                  <a:cubicBezTo>
                    <a:pt x="7979" y="9319"/>
                    <a:pt x="7979" y="9575"/>
                    <a:pt x="7979" y="9734"/>
                  </a:cubicBezTo>
                  <a:cubicBezTo>
                    <a:pt x="7851" y="9862"/>
                    <a:pt x="7851" y="9990"/>
                    <a:pt x="7724" y="10117"/>
                  </a:cubicBezTo>
                  <a:cubicBezTo>
                    <a:pt x="7596" y="10373"/>
                    <a:pt x="7468" y="10660"/>
                    <a:pt x="7181" y="11043"/>
                  </a:cubicBezTo>
                  <a:lnTo>
                    <a:pt x="6926" y="11330"/>
                  </a:lnTo>
                  <a:cubicBezTo>
                    <a:pt x="6671" y="11458"/>
                    <a:pt x="6383" y="11585"/>
                    <a:pt x="6128" y="11713"/>
                  </a:cubicBezTo>
                  <a:lnTo>
                    <a:pt x="5713" y="11713"/>
                  </a:lnTo>
                  <a:cubicBezTo>
                    <a:pt x="5586" y="11841"/>
                    <a:pt x="5330" y="11841"/>
                    <a:pt x="5203" y="11841"/>
                  </a:cubicBezTo>
                  <a:lnTo>
                    <a:pt x="4788" y="11841"/>
                  </a:lnTo>
                  <a:cubicBezTo>
                    <a:pt x="4660" y="11968"/>
                    <a:pt x="4405" y="11968"/>
                    <a:pt x="4277" y="11968"/>
                  </a:cubicBezTo>
                  <a:lnTo>
                    <a:pt x="2266" y="11968"/>
                  </a:lnTo>
                  <a:cubicBezTo>
                    <a:pt x="2139" y="11968"/>
                    <a:pt x="2139" y="11968"/>
                    <a:pt x="2011" y="11841"/>
                  </a:cubicBezTo>
                  <a:cubicBezTo>
                    <a:pt x="2011" y="11585"/>
                    <a:pt x="1883" y="11330"/>
                    <a:pt x="1883" y="11043"/>
                  </a:cubicBezTo>
                  <a:lnTo>
                    <a:pt x="1883" y="10660"/>
                  </a:lnTo>
                  <a:cubicBezTo>
                    <a:pt x="1724" y="10373"/>
                    <a:pt x="1724" y="9990"/>
                    <a:pt x="1596" y="9734"/>
                  </a:cubicBezTo>
                  <a:lnTo>
                    <a:pt x="1596" y="8777"/>
                  </a:lnTo>
                  <a:lnTo>
                    <a:pt x="1469" y="8394"/>
                  </a:lnTo>
                  <a:cubicBezTo>
                    <a:pt x="1469" y="8139"/>
                    <a:pt x="1469" y="7851"/>
                    <a:pt x="1341" y="7596"/>
                  </a:cubicBezTo>
                  <a:lnTo>
                    <a:pt x="1341" y="7468"/>
                  </a:lnTo>
                  <a:cubicBezTo>
                    <a:pt x="1341" y="7341"/>
                    <a:pt x="1341" y="7181"/>
                    <a:pt x="1213" y="7053"/>
                  </a:cubicBezTo>
                  <a:lnTo>
                    <a:pt x="1213" y="5330"/>
                  </a:lnTo>
                  <a:lnTo>
                    <a:pt x="1213" y="5202"/>
                  </a:lnTo>
                  <a:lnTo>
                    <a:pt x="1213" y="4532"/>
                  </a:lnTo>
                  <a:cubicBezTo>
                    <a:pt x="1086" y="3990"/>
                    <a:pt x="1086" y="3479"/>
                    <a:pt x="1086" y="2936"/>
                  </a:cubicBezTo>
                  <a:lnTo>
                    <a:pt x="1086" y="1883"/>
                  </a:lnTo>
                  <a:lnTo>
                    <a:pt x="1086" y="1596"/>
                  </a:lnTo>
                  <a:cubicBezTo>
                    <a:pt x="1213" y="1468"/>
                    <a:pt x="1469" y="1341"/>
                    <a:pt x="1596" y="1341"/>
                  </a:cubicBezTo>
                  <a:cubicBezTo>
                    <a:pt x="2139" y="1213"/>
                    <a:pt x="2522" y="1085"/>
                    <a:pt x="3064" y="958"/>
                  </a:cubicBezTo>
                  <a:close/>
                  <a:moveTo>
                    <a:pt x="3479" y="0"/>
                  </a:moveTo>
                  <a:cubicBezTo>
                    <a:pt x="3192" y="0"/>
                    <a:pt x="2937" y="0"/>
                    <a:pt x="2681" y="160"/>
                  </a:cubicBezTo>
                  <a:cubicBezTo>
                    <a:pt x="2394" y="160"/>
                    <a:pt x="2266" y="160"/>
                    <a:pt x="2011" y="288"/>
                  </a:cubicBezTo>
                  <a:cubicBezTo>
                    <a:pt x="1596" y="288"/>
                    <a:pt x="1213" y="415"/>
                    <a:pt x="798" y="671"/>
                  </a:cubicBezTo>
                  <a:cubicBezTo>
                    <a:pt x="671" y="798"/>
                    <a:pt x="543" y="958"/>
                    <a:pt x="288" y="1085"/>
                  </a:cubicBezTo>
                  <a:cubicBezTo>
                    <a:pt x="128" y="1213"/>
                    <a:pt x="1" y="1341"/>
                    <a:pt x="1" y="1468"/>
                  </a:cubicBezTo>
                  <a:lnTo>
                    <a:pt x="1" y="1756"/>
                  </a:lnTo>
                  <a:cubicBezTo>
                    <a:pt x="1" y="2011"/>
                    <a:pt x="1" y="2139"/>
                    <a:pt x="128" y="2266"/>
                  </a:cubicBezTo>
                  <a:lnTo>
                    <a:pt x="128" y="2394"/>
                  </a:lnTo>
                  <a:cubicBezTo>
                    <a:pt x="128" y="3192"/>
                    <a:pt x="288" y="4149"/>
                    <a:pt x="288" y="4947"/>
                  </a:cubicBezTo>
                  <a:lnTo>
                    <a:pt x="288" y="6383"/>
                  </a:lnTo>
                  <a:cubicBezTo>
                    <a:pt x="288" y="6670"/>
                    <a:pt x="415" y="6926"/>
                    <a:pt x="415" y="7053"/>
                  </a:cubicBezTo>
                  <a:cubicBezTo>
                    <a:pt x="415" y="7341"/>
                    <a:pt x="415" y="7596"/>
                    <a:pt x="543" y="7851"/>
                  </a:cubicBezTo>
                  <a:cubicBezTo>
                    <a:pt x="543" y="8266"/>
                    <a:pt x="543" y="8649"/>
                    <a:pt x="671" y="9064"/>
                  </a:cubicBezTo>
                  <a:cubicBezTo>
                    <a:pt x="671" y="9447"/>
                    <a:pt x="798" y="9862"/>
                    <a:pt x="798" y="10245"/>
                  </a:cubicBezTo>
                  <a:cubicBezTo>
                    <a:pt x="926" y="10660"/>
                    <a:pt x="926" y="10915"/>
                    <a:pt x="1086" y="11330"/>
                  </a:cubicBezTo>
                  <a:cubicBezTo>
                    <a:pt x="1086" y="11713"/>
                    <a:pt x="1086" y="11968"/>
                    <a:pt x="1213" y="12383"/>
                  </a:cubicBezTo>
                  <a:lnTo>
                    <a:pt x="1213" y="12638"/>
                  </a:lnTo>
                  <a:cubicBezTo>
                    <a:pt x="1341" y="12766"/>
                    <a:pt x="1469" y="12766"/>
                    <a:pt x="1596" y="12766"/>
                  </a:cubicBezTo>
                  <a:lnTo>
                    <a:pt x="2011" y="12766"/>
                  </a:lnTo>
                  <a:cubicBezTo>
                    <a:pt x="2139" y="12926"/>
                    <a:pt x="2394" y="12926"/>
                    <a:pt x="2522" y="12926"/>
                  </a:cubicBezTo>
                  <a:lnTo>
                    <a:pt x="3735" y="12926"/>
                  </a:lnTo>
                  <a:cubicBezTo>
                    <a:pt x="4117" y="12926"/>
                    <a:pt x="4660" y="12926"/>
                    <a:pt x="5203" y="12766"/>
                  </a:cubicBezTo>
                  <a:cubicBezTo>
                    <a:pt x="5330" y="12766"/>
                    <a:pt x="5586" y="12766"/>
                    <a:pt x="5873" y="12638"/>
                  </a:cubicBezTo>
                  <a:lnTo>
                    <a:pt x="6128" y="12638"/>
                  </a:lnTo>
                  <a:cubicBezTo>
                    <a:pt x="6256" y="12511"/>
                    <a:pt x="6383" y="12511"/>
                    <a:pt x="6511" y="12511"/>
                  </a:cubicBezTo>
                  <a:cubicBezTo>
                    <a:pt x="6798" y="12383"/>
                    <a:pt x="7054" y="12255"/>
                    <a:pt x="7181" y="12255"/>
                  </a:cubicBezTo>
                  <a:cubicBezTo>
                    <a:pt x="7468" y="11968"/>
                    <a:pt x="7596" y="11841"/>
                    <a:pt x="7724" y="11713"/>
                  </a:cubicBezTo>
                  <a:cubicBezTo>
                    <a:pt x="8107" y="11330"/>
                    <a:pt x="8394" y="10915"/>
                    <a:pt x="8649" y="10373"/>
                  </a:cubicBezTo>
                  <a:cubicBezTo>
                    <a:pt x="8649" y="10245"/>
                    <a:pt x="8777" y="9990"/>
                    <a:pt x="8777" y="9862"/>
                  </a:cubicBezTo>
                  <a:cubicBezTo>
                    <a:pt x="8905" y="9575"/>
                    <a:pt x="8905" y="9319"/>
                    <a:pt x="9064" y="9064"/>
                  </a:cubicBezTo>
                  <a:lnTo>
                    <a:pt x="9064" y="8266"/>
                  </a:lnTo>
                  <a:cubicBezTo>
                    <a:pt x="8905" y="8139"/>
                    <a:pt x="8905" y="7851"/>
                    <a:pt x="8905" y="7724"/>
                  </a:cubicBezTo>
                  <a:cubicBezTo>
                    <a:pt x="8777" y="7468"/>
                    <a:pt x="8649" y="7341"/>
                    <a:pt x="8649" y="7181"/>
                  </a:cubicBezTo>
                  <a:cubicBezTo>
                    <a:pt x="8394" y="6926"/>
                    <a:pt x="8266" y="6670"/>
                    <a:pt x="7979" y="6543"/>
                  </a:cubicBezTo>
                  <a:cubicBezTo>
                    <a:pt x="7851" y="6383"/>
                    <a:pt x="7596" y="6256"/>
                    <a:pt x="7309" y="6128"/>
                  </a:cubicBezTo>
                  <a:cubicBezTo>
                    <a:pt x="7181" y="6128"/>
                    <a:pt x="7181" y="6128"/>
                    <a:pt x="7054" y="6000"/>
                  </a:cubicBezTo>
                  <a:cubicBezTo>
                    <a:pt x="7181" y="6000"/>
                    <a:pt x="7181" y="5873"/>
                    <a:pt x="7181" y="5873"/>
                  </a:cubicBezTo>
                  <a:cubicBezTo>
                    <a:pt x="7468" y="5585"/>
                    <a:pt x="7468" y="5330"/>
                    <a:pt x="7596" y="5202"/>
                  </a:cubicBezTo>
                  <a:cubicBezTo>
                    <a:pt x="7851" y="4660"/>
                    <a:pt x="7979" y="4277"/>
                    <a:pt x="8107" y="3862"/>
                  </a:cubicBezTo>
                  <a:cubicBezTo>
                    <a:pt x="8266" y="3351"/>
                    <a:pt x="8266" y="2936"/>
                    <a:pt x="8266" y="2394"/>
                  </a:cubicBezTo>
                  <a:cubicBezTo>
                    <a:pt x="8266" y="2139"/>
                    <a:pt x="8266" y="1883"/>
                    <a:pt x="8107" y="1596"/>
                  </a:cubicBezTo>
                  <a:cubicBezTo>
                    <a:pt x="7979" y="1341"/>
                    <a:pt x="7724" y="1085"/>
                    <a:pt x="7468" y="958"/>
                  </a:cubicBezTo>
                  <a:cubicBezTo>
                    <a:pt x="7309" y="798"/>
                    <a:pt x="7054" y="671"/>
                    <a:pt x="6926" y="543"/>
                  </a:cubicBezTo>
                  <a:cubicBezTo>
                    <a:pt x="6671" y="543"/>
                    <a:pt x="6383" y="415"/>
                    <a:pt x="6256" y="288"/>
                  </a:cubicBezTo>
                  <a:cubicBezTo>
                    <a:pt x="6000" y="288"/>
                    <a:pt x="5713" y="160"/>
                    <a:pt x="5586" y="160"/>
                  </a:cubicBezTo>
                  <a:cubicBezTo>
                    <a:pt x="5330" y="0"/>
                    <a:pt x="5075" y="0"/>
                    <a:pt x="47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8" name="Google Shape;778;p19"/>
          <p:cNvSpPr/>
          <p:nvPr/>
        </p:nvSpPr>
        <p:spPr>
          <a:xfrm>
            <a:off x="860103" y="1033725"/>
            <a:ext cx="242027" cy="368974"/>
          </a:xfrm>
          <a:custGeom>
            <a:avLst/>
            <a:gdLst/>
            <a:ahLst/>
            <a:cxnLst/>
            <a:rect l="l" t="t" r="r" b="b"/>
            <a:pathLst>
              <a:path w="7851" h="11969" extrusionOk="0">
                <a:moveTo>
                  <a:pt x="5043" y="958"/>
                </a:moveTo>
                <a:cubicBezTo>
                  <a:pt x="5457" y="1086"/>
                  <a:pt x="5713" y="1086"/>
                  <a:pt x="6000" y="1213"/>
                </a:cubicBezTo>
                <a:lnTo>
                  <a:pt x="6255" y="1341"/>
                </a:lnTo>
                <a:cubicBezTo>
                  <a:pt x="6383" y="1341"/>
                  <a:pt x="6511" y="1469"/>
                  <a:pt x="6638" y="1469"/>
                </a:cubicBezTo>
                <a:cubicBezTo>
                  <a:pt x="6798" y="1469"/>
                  <a:pt x="6798" y="1596"/>
                  <a:pt x="6798" y="1596"/>
                </a:cubicBezTo>
                <a:cubicBezTo>
                  <a:pt x="6925" y="1596"/>
                  <a:pt x="6925" y="1756"/>
                  <a:pt x="6925" y="1756"/>
                </a:cubicBezTo>
                <a:lnTo>
                  <a:pt x="6925" y="2554"/>
                </a:lnTo>
                <a:lnTo>
                  <a:pt x="6925" y="2681"/>
                </a:lnTo>
                <a:cubicBezTo>
                  <a:pt x="6798" y="2681"/>
                  <a:pt x="6798" y="2809"/>
                  <a:pt x="6798" y="2809"/>
                </a:cubicBezTo>
                <a:lnTo>
                  <a:pt x="6798" y="2937"/>
                </a:lnTo>
                <a:lnTo>
                  <a:pt x="6798" y="3862"/>
                </a:lnTo>
                <a:cubicBezTo>
                  <a:pt x="6383" y="3735"/>
                  <a:pt x="6000" y="3735"/>
                  <a:pt x="5585" y="3735"/>
                </a:cubicBezTo>
                <a:lnTo>
                  <a:pt x="5043" y="3735"/>
                </a:lnTo>
                <a:cubicBezTo>
                  <a:pt x="4915" y="3735"/>
                  <a:pt x="4787" y="3862"/>
                  <a:pt x="4660" y="3862"/>
                </a:cubicBezTo>
                <a:lnTo>
                  <a:pt x="4532" y="3862"/>
                </a:lnTo>
                <a:cubicBezTo>
                  <a:pt x="4532" y="3990"/>
                  <a:pt x="4404" y="3990"/>
                  <a:pt x="4404" y="3990"/>
                </a:cubicBezTo>
                <a:cubicBezTo>
                  <a:pt x="4117" y="4149"/>
                  <a:pt x="3989" y="4277"/>
                  <a:pt x="3862" y="4405"/>
                </a:cubicBezTo>
                <a:cubicBezTo>
                  <a:pt x="3734" y="4405"/>
                  <a:pt x="3606" y="4532"/>
                  <a:pt x="3447" y="4660"/>
                </a:cubicBezTo>
                <a:cubicBezTo>
                  <a:pt x="3447" y="4788"/>
                  <a:pt x="3319" y="4947"/>
                  <a:pt x="3319" y="4947"/>
                </a:cubicBezTo>
                <a:cubicBezTo>
                  <a:pt x="3191" y="5075"/>
                  <a:pt x="3191" y="5203"/>
                  <a:pt x="3064" y="5203"/>
                </a:cubicBezTo>
                <a:cubicBezTo>
                  <a:pt x="3064" y="5458"/>
                  <a:pt x="2936" y="5586"/>
                  <a:pt x="2936" y="5586"/>
                </a:cubicBezTo>
                <a:cubicBezTo>
                  <a:pt x="2809" y="5873"/>
                  <a:pt x="2809" y="6128"/>
                  <a:pt x="2809" y="6383"/>
                </a:cubicBezTo>
                <a:lnTo>
                  <a:pt x="2809" y="7181"/>
                </a:lnTo>
                <a:lnTo>
                  <a:pt x="2809" y="7469"/>
                </a:lnTo>
                <a:cubicBezTo>
                  <a:pt x="2936" y="7596"/>
                  <a:pt x="2936" y="7724"/>
                  <a:pt x="2936" y="7851"/>
                </a:cubicBezTo>
                <a:cubicBezTo>
                  <a:pt x="3064" y="7979"/>
                  <a:pt x="3064" y="7979"/>
                  <a:pt x="3191" y="8139"/>
                </a:cubicBezTo>
                <a:cubicBezTo>
                  <a:pt x="3319" y="8394"/>
                  <a:pt x="3447" y="8522"/>
                  <a:pt x="3606" y="8649"/>
                </a:cubicBezTo>
                <a:cubicBezTo>
                  <a:pt x="3862" y="8937"/>
                  <a:pt x="3989" y="9064"/>
                  <a:pt x="4245" y="9192"/>
                </a:cubicBezTo>
                <a:lnTo>
                  <a:pt x="4404" y="9192"/>
                </a:lnTo>
                <a:cubicBezTo>
                  <a:pt x="4660" y="9320"/>
                  <a:pt x="4915" y="9447"/>
                  <a:pt x="5330" y="9575"/>
                </a:cubicBezTo>
                <a:lnTo>
                  <a:pt x="6128" y="9575"/>
                </a:lnTo>
                <a:lnTo>
                  <a:pt x="6128" y="9990"/>
                </a:lnTo>
                <a:lnTo>
                  <a:pt x="6128" y="10117"/>
                </a:lnTo>
                <a:lnTo>
                  <a:pt x="6128" y="10245"/>
                </a:lnTo>
                <a:lnTo>
                  <a:pt x="6128" y="10532"/>
                </a:lnTo>
                <a:lnTo>
                  <a:pt x="6128" y="10660"/>
                </a:lnTo>
                <a:lnTo>
                  <a:pt x="6128" y="10788"/>
                </a:lnTo>
                <a:lnTo>
                  <a:pt x="6128" y="11043"/>
                </a:lnTo>
                <a:lnTo>
                  <a:pt x="5043" y="11043"/>
                </a:lnTo>
                <a:cubicBezTo>
                  <a:pt x="4245" y="10915"/>
                  <a:pt x="3734" y="10788"/>
                  <a:pt x="3191" y="10532"/>
                </a:cubicBezTo>
                <a:cubicBezTo>
                  <a:pt x="3064" y="10373"/>
                  <a:pt x="2809" y="10245"/>
                  <a:pt x="2649" y="10117"/>
                </a:cubicBezTo>
                <a:cubicBezTo>
                  <a:pt x="2521" y="10117"/>
                  <a:pt x="2394" y="9990"/>
                  <a:pt x="2266" y="9862"/>
                </a:cubicBezTo>
                <a:cubicBezTo>
                  <a:pt x="2266" y="9734"/>
                  <a:pt x="2138" y="9734"/>
                  <a:pt x="2011" y="9575"/>
                </a:cubicBezTo>
                <a:cubicBezTo>
                  <a:pt x="1851" y="9320"/>
                  <a:pt x="1723" y="9064"/>
                  <a:pt x="1596" y="8777"/>
                </a:cubicBezTo>
                <a:cubicBezTo>
                  <a:pt x="1468" y="8522"/>
                  <a:pt x="1340" y="8266"/>
                  <a:pt x="1213" y="7979"/>
                </a:cubicBezTo>
                <a:cubicBezTo>
                  <a:pt x="1053" y="7724"/>
                  <a:pt x="1053" y="7469"/>
                  <a:pt x="1053" y="7181"/>
                </a:cubicBezTo>
                <a:lnTo>
                  <a:pt x="1053" y="7054"/>
                </a:lnTo>
                <a:cubicBezTo>
                  <a:pt x="926" y="6798"/>
                  <a:pt x="926" y="6543"/>
                  <a:pt x="926" y="6128"/>
                </a:cubicBezTo>
                <a:cubicBezTo>
                  <a:pt x="926" y="5873"/>
                  <a:pt x="926" y="5586"/>
                  <a:pt x="1053" y="5330"/>
                </a:cubicBezTo>
                <a:cubicBezTo>
                  <a:pt x="1053" y="4660"/>
                  <a:pt x="1340" y="3862"/>
                  <a:pt x="1596" y="3064"/>
                </a:cubicBezTo>
                <a:cubicBezTo>
                  <a:pt x="1723" y="2809"/>
                  <a:pt x="1851" y="2554"/>
                  <a:pt x="2138" y="2394"/>
                </a:cubicBezTo>
                <a:cubicBezTo>
                  <a:pt x="2266" y="2139"/>
                  <a:pt x="2521" y="2011"/>
                  <a:pt x="2649" y="1756"/>
                </a:cubicBezTo>
                <a:cubicBezTo>
                  <a:pt x="2936" y="1596"/>
                  <a:pt x="3064" y="1596"/>
                  <a:pt x="3319" y="1469"/>
                </a:cubicBezTo>
                <a:lnTo>
                  <a:pt x="3447" y="1341"/>
                </a:lnTo>
                <a:cubicBezTo>
                  <a:pt x="3734" y="1213"/>
                  <a:pt x="3989" y="1086"/>
                  <a:pt x="4245" y="958"/>
                </a:cubicBezTo>
                <a:close/>
                <a:moveTo>
                  <a:pt x="4660" y="1"/>
                </a:moveTo>
                <a:cubicBezTo>
                  <a:pt x="4245" y="1"/>
                  <a:pt x="3989" y="160"/>
                  <a:pt x="3734" y="288"/>
                </a:cubicBezTo>
                <a:cubicBezTo>
                  <a:pt x="3447" y="288"/>
                  <a:pt x="3319" y="415"/>
                  <a:pt x="3064" y="543"/>
                </a:cubicBezTo>
                <a:cubicBezTo>
                  <a:pt x="2936" y="671"/>
                  <a:pt x="2649" y="798"/>
                  <a:pt x="2394" y="958"/>
                </a:cubicBezTo>
                <a:cubicBezTo>
                  <a:pt x="2266" y="1086"/>
                  <a:pt x="2011" y="1213"/>
                  <a:pt x="1851" y="1341"/>
                </a:cubicBezTo>
                <a:cubicBezTo>
                  <a:pt x="1468" y="1596"/>
                  <a:pt x="1213" y="2011"/>
                  <a:pt x="926" y="2394"/>
                </a:cubicBezTo>
                <a:cubicBezTo>
                  <a:pt x="670" y="2809"/>
                  <a:pt x="543" y="3352"/>
                  <a:pt x="415" y="3735"/>
                </a:cubicBezTo>
                <a:cubicBezTo>
                  <a:pt x="415" y="3990"/>
                  <a:pt x="255" y="4277"/>
                  <a:pt x="255" y="4532"/>
                </a:cubicBezTo>
                <a:cubicBezTo>
                  <a:pt x="128" y="4788"/>
                  <a:pt x="128" y="5075"/>
                  <a:pt x="128" y="5330"/>
                </a:cubicBezTo>
                <a:cubicBezTo>
                  <a:pt x="0" y="5745"/>
                  <a:pt x="0" y="6256"/>
                  <a:pt x="128" y="6798"/>
                </a:cubicBezTo>
                <a:lnTo>
                  <a:pt x="128" y="7596"/>
                </a:lnTo>
                <a:cubicBezTo>
                  <a:pt x="128" y="7724"/>
                  <a:pt x="128" y="7851"/>
                  <a:pt x="255" y="7979"/>
                </a:cubicBezTo>
                <a:cubicBezTo>
                  <a:pt x="255" y="8266"/>
                  <a:pt x="415" y="8394"/>
                  <a:pt x="415" y="8522"/>
                </a:cubicBezTo>
                <a:cubicBezTo>
                  <a:pt x="543" y="8777"/>
                  <a:pt x="670" y="8937"/>
                  <a:pt x="798" y="9192"/>
                </a:cubicBezTo>
                <a:cubicBezTo>
                  <a:pt x="926" y="9320"/>
                  <a:pt x="926" y="9575"/>
                  <a:pt x="1053" y="9734"/>
                </a:cubicBezTo>
                <a:cubicBezTo>
                  <a:pt x="1213" y="9990"/>
                  <a:pt x="1468" y="10245"/>
                  <a:pt x="1596" y="10373"/>
                </a:cubicBezTo>
                <a:cubicBezTo>
                  <a:pt x="1723" y="10660"/>
                  <a:pt x="2011" y="10788"/>
                  <a:pt x="2138" y="10915"/>
                </a:cubicBezTo>
                <a:cubicBezTo>
                  <a:pt x="2521" y="11171"/>
                  <a:pt x="2936" y="11458"/>
                  <a:pt x="3447" y="11585"/>
                </a:cubicBezTo>
                <a:cubicBezTo>
                  <a:pt x="3606" y="11713"/>
                  <a:pt x="3862" y="11713"/>
                  <a:pt x="3989" y="11713"/>
                </a:cubicBezTo>
                <a:cubicBezTo>
                  <a:pt x="4245" y="11841"/>
                  <a:pt x="4532" y="11841"/>
                  <a:pt x="4787" y="11968"/>
                </a:cubicBezTo>
                <a:lnTo>
                  <a:pt x="6255" y="11968"/>
                </a:lnTo>
                <a:cubicBezTo>
                  <a:pt x="6383" y="11841"/>
                  <a:pt x="6511" y="11841"/>
                  <a:pt x="6638" y="11841"/>
                </a:cubicBezTo>
                <a:cubicBezTo>
                  <a:pt x="6798" y="11713"/>
                  <a:pt x="6925" y="11585"/>
                  <a:pt x="6925" y="11458"/>
                </a:cubicBezTo>
                <a:cubicBezTo>
                  <a:pt x="6925" y="11171"/>
                  <a:pt x="7053" y="11043"/>
                  <a:pt x="7053" y="10915"/>
                </a:cubicBezTo>
                <a:lnTo>
                  <a:pt x="7053" y="10245"/>
                </a:lnTo>
                <a:lnTo>
                  <a:pt x="7053" y="9447"/>
                </a:lnTo>
                <a:cubicBezTo>
                  <a:pt x="7053" y="9320"/>
                  <a:pt x="7053" y="9192"/>
                  <a:pt x="6925" y="8937"/>
                </a:cubicBezTo>
                <a:lnTo>
                  <a:pt x="6798" y="8777"/>
                </a:lnTo>
                <a:cubicBezTo>
                  <a:pt x="6798" y="8777"/>
                  <a:pt x="6638" y="8649"/>
                  <a:pt x="6511" y="8649"/>
                </a:cubicBezTo>
                <a:lnTo>
                  <a:pt x="5585" y="8649"/>
                </a:lnTo>
                <a:cubicBezTo>
                  <a:pt x="5330" y="8649"/>
                  <a:pt x="5043" y="8522"/>
                  <a:pt x="4787" y="8394"/>
                </a:cubicBezTo>
                <a:cubicBezTo>
                  <a:pt x="4660" y="8394"/>
                  <a:pt x="4532" y="8266"/>
                  <a:pt x="4404" y="8139"/>
                </a:cubicBezTo>
                <a:cubicBezTo>
                  <a:pt x="4245" y="7979"/>
                  <a:pt x="4117" y="7851"/>
                  <a:pt x="3989" y="7724"/>
                </a:cubicBezTo>
                <a:cubicBezTo>
                  <a:pt x="3862" y="7596"/>
                  <a:pt x="3862" y="7469"/>
                  <a:pt x="3734" y="7341"/>
                </a:cubicBezTo>
                <a:lnTo>
                  <a:pt x="3734" y="6926"/>
                </a:lnTo>
                <a:cubicBezTo>
                  <a:pt x="3606" y="6798"/>
                  <a:pt x="3606" y="6543"/>
                  <a:pt x="3734" y="6256"/>
                </a:cubicBezTo>
                <a:cubicBezTo>
                  <a:pt x="3734" y="6128"/>
                  <a:pt x="3734" y="6000"/>
                  <a:pt x="3862" y="6000"/>
                </a:cubicBezTo>
                <a:cubicBezTo>
                  <a:pt x="3862" y="5745"/>
                  <a:pt x="3989" y="5586"/>
                  <a:pt x="4117" y="5458"/>
                </a:cubicBezTo>
                <a:cubicBezTo>
                  <a:pt x="4245" y="5203"/>
                  <a:pt x="4404" y="5075"/>
                  <a:pt x="4532" y="4947"/>
                </a:cubicBezTo>
                <a:cubicBezTo>
                  <a:pt x="4660" y="4947"/>
                  <a:pt x="4915" y="4788"/>
                  <a:pt x="5043" y="4660"/>
                </a:cubicBezTo>
                <a:lnTo>
                  <a:pt x="6383" y="4660"/>
                </a:lnTo>
                <a:cubicBezTo>
                  <a:pt x="6511" y="4660"/>
                  <a:pt x="6638" y="4788"/>
                  <a:pt x="6798" y="4788"/>
                </a:cubicBezTo>
                <a:lnTo>
                  <a:pt x="7181" y="4788"/>
                </a:lnTo>
                <a:cubicBezTo>
                  <a:pt x="7181" y="4660"/>
                  <a:pt x="7308" y="4660"/>
                  <a:pt x="7308" y="4532"/>
                </a:cubicBezTo>
                <a:lnTo>
                  <a:pt x="7436" y="4532"/>
                </a:lnTo>
                <a:cubicBezTo>
                  <a:pt x="7596" y="4405"/>
                  <a:pt x="7596" y="4277"/>
                  <a:pt x="7596" y="4149"/>
                </a:cubicBezTo>
                <a:cubicBezTo>
                  <a:pt x="7723" y="3607"/>
                  <a:pt x="7723" y="3192"/>
                  <a:pt x="7723" y="2809"/>
                </a:cubicBezTo>
                <a:cubicBezTo>
                  <a:pt x="7723" y="2554"/>
                  <a:pt x="7723" y="2394"/>
                  <a:pt x="7851" y="2139"/>
                </a:cubicBezTo>
                <a:cubicBezTo>
                  <a:pt x="7851" y="1883"/>
                  <a:pt x="7851" y="1596"/>
                  <a:pt x="7723" y="1341"/>
                </a:cubicBezTo>
                <a:cubicBezTo>
                  <a:pt x="7723" y="1213"/>
                  <a:pt x="7596" y="1213"/>
                  <a:pt x="7596" y="1086"/>
                </a:cubicBezTo>
                <a:cubicBezTo>
                  <a:pt x="7436" y="958"/>
                  <a:pt x="7436" y="798"/>
                  <a:pt x="7308" y="798"/>
                </a:cubicBezTo>
                <a:cubicBezTo>
                  <a:pt x="7181" y="671"/>
                  <a:pt x="7053" y="671"/>
                  <a:pt x="6925" y="671"/>
                </a:cubicBezTo>
                <a:cubicBezTo>
                  <a:pt x="6638" y="543"/>
                  <a:pt x="6511" y="415"/>
                  <a:pt x="6255" y="415"/>
                </a:cubicBezTo>
                <a:cubicBezTo>
                  <a:pt x="6000" y="288"/>
                  <a:pt x="5840" y="288"/>
                  <a:pt x="5585" y="160"/>
                </a:cubicBezTo>
                <a:cubicBezTo>
                  <a:pt x="5330" y="160"/>
                  <a:pt x="5043" y="1"/>
                  <a:pt x="478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9" name="Google Shape;779;p19"/>
          <p:cNvGrpSpPr/>
          <p:nvPr/>
        </p:nvGrpSpPr>
        <p:grpSpPr>
          <a:xfrm>
            <a:off x="324394" y="3948301"/>
            <a:ext cx="929757" cy="909504"/>
            <a:chOff x="-603806" y="1917476"/>
            <a:chExt cx="929757" cy="909504"/>
          </a:xfrm>
        </p:grpSpPr>
        <p:sp>
          <p:nvSpPr>
            <p:cNvPr id="780" name="Google Shape;780;p19"/>
            <p:cNvSpPr/>
            <p:nvPr/>
          </p:nvSpPr>
          <p:spPr>
            <a:xfrm>
              <a:off x="-603806" y="1917476"/>
              <a:ext cx="929757" cy="909504"/>
            </a:xfrm>
            <a:custGeom>
              <a:avLst/>
              <a:gdLst/>
              <a:ahLst/>
              <a:cxnLst/>
              <a:rect l="l" t="t" r="r" b="b"/>
              <a:pathLst>
                <a:path w="30160" h="29503" extrusionOk="0">
                  <a:moveTo>
                    <a:pt x="12223" y="2865"/>
                  </a:moveTo>
                  <a:cubicBezTo>
                    <a:pt x="12351" y="2865"/>
                    <a:pt x="12479" y="2865"/>
                    <a:pt x="12606" y="2993"/>
                  </a:cubicBezTo>
                  <a:cubicBezTo>
                    <a:pt x="12766" y="2993"/>
                    <a:pt x="12766" y="3121"/>
                    <a:pt x="12893" y="3248"/>
                  </a:cubicBezTo>
                  <a:cubicBezTo>
                    <a:pt x="13021" y="3408"/>
                    <a:pt x="13149" y="3535"/>
                    <a:pt x="13276" y="3663"/>
                  </a:cubicBezTo>
                  <a:cubicBezTo>
                    <a:pt x="13404" y="3791"/>
                    <a:pt x="13404" y="3918"/>
                    <a:pt x="13564" y="4206"/>
                  </a:cubicBezTo>
                  <a:lnTo>
                    <a:pt x="13564" y="4461"/>
                  </a:lnTo>
                  <a:cubicBezTo>
                    <a:pt x="13021" y="4461"/>
                    <a:pt x="12606" y="4461"/>
                    <a:pt x="12096" y="4589"/>
                  </a:cubicBezTo>
                  <a:lnTo>
                    <a:pt x="11553" y="4589"/>
                  </a:lnTo>
                  <a:cubicBezTo>
                    <a:pt x="11425" y="4716"/>
                    <a:pt x="11298" y="4716"/>
                    <a:pt x="11170" y="4716"/>
                  </a:cubicBezTo>
                  <a:lnTo>
                    <a:pt x="11170" y="4206"/>
                  </a:lnTo>
                  <a:cubicBezTo>
                    <a:pt x="11170" y="4046"/>
                    <a:pt x="11170" y="3791"/>
                    <a:pt x="11298" y="3663"/>
                  </a:cubicBezTo>
                  <a:lnTo>
                    <a:pt x="11298" y="3408"/>
                  </a:lnTo>
                  <a:cubicBezTo>
                    <a:pt x="11298" y="3248"/>
                    <a:pt x="11298" y="3121"/>
                    <a:pt x="11425" y="2993"/>
                  </a:cubicBezTo>
                  <a:lnTo>
                    <a:pt x="11425" y="2865"/>
                  </a:lnTo>
                  <a:close/>
                  <a:moveTo>
                    <a:pt x="11808" y="855"/>
                  </a:moveTo>
                  <a:cubicBezTo>
                    <a:pt x="11968" y="855"/>
                    <a:pt x="12096" y="855"/>
                    <a:pt x="12223" y="1014"/>
                  </a:cubicBezTo>
                  <a:lnTo>
                    <a:pt x="12479" y="1014"/>
                  </a:lnTo>
                  <a:cubicBezTo>
                    <a:pt x="12766" y="1142"/>
                    <a:pt x="12893" y="1270"/>
                    <a:pt x="13021" y="1397"/>
                  </a:cubicBezTo>
                  <a:cubicBezTo>
                    <a:pt x="13149" y="1525"/>
                    <a:pt x="13149" y="1525"/>
                    <a:pt x="13276" y="1653"/>
                  </a:cubicBezTo>
                  <a:lnTo>
                    <a:pt x="13564" y="1940"/>
                  </a:lnTo>
                  <a:lnTo>
                    <a:pt x="13564" y="2067"/>
                  </a:lnTo>
                  <a:cubicBezTo>
                    <a:pt x="13691" y="2195"/>
                    <a:pt x="13691" y="2323"/>
                    <a:pt x="13819" y="2450"/>
                  </a:cubicBezTo>
                  <a:lnTo>
                    <a:pt x="13947" y="2610"/>
                  </a:lnTo>
                  <a:cubicBezTo>
                    <a:pt x="14074" y="2865"/>
                    <a:pt x="14202" y="2993"/>
                    <a:pt x="14361" y="3121"/>
                  </a:cubicBezTo>
                  <a:cubicBezTo>
                    <a:pt x="14361" y="3248"/>
                    <a:pt x="14489" y="3408"/>
                    <a:pt x="14489" y="3535"/>
                  </a:cubicBezTo>
                  <a:cubicBezTo>
                    <a:pt x="14617" y="3791"/>
                    <a:pt x="14617" y="3918"/>
                    <a:pt x="14744" y="4206"/>
                  </a:cubicBezTo>
                  <a:lnTo>
                    <a:pt x="14744" y="4461"/>
                  </a:lnTo>
                  <a:lnTo>
                    <a:pt x="14617" y="4461"/>
                  </a:lnTo>
                  <a:cubicBezTo>
                    <a:pt x="14489" y="4206"/>
                    <a:pt x="14489" y="4046"/>
                    <a:pt x="14361" y="3918"/>
                  </a:cubicBezTo>
                  <a:cubicBezTo>
                    <a:pt x="14361" y="3663"/>
                    <a:pt x="14202" y="3535"/>
                    <a:pt x="14202" y="3408"/>
                  </a:cubicBezTo>
                  <a:cubicBezTo>
                    <a:pt x="13947" y="2993"/>
                    <a:pt x="13691" y="2610"/>
                    <a:pt x="13276" y="2323"/>
                  </a:cubicBezTo>
                  <a:cubicBezTo>
                    <a:pt x="13021" y="2195"/>
                    <a:pt x="12893" y="2067"/>
                    <a:pt x="12606" y="2067"/>
                  </a:cubicBezTo>
                  <a:cubicBezTo>
                    <a:pt x="12351" y="1940"/>
                    <a:pt x="12096" y="1940"/>
                    <a:pt x="11681" y="1940"/>
                  </a:cubicBezTo>
                  <a:lnTo>
                    <a:pt x="11298" y="1940"/>
                  </a:lnTo>
                  <a:cubicBezTo>
                    <a:pt x="11170" y="2067"/>
                    <a:pt x="11170" y="2067"/>
                    <a:pt x="11010" y="2067"/>
                  </a:cubicBezTo>
                  <a:cubicBezTo>
                    <a:pt x="10883" y="2195"/>
                    <a:pt x="10755" y="2323"/>
                    <a:pt x="10628" y="2610"/>
                  </a:cubicBezTo>
                  <a:cubicBezTo>
                    <a:pt x="10500" y="2865"/>
                    <a:pt x="10372" y="3121"/>
                    <a:pt x="10372" y="3408"/>
                  </a:cubicBezTo>
                  <a:lnTo>
                    <a:pt x="10372" y="3663"/>
                  </a:lnTo>
                  <a:cubicBezTo>
                    <a:pt x="10372" y="3791"/>
                    <a:pt x="10213" y="3918"/>
                    <a:pt x="10213" y="4206"/>
                  </a:cubicBezTo>
                  <a:lnTo>
                    <a:pt x="10213" y="5004"/>
                  </a:lnTo>
                  <a:lnTo>
                    <a:pt x="10085" y="5131"/>
                  </a:lnTo>
                  <a:lnTo>
                    <a:pt x="9830" y="5131"/>
                  </a:lnTo>
                  <a:lnTo>
                    <a:pt x="9830" y="5004"/>
                  </a:lnTo>
                  <a:cubicBezTo>
                    <a:pt x="9830" y="4461"/>
                    <a:pt x="9957" y="3918"/>
                    <a:pt x="9957" y="3535"/>
                  </a:cubicBezTo>
                  <a:cubicBezTo>
                    <a:pt x="9957" y="3408"/>
                    <a:pt x="9957" y="3408"/>
                    <a:pt x="10085" y="3248"/>
                  </a:cubicBezTo>
                  <a:lnTo>
                    <a:pt x="10085" y="2993"/>
                  </a:lnTo>
                  <a:lnTo>
                    <a:pt x="10213" y="2993"/>
                  </a:lnTo>
                  <a:cubicBezTo>
                    <a:pt x="10213" y="2738"/>
                    <a:pt x="10372" y="2610"/>
                    <a:pt x="10500" y="2323"/>
                  </a:cubicBezTo>
                  <a:cubicBezTo>
                    <a:pt x="10628" y="2195"/>
                    <a:pt x="10628" y="2067"/>
                    <a:pt x="10628" y="2067"/>
                  </a:cubicBezTo>
                  <a:lnTo>
                    <a:pt x="10628" y="1940"/>
                  </a:lnTo>
                  <a:cubicBezTo>
                    <a:pt x="10755" y="1940"/>
                    <a:pt x="10755" y="1812"/>
                    <a:pt x="10755" y="1653"/>
                  </a:cubicBezTo>
                  <a:cubicBezTo>
                    <a:pt x="10883" y="1525"/>
                    <a:pt x="11010" y="1397"/>
                    <a:pt x="11010" y="1270"/>
                  </a:cubicBezTo>
                  <a:lnTo>
                    <a:pt x="11170" y="1270"/>
                  </a:lnTo>
                  <a:cubicBezTo>
                    <a:pt x="11170" y="1142"/>
                    <a:pt x="11298" y="1142"/>
                    <a:pt x="11298" y="1014"/>
                  </a:cubicBezTo>
                  <a:lnTo>
                    <a:pt x="11553" y="1014"/>
                  </a:lnTo>
                  <a:cubicBezTo>
                    <a:pt x="11681" y="1014"/>
                    <a:pt x="11681" y="855"/>
                    <a:pt x="11808" y="855"/>
                  </a:cubicBezTo>
                  <a:close/>
                  <a:moveTo>
                    <a:pt x="13824" y="5330"/>
                  </a:moveTo>
                  <a:cubicBezTo>
                    <a:pt x="14365" y="5330"/>
                    <a:pt x="14925" y="5387"/>
                    <a:pt x="15542" y="5387"/>
                  </a:cubicBezTo>
                  <a:cubicBezTo>
                    <a:pt x="16595" y="5514"/>
                    <a:pt x="17393" y="5514"/>
                    <a:pt x="18064" y="5801"/>
                  </a:cubicBezTo>
                  <a:lnTo>
                    <a:pt x="18351" y="5801"/>
                  </a:lnTo>
                  <a:lnTo>
                    <a:pt x="18351" y="5929"/>
                  </a:lnTo>
                  <a:lnTo>
                    <a:pt x="18351" y="6312"/>
                  </a:lnTo>
                  <a:cubicBezTo>
                    <a:pt x="18351" y="6312"/>
                    <a:pt x="18351" y="6440"/>
                    <a:pt x="18191" y="6599"/>
                  </a:cubicBezTo>
                  <a:lnTo>
                    <a:pt x="18191" y="6855"/>
                  </a:lnTo>
                  <a:cubicBezTo>
                    <a:pt x="18191" y="7238"/>
                    <a:pt x="18191" y="7397"/>
                    <a:pt x="18064" y="7652"/>
                  </a:cubicBezTo>
                  <a:lnTo>
                    <a:pt x="18064" y="8323"/>
                  </a:lnTo>
                  <a:lnTo>
                    <a:pt x="18064" y="8450"/>
                  </a:lnTo>
                  <a:cubicBezTo>
                    <a:pt x="17936" y="8833"/>
                    <a:pt x="17936" y="9248"/>
                    <a:pt x="17936" y="9631"/>
                  </a:cubicBezTo>
                  <a:cubicBezTo>
                    <a:pt x="17808" y="9918"/>
                    <a:pt x="17808" y="10046"/>
                    <a:pt x="17808" y="10301"/>
                  </a:cubicBezTo>
                  <a:lnTo>
                    <a:pt x="17808" y="10429"/>
                  </a:lnTo>
                  <a:lnTo>
                    <a:pt x="17808" y="11099"/>
                  </a:lnTo>
                  <a:cubicBezTo>
                    <a:pt x="17681" y="11386"/>
                    <a:pt x="17681" y="11769"/>
                    <a:pt x="17681" y="12025"/>
                  </a:cubicBezTo>
                  <a:lnTo>
                    <a:pt x="17681" y="12312"/>
                  </a:lnTo>
                  <a:cubicBezTo>
                    <a:pt x="17681" y="12312"/>
                    <a:pt x="17681" y="12440"/>
                    <a:pt x="17553" y="12440"/>
                  </a:cubicBezTo>
                  <a:lnTo>
                    <a:pt x="17553" y="12567"/>
                  </a:lnTo>
                  <a:lnTo>
                    <a:pt x="17553" y="13110"/>
                  </a:lnTo>
                  <a:lnTo>
                    <a:pt x="17138" y="13110"/>
                  </a:lnTo>
                  <a:cubicBezTo>
                    <a:pt x="17010" y="13237"/>
                    <a:pt x="17010" y="13237"/>
                    <a:pt x="16883" y="13237"/>
                  </a:cubicBezTo>
                  <a:lnTo>
                    <a:pt x="16595" y="13237"/>
                  </a:lnTo>
                  <a:lnTo>
                    <a:pt x="16468" y="13365"/>
                  </a:lnTo>
                  <a:lnTo>
                    <a:pt x="16340" y="13365"/>
                  </a:lnTo>
                  <a:cubicBezTo>
                    <a:pt x="16213" y="13365"/>
                    <a:pt x="15957" y="13365"/>
                    <a:pt x="15798" y="13493"/>
                  </a:cubicBezTo>
                  <a:lnTo>
                    <a:pt x="15159" y="13493"/>
                  </a:lnTo>
                  <a:cubicBezTo>
                    <a:pt x="15000" y="13620"/>
                    <a:pt x="15000" y="13620"/>
                    <a:pt x="14872" y="13620"/>
                  </a:cubicBezTo>
                  <a:lnTo>
                    <a:pt x="14489" y="13620"/>
                  </a:lnTo>
                  <a:cubicBezTo>
                    <a:pt x="14361" y="13620"/>
                    <a:pt x="14074" y="13780"/>
                    <a:pt x="13947" y="13780"/>
                  </a:cubicBezTo>
                  <a:lnTo>
                    <a:pt x="13404" y="13780"/>
                  </a:lnTo>
                  <a:lnTo>
                    <a:pt x="13276" y="13908"/>
                  </a:lnTo>
                  <a:lnTo>
                    <a:pt x="12223" y="13908"/>
                  </a:lnTo>
                  <a:lnTo>
                    <a:pt x="11968" y="14035"/>
                  </a:lnTo>
                  <a:lnTo>
                    <a:pt x="11010" y="14035"/>
                  </a:lnTo>
                  <a:cubicBezTo>
                    <a:pt x="10883" y="13780"/>
                    <a:pt x="10883" y="13620"/>
                    <a:pt x="10755" y="13365"/>
                  </a:cubicBezTo>
                  <a:cubicBezTo>
                    <a:pt x="10628" y="13237"/>
                    <a:pt x="10500" y="12982"/>
                    <a:pt x="10500" y="12695"/>
                  </a:cubicBezTo>
                  <a:cubicBezTo>
                    <a:pt x="10372" y="12695"/>
                    <a:pt x="10372" y="12567"/>
                    <a:pt x="10372" y="12567"/>
                  </a:cubicBezTo>
                  <a:cubicBezTo>
                    <a:pt x="10372" y="12440"/>
                    <a:pt x="10213" y="12312"/>
                    <a:pt x="10213" y="12184"/>
                  </a:cubicBezTo>
                  <a:cubicBezTo>
                    <a:pt x="10085" y="12025"/>
                    <a:pt x="9957" y="11769"/>
                    <a:pt x="9957" y="11642"/>
                  </a:cubicBezTo>
                  <a:lnTo>
                    <a:pt x="9159" y="10429"/>
                  </a:lnTo>
                  <a:cubicBezTo>
                    <a:pt x="9159" y="10301"/>
                    <a:pt x="9032" y="10174"/>
                    <a:pt x="9032" y="10046"/>
                  </a:cubicBezTo>
                  <a:lnTo>
                    <a:pt x="8904" y="9918"/>
                  </a:lnTo>
                  <a:lnTo>
                    <a:pt x="8904" y="9791"/>
                  </a:lnTo>
                  <a:cubicBezTo>
                    <a:pt x="8776" y="9631"/>
                    <a:pt x="8617" y="9376"/>
                    <a:pt x="8489" y="9121"/>
                  </a:cubicBezTo>
                  <a:cubicBezTo>
                    <a:pt x="8234" y="8993"/>
                    <a:pt x="8106" y="8706"/>
                    <a:pt x="7979" y="8450"/>
                  </a:cubicBezTo>
                  <a:cubicBezTo>
                    <a:pt x="7819" y="8195"/>
                    <a:pt x="7691" y="7908"/>
                    <a:pt x="7564" y="7525"/>
                  </a:cubicBezTo>
                  <a:cubicBezTo>
                    <a:pt x="7819" y="7397"/>
                    <a:pt x="8106" y="7238"/>
                    <a:pt x="8362" y="6982"/>
                  </a:cubicBezTo>
                  <a:cubicBezTo>
                    <a:pt x="8489" y="6982"/>
                    <a:pt x="8776" y="6855"/>
                    <a:pt x="8904" y="6727"/>
                  </a:cubicBezTo>
                  <a:cubicBezTo>
                    <a:pt x="9032" y="6727"/>
                    <a:pt x="9032" y="6599"/>
                    <a:pt x="9159" y="6599"/>
                  </a:cubicBezTo>
                  <a:lnTo>
                    <a:pt x="9287" y="6440"/>
                  </a:lnTo>
                  <a:cubicBezTo>
                    <a:pt x="9415" y="6312"/>
                    <a:pt x="9574" y="6184"/>
                    <a:pt x="9830" y="6184"/>
                  </a:cubicBezTo>
                  <a:cubicBezTo>
                    <a:pt x="9957" y="6184"/>
                    <a:pt x="9957" y="6057"/>
                    <a:pt x="10085" y="6057"/>
                  </a:cubicBezTo>
                  <a:lnTo>
                    <a:pt x="10213" y="6057"/>
                  </a:lnTo>
                  <a:cubicBezTo>
                    <a:pt x="10372" y="5929"/>
                    <a:pt x="10500" y="5929"/>
                    <a:pt x="10500" y="5929"/>
                  </a:cubicBezTo>
                  <a:cubicBezTo>
                    <a:pt x="10755" y="5801"/>
                    <a:pt x="10883" y="5801"/>
                    <a:pt x="11010" y="5642"/>
                  </a:cubicBezTo>
                  <a:lnTo>
                    <a:pt x="11298" y="5642"/>
                  </a:lnTo>
                  <a:cubicBezTo>
                    <a:pt x="11553" y="5514"/>
                    <a:pt x="11681" y="5514"/>
                    <a:pt x="11808" y="5514"/>
                  </a:cubicBezTo>
                  <a:lnTo>
                    <a:pt x="12096" y="5514"/>
                  </a:lnTo>
                  <a:cubicBezTo>
                    <a:pt x="12351" y="5387"/>
                    <a:pt x="12766" y="5387"/>
                    <a:pt x="13021" y="5387"/>
                  </a:cubicBezTo>
                  <a:cubicBezTo>
                    <a:pt x="13287" y="5344"/>
                    <a:pt x="13553" y="5330"/>
                    <a:pt x="13824" y="5330"/>
                  </a:cubicBezTo>
                  <a:close/>
                  <a:moveTo>
                    <a:pt x="19276" y="6057"/>
                  </a:moveTo>
                  <a:cubicBezTo>
                    <a:pt x="19404" y="6057"/>
                    <a:pt x="19659" y="6184"/>
                    <a:pt x="19946" y="6184"/>
                  </a:cubicBezTo>
                  <a:lnTo>
                    <a:pt x="19946" y="6312"/>
                  </a:lnTo>
                  <a:lnTo>
                    <a:pt x="19946" y="6440"/>
                  </a:lnTo>
                  <a:lnTo>
                    <a:pt x="19946" y="7780"/>
                  </a:lnTo>
                  <a:lnTo>
                    <a:pt x="19946" y="8450"/>
                  </a:lnTo>
                  <a:lnTo>
                    <a:pt x="19787" y="9248"/>
                  </a:lnTo>
                  <a:lnTo>
                    <a:pt x="19787" y="9376"/>
                  </a:lnTo>
                  <a:cubicBezTo>
                    <a:pt x="19787" y="10429"/>
                    <a:pt x="19659" y="11227"/>
                    <a:pt x="19659" y="12184"/>
                  </a:cubicBezTo>
                  <a:cubicBezTo>
                    <a:pt x="19532" y="12695"/>
                    <a:pt x="19532" y="13110"/>
                    <a:pt x="19404" y="13493"/>
                  </a:cubicBezTo>
                  <a:cubicBezTo>
                    <a:pt x="19404" y="13780"/>
                    <a:pt x="19404" y="13908"/>
                    <a:pt x="19276" y="14163"/>
                  </a:cubicBezTo>
                  <a:lnTo>
                    <a:pt x="19149" y="14163"/>
                  </a:lnTo>
                  <a:cubicBezTo>
                    <a:pt x="19149" y="14291"/>
                    <a:pt x="19149" y="14291"/>
                    <a:pt x="18989" y="14291"/>
                  </a:cubicBezTo>
                  <a:cubicBezTo>
                    <a:pt x="18861" y="14291"/>
                    <a:pt x="18734" y="14418"/>
                    <a:pt x="18478" y="14418"/>
                  </a:cubicBezTo>
                  <a:cubicBezTo>
                    <a:pt x="18351" y="14418"/>
                    <a:pt x="18191" y="14578"/>
                    <a:pt x="18064" y="14578"/>
                  </a:cubicBezTo>
                  <a:lnTo>
                    <a:pt x="17553" y="14578"/>
                  </a:lnTo>
                  <a:cubicBezTo>
                    <a:pt x="17138" y="14706"/>
                    <a:pt x="16755" y="14706"/>
                    <a:pt x="16340" y="14833"/>
                  </a:cubicBezTo>
                  <a:cubicBezTo>
                    <a:pt x="15957" y="14833"/>
                    <a:pt x="15542" y="14961"/>
                    <a:pt x="15000" y="15088"/>
                  </a:cubicBezTo>
                  <a:lnTo>
                    <a:pt x="14617" y="15088"/>
                  </a:lnTo>
                  <a:lnTo>
                    <a:pt x="14617" y="14833"/>
                  </a:lnTo>
                  <a:lnTo>
                    <a:pt x="14617" y="14578"/>
                  </a:lnTo>
                  <a:lnTo>
                    <a:pt x="14744" y="14578"/>
                  </a:lnTo>
                  <a:cubicBezTo>
                    <a:pt x="14872" y="14578"/>
                    <a:pt x="15000" y="14418"/>
                    <a:pt x="15000" y="14418"/>
                  </a:cubicBezTo>
                  <a:lnTo>
                    <a:pt x="15542" y="14418"/>
                  </a:lnTo>
                  <a:cubicBezTo>
                    <a:pt x="15957" y="14291"/>
                    <a:pt x="16340" y="14291"/>
                    <a:pt x="16755" y="14163"/>
                  </a:cubicBezTo>
                  <a:lnTo>
                    <a:pt x="17010" y="14163"/>
                  </a:lnTo>
                  <a:cubicBezTo>
                    <a:pt x="17010" y="14035"/>
                    <a:pt x="17138" y="14035"/>
                    <a:pt x="17266" y="14035"/>
                  </a:cubicBezTo>
                  <a:lnTo>
                    <a:pt x="17393" y="14035"/>
                  </a:lnTo>
                  <a:cubicBezTo>
                    <a:pt x="17553" y="14035"/>
                    <a:pt x="17681" y="13908"/>
                    <a:pt x="17936" y="13908"/>
                  </a:cubicBezTo>
                  <a:cubicBezTo>
                    <a:pt x="18064" y="13780"/>
                    <a:pt x="18191" y="13620"/>
                    <a:pt x="18351" y="13493"/>
                  </a:cubicBezTo>
                  <a:cubicBezTo>
                    <a:pt x="18478" y="13237"/>
                    <a:pt x="18478" y="13110"/>
                    <a:pt x="18478" y="12982"/>
                  </a:cubicBezTo>
                  <a:lnTo>
                    <a:pt x="18478" y="12823"/>
                  </a:lnTo>
                  <a:cubicBezTo>
                    <a:pt x="18478" y="12567"/>
                    <a:pt x="18478" y="12440"/>
                    <a:pt x="18606" y="12184"/>
                  </a:cubicBezTo>
                  <a:cubicBezTo>
                    <a:pt x="18606" y="11642"/>
                    <a:pt x="18606" y="11227"/>
                    <a:pt x="18734" y="10716"/>
                  </a:cubicBezTo>
                  <a:lnTo>
                    <a:pt x="18734" y="10429"/>
                  </a:lnTo>
                  <a:lnTo>
                    <a:pt x="18734" y="10301"/>
                  </a:lnTo>
                  <a:cubicBezTo>
                    <a:pt x="18734" y="9918"/>
                    <a:pt x="18734" y="9631"/>
                    <a:pt x="18861" y="9248"/>
                  </a:cubicBezTo>
                  <a:lnTo>
                    <a:pt x="18861" y="9121"/>
                  </a:lnTo>
                  <a:cubicBezTo>
                    <a:pt x="18861" y="8833"/>
                    <a:pt x="18861" y="8578"/>
                    <a:pt x="18989" y="8450"/>
                  </a:cubicBezTo>
                  <a:lnTo>
                    <a:pt x="18989" y="7780"/>
                  </a:lnTo>
                  <a:lnTo>
                    <a:pt x="18989" y="7525"/>
                  </a:lnTo>
                  <a:cubicBezTo>
                    <a:pt x="18989" y="7238"/>
                    <a:pt x="19149" y="6982"/>
                    <a:pt x="19149" y="6599"/>
                  </a:cubicBezTo>
                  <a:cubicBezTo>
                    <a:pt x="19276" y="6312"/>
                    <a:pt x="19276" y="6184"/>
                    <a:pt x="19276" y="6057"/>
                  </a:cubicBezTo>
                  <a:close/>
                  <a:moveTo>
                    <a:pt x="6766" y="8195"/>
                  </a:moveTo>
                  <a:lnTo>
                    <a:pt x="6894" y="8323"/>
                  </a:lnTo>
                  <a:cubicBezTo>
                    <a:pt x="7021" y="8450"/>
                    <a:pt x="7021" y="8578"/>
                    <a:pt x="7021" y="8578"/>
                  </a:cubicBezTo>
                  <a:cubicBezTo>
                    <a:pt x="7181" y="8833"/>
                    <a:pt x="7308" y="8993"/>
                    <a:pt x="7436" y="9248"/>
                  </a:cubicBezTo>
                  <a:cubicBezTo>
                    <a:pt x="7436" y="9376"/>
                    <a:pt x="7564" y="9376"/>
                    <a:pt x="7564" y="9503"/>
                  </a:cubicBezTo>
                  <a:cubicBezTo>
                    <a:pt x="7691" y="9631"/>
                    <a:pt x="7691" y="9791"/>
                    <a:pt x="7819" y="9918"/>
                  </a:cubicBezTo>
                  <a:cubicBezTo>
                    <a:pt x="7979" y="10046"/>
                    <a:pt x="8106" y="10301"/>
                    <a:pt x="8234" y="10429"/>
                  </a:cubicBezTo>
                  <a:cubicBezTo>
                    <a:pt x="8489" y="10972"/>
                    <a:pt x="8776" y="11386"/>
                    <a:pt x="8904" y="11769"/>
                  </a:cubicBezTo>
                  <a:cubicBezTo>
                    <a:pt x="9159" y="12025"/>
                    <a:pt x="9287" y="12440"/>
                    <a:pt x="9574" y="12823"/>
                  </a:cubicBezTo>
                  <a:lnTo>
                    <a:pt x="9574" y="13110"/>
                  </a:lnTo>
                  <a:cubicBezTo>
                    <a:pt x="9702" y="13237"/>
                    <a:pt x="9702" y="13365"/>
                    <a:pt x="9830" y="13493"/>
                  </a:cubicBezTo>
                  <a:lnTo>
                    <a:pt x="9830" y="13620"/>
                  </a:lnTo>
                  <a:cubicBezTo>
                    <a:pt x="9957" y="13780"/>
                    <a:pt x="9957" y="13908"/>
                    <a:pt x="10085" y="14163"/>
                  </a:cubicBezTo>
                  <a:cubicBezTo>
                    <a:pt x="10213" y="14418"/>
                    <a:pt x="10500" y="14833"/>
                    <a:pt x="10755" y="14833"/>
                  </a:cubicBezTo>
                  <a:cubicBezTo>
                    <a:pt x="10883" y="14961"/>
                    <a:pt x="11010" y="14961"/>
                    <a:pt x="11170" y="14961"/>
                  </a:cubicBezTo>
                  <a:lnTo>
                    <a:pt x="11425" y="14961"/>
                  </a:lnTo>
                  <a:lnTo>
                    <a:pt x="11553" y="14833"/>
                  </a:lnTo>
                  <a:lnTo>
                    <a:pt x="13021" y="14833"/>
                  </a:lnTo>
                  <a:cubicBezTo>
                    <a:pt x="13149" y="14833"/>
                    <a:pt x="13404" y="14706"/>
                    <a:pt x="13691" y="14706"/>
                  </a:cubicBezTo>
                  <a:lnTo>
                    <a:pt x="13819" y="15216"/>
                  </a:lnTo>
                  <a:lnTo>
                    <a:pt x="13404" y="15216"/>
                  </a:lnTo>
                  <a:cubicBezTo>
                    <a:pt x="13276" y="15376"/>
                    <a:pt x="13021" y="15376"/>
                    <a:pt x="12893" y="15376"/>
                  </a:cubicBezTo>
                  <a:lnTo>
                    <a:pt x="12096" y="15376"/>
                  </a:lnTo>
                  <a:cubicBezTo>
                    <a:pt x="11808" y="15376"/>
                    <a:pt x="11681" y="15376"/>
                    <a:pt x="11425" y="15503"/>
                  </a:cubicBezTo>
                  <a:cubicBezTo>
                    <a:pt x="11170" y="15503"/>
                    <a:pt x="10883" y="15503"/>
                    <a:pt x="10755" y="15376"/>
                  </a:cubicBezTo>
                  <a:lnTo>
                    <a:pt x="9957" y="15376"/>
                  </a:lnTo>
                  <a:cubicBezTo>
                    <a:pt x="9830" y="15376"/>
                    <a:pt x="9830" y="15216"/>
                    <a:pt x="9702" y="15216"/>
                  </a:cubicBezTo>
                  <a:cubicBezTo>
                    <a:pt x="9702" y="15216"/>
                    <a:pt x="9574" y="15216"/>
                    <a:pt x="9574" y="15088"/>
                  </a:cubicBezTo>
                  <a:cubicBezTo>
                    <a:pt x="9287" y="14961"/>
                    <a:pt x="9159" y="14578"/>
                    <a:pt x="8904" y="14291"/>
                  </a:cubicBezTo>
                  <a:lnTo>
                    <a:pt x="8904" y="14163"/>
                  </a:lnTo>
                  <a:cubicBezTo>
                    <a:pt x="8776" y="14163"/>
                    <a:pt x="8776" y="14035"/>
                    <a:pt x="8776" y="14035"/>
                  </a:cubicBezTo>
                  <a:cubicBezTo>
                    <a:pt x="8362" y="13493"/>
                    <a:pt x="8106" y="12982"/>
                    <a:pt x="7979" y="12312"/>
                  </a:cubicBezTo>
                  <a:lnTo>
                    <a:pt x="7819" y="12025"/>
                  </a:lnTo>
                  <a:cubicBezTo>
                    <a:pt x="7691" y="11769"/>
                    <a:pt x="7564" y="11514"/>
                    <a:pt x="7436" y="11386"/>
                  </a:cubicBezTo>
                  <a:lnTo>
                    <a:pt x="7436" y="11227"/>
                  </a:lnTo>
                  <a:cubicBezTo>
                    <a:pt x="7436" y="11099"/>
                    <a:pt x="7308" y="11099"/>
                    <a:pt x="7308" y="10972"/>
                  </a:cubicBezTo>
                  <a:cubicBezTo>
                    <a:pt x="7181" y="10844"/>
                    <a:pt x="7181" y="10589"/>
                    <a:pt x="7021" y="10429"/>
                  </a:cubicBezTo>
                  <a:cubicBezTo>
                    <a:pt x="7021" y="10301"/>
                    <a:pt x="6894" y="10174"/>
                    <a:pt x="6894" y="10046"/>
                  </a:cubicBezTo>
                  <a:lnTo>
                    <a:pt x="6894" y="9918"/>
                  </a:lnTo>
                  <a:cubicBezTo>
                    <a:pt x="6766" y="9791"/>
                    <a:pt x="6766" y="9631"/>
                    <a:pt x="6638" y="9503"/>
                  </a:cubicBezTo>
                  <a:lnTo>
                    <a:pt x="6638" y="9248"/>
                  </a:lnTo>
                  <a:cubicBezTo>
                    <a:pt x="6638" y="9121"/>
                    <a:pt x="6511" y="8993"/>
                    <a:pt x="6511" y="8706"/>
                  </a:cubicBezTo>
                  <a:lnTo>
                    <a:pt x="6511" y="8578"/>
                  </a:lnTo>
                  <a:cubicBezTo>
                    <a:pt x="6511" y="8578"/>
                    <a:pt x="6511" y="8450"/>
                    <a:pt x="6638" y="8323"/>
                  </a:cubicBezTo>
                  <a:lnTo>
                    <a:pt x="6766" y="8195"/>
                  </a:lnTo>
                  <a:close/>
                  <a:moveTo>
                    <a:pt x="25372" y="14961"/>
                  </a:moveTo>
                  <a:cubicBezTo>
                    <a:pt x="25531" y="14961"/>
                    <a:pt x="25659" y="15088"/>
                    <a:pt x="25787" y="15216"/>
                  </a:cubicBezTo>
                  <a:lnTo>
                    <a:pt x="26712" y="16174"/>
                  </a:lnTo>
                  <a:cubicBezTo>
                    <a:pt x="26968" y="16557"/>
                    <a:pt x="27255" y="16812"/>
                    <a:pt x="27510" y="17227"/>
                  </a:cubicBezTo>
                  <a:cubicBezTo>
                    <a:pt x="27638" y="17227"/>
                    <a:pt x="27638" y="17354"/>
                    <a:pt x="27638" y="17482"/>
                  </a:cubicBezTo>
                  <a:lnTo>
                    <a:pt x="27638" y="17610"/>
                  </a:lnTo>
                  <a:cubicBezTo>
                    <a:pt x="27766" y="18025"/>
                    <a:pt x="27638" y="18280"/>
                    <a:pt x="27638" y="18567"/>
                  </a:cubicBezTo>
                  <a:cubicBezTo>
                    <a:pt x="27638" y="18695"/>
                    <a:pt x="27510" y="18822"/>
                    <a:pt x="27510" y="18950"/>
                  </a:cubicBezTo>
                  <a:cubicBezTo>
                    <a:pt x="27383" y="19078"/>
                    <a:pt x="27383" y="19205"/>
                    <a:pt x="27255" y="19365"/>
                  </a:cubicBezTo>
                  <a:cubicBezTo>
                    <a:pt x="27127" y="19078"/>
                    <a:pt x="27127" y="18822"/>
                    <a:pt x="26968" y="18567"/>
                  </a:cubicBezTo>
                  <a:cubicBezTo>
                    <a:pt x="26840" y="18025"/>
                    <a:pt x="26712" y="17482"/>
                    <a:pt x="26457" y="17099"/>
                  </a:cubicBezTo>
                  <a:cubicBezTo>
                    <a:pt x="26170" y="16301"/>
                    <a:pt x="25787" y="15631"/>
                    <a:pt x="25372" y="14961"/>
                  </a:cubicBezTo>
                  <a:close/>
                  <a:moveTo>
                    <a:pt x="21255" y="8035"/>
                  </a:moveTo>
                  <a:cubicBezTo>
                    <a:pt x="21383" y="8195"/>
                    <a:pt x="21542" y="8323"/>
                    <a:pt x="21670" y="8323"/>
                  </a:cubicBezTo>
                  <a:cubicBezTo>
                    <a:pt x="21798" y="8450"/>
                    <a:pt x="21925" y="8578"/>
                    <a:pt x="22053" y="8578"/>
                  </a:cubicBezTo>
                  <a:lnTo>
                    <a:pt x="22180" y="8706"/>
                  </a:lnTo>
                  <a:cubicBezTo>
                    <a:pt x="22340" y="8833"/>
                    <a:pt x="22468" y="8993"/>
                    <a:pt x="22595" y="9121"/>
                  </a:cubicBezTo>
                  <a:lnTo>
                    <a:pt x="22723" y="9248"/>
                  </a:lnTo>
                  <a:lnTo>
                    <a:pt x="22851" y="9248"/>
                  </a:lnTo>
                  <a:cubicBezTo>
                    <a:pt x="22851" y="9376"/>
                    <a:pt x="22978" y="9376"/>
                    <a:pt x="23138" y="9503"/>
                  </a:cubicBezTo>
                  <a:lnTo>
                    <a:pt x="23266" y="9631"/>
                  </a:lnTo>
                  <a:cubicBezTo>
                    <a:pt x="23393" y="9791"/>
                    <a:pt x="23521" y="9918"/>
                    <a:pt x="23649" y="10046"/>
                  </a:cubicBezTo>
                  <a:cubicBezTo>
                    <a:pt x="24063" y="10429"/>
                    <a:pt x="24319" y="10844"/>
                    <a:pt x="24734" y="11227"/>
                  </a:cubicBezTo>
                  <a:cubicBezTo>
                    <a:pt x="24989" y="11514"/>
                    <a:pt x="25244" y="11897"/>
                    <a:pt x="25659" y="12312"/>
                  </a:cubicBezTo>
                  <a:lnTo>
                    <a:pt x="25787" y="12440"/>
                  </a:lnTo>
                  <a:lnTo>
                    <a:pt x="25914" y="12567"/>
                  </a:lnTo>
                  <a:lnTo>
                    <a:pt x="26042" y="12695"/>
                  </a:lnTo>
                  <a:lnTo>
                    <a:pt x="26170" y="12823"/>
                  </a:lnTo>
                  <a:lnTo>
                    <a:pt x="26585" y="13237"/>
                  </a:lnTo>
                  <a:lnTo>
                    <a:pt x="26712" y="13237"/>
                  </a:lnTo>
                  <a:lnTo>
                    <a:pt x="26712" y="13365"/>
                  </a:lnTo>
                  <a:cubicBezTo>
                    <a:pt x="26840" y="13493"/>
                    <a:pt x="26968" y="13493"/>
                    <a:pt x="27127" y="13620"/>
                  </a:cubicBezTo>
                  <a:lnTo>
                    <a:pt x="27127" y="13780"/>
                  </a:lnTo>
                  <a:lnTo>
                    <a:pt x="27510" y="14163"/>
                  </a:lnTo>
                  <a:cubicBezTo>
                    <a:pt x="27925" y="14578"/>
                    <a:pt x="28180" y="14833"/>
                    <a:pt x="28308" y="15216"/>
                  </a:cubicBezTo>
                  <a:cubicBezTo>
                    <a:pt x="28563" y="15503"/>
                    <a:pt x="28723" y="15759"/>
                    <a:pt x="28851" y="16174"/>
                  </a:cubicBezTo>
                  <a:cubicBezTo>
                    <a:pt x="28851" y="16301"/>
                    <a:pt x="28978" y="16429"/>
                    <a:pt x="28978" y="16557"/>
                  </a:cubicBezTo>
                  <a:cubicBezTo>
                    <a:pt x="29106" y="16812"/>
                    <a:pt x="29106" y="16971"/>
                    <a:pt x="29106" y="17227"/>
                  </a:cubicBezTo>
                  <a:cubicBezTo>
                    <a:pt x="29234" y="17482"/>
                    <a:pt x="29234" y="17610"/>
                    <a:pt x="29234" y="17897"/>
                  </a:cubicBezTo>
                  <a:lnTo>
                    <a:pt x="29234" y="18408"/>
                  </a:lnTo>
                  <a:lnTo>
                    <a:pt x="29234" y="18567"/>
                  </a:lnTo>
                  <a:lnTo>
                    <a:pt x="29234" y="19078"/>
                  </a:lnTo>
                  <a:cubicBezTo>
                    <a:pt x="29234" y="19365"/>
                    <a:pt x="29106" y="19493"/>
                    <a:pt x="28978" y="19748"/>
                  </a:cubicBezTo>
                  <a:cubicBezTo>
                    <a:pt x="28978" y="19876"/>
                    <a:pt x="28851" y="20003"/>
                    <a:pt x="28851" y="20003"/>
                  </a:cubicBezTo>
                  <a:lnTo>
                    <a:pt x="28180" y="20674"/>
                  </a:lnTo>
                  <a:cubicBezTo>
                    <a:pt x="27925" y="20801"/>
                    <a:pt x="27766" y="20961"/>
                    <a:pt x="27638" y="21088"/>
                  </a:cubicBezTo>
                  <a:lnTo>
                    <a:pt x="27510" y="21088"/>
                  </a:lnTo>
                  <a:lnTo>
                    <a:pt x="27510" y="20546"/>
                  </a:lnTo>
                  <a:lnTo>
                    <a:pt x="27510" y="20418"/>
                  </a:lnTo>
                  <a:lnTo>
                    <a:pt x="27510" y="20291"/>
                  </a:lnTo>
                  <a:cubicBezTo>
                    <a:pt x="27766" y="20163"/>
                    <a:pt x="27925" y="19876"/>
                    <a:pt x="28180" y="19620"/>
                  </a:cubicBezTo>
                  <a:cubicBezTo>
                    <a:pt x="28308" y="19365"/>
                    <a:pt x="28436" y="19078"/>
                    <a:pt x="28563" y="18822"/>
                  </a:cubicBezTo>
                  <a:lnTo>
                    <a:pt x="28563" y="17769"/>
                  </a:lnTo>
                  <a:lnTo>
                    <a:pt x="28563" y="17227"/>
                  </a:lnTo>
                  <a:cubicBezTo>
                    <a:pt x="28436" y="16971"/>
                    <a:pt x="28436" y="16812"/>
                    <a:pt x="28308" y="16684"/>
                  </a:cubicBezTo>
                  <a:cubicBezTo>
                    <a:pt x="28053" y="16301"/>
                    <a:pt x="27766" y="16014"/>
                    <a:pt x="27510" y="15759"/>
                  </a:cubicBezTo>
                  <a:lnTo>
                    <a:pt x="26712" y="14961"/>
                  </a:lnTo>
                  <a:lnTo>
                    <a:pt x="25787" y="14035"/>
                  </a:lnTo>
                  <a:cubicBezTo>
                    <a:pt x="25531" y="13620"/>
                    <a:pt x="25244" y="13237"/>
                    <a:pt x="24989" y="12982"/>
                  </a:cubicBezTo>
                  <a:cubicBezTo>
                    <a:pt x="24734" y="12695"/>
                    <a:pt x="24574" y="12312"/>
                    <a:pt x="24319" y="12025"/>
                  </a:cubicBezTo>
                  <a:cubicBezTo>
                    <a:pt x="24191" y="11769"/>
                    <a:pt x="23936" y="11642"/>
                    <a:pt x="23776" y="11386"/>
                  </a:cubicBezTo>
                  <a:cubicBezTo>
                    <a:pt x="23776" y="11227"/>
                    <a:pt x="23649" y="11227"/>
                    <a:pt x="23521" y="11099"/>
                  </a:cubicBezTo>
                  <a:lnTo>
                    <a:pt x="23393" y="10972"/>
                  </a:lnTo>
                  <a:cubicBezTo>
                    <a:pt x="23266" y="10716"/>
                    <a:pt x="23138" y="10589"/>
                    <a:pt x="22851" y="10301"/>
                  </a:cubicBezTo>
                  <a:cubicBezTo>
                    <a:pt x="22723" y="10174"/>
                    <a:pt x="22595" y="10046"/>
                    <a:pt x="22595" y="9918"/>
                  </a:cubicBezTo>
                  <a:lnTo>
                    <a:pt x="22468" y="9791"/>
                  </a:lnTo>
                  <a:lnTo>
                    <a:pt x="22180" y="9503"/>
                  </a:lnTo>
                  <a:cubicBezTo>
                    <a:pt x="22180" y="9503"/>
                    <a:pt x="22053" y="9376"/>
                    <a:pt x="22053" y="9248"/>
                  </a:cubicBezTo>
                  <a:cubicBezTo>
                    <a:pt x="22053" y="9248"/>
                    <a:pt x="21925" y="9121"/>
                    <a:pt x="21925" y="8993"/>
                  </a:cubicBezTo>
                  <a:cubicBezTo>
                    <a:pt x="21670" y="8578"/>
                    <a:pt x="21383" y="8323"/>
                    <a:pt x="21127" y="8035"/>
                  </a:cubicBezTo>
                  <a:close/>
                  <a:moveTo>
                    <a:pt x="4500" y="16812"/>
                  </a:moveTo>
                  <a:lnTo>
                    <a:pt x="4500" y="16812"/>
                  </a:lnTo>
                  <a:cubicBezTo>
                    <a:pt x="4372" y="17227"/>
                    <a:pt x="4372" y="17610"/>
                    <a:pt x="4372" y="18025"/>
                  </a:cubicBezTo>
                  <a:cubicBezTo>
                    <a:pt x="4245" y="18567"/>
                    <a:pt x="4245" y="19078"/>
                    <a:pt x="4245" y="19620"/>
                  </a:cubicBezTo>
                  <a:cubicBezTo>
                    <a:pt x="4117" y="20546"/>
                    <a:pt x="3989" y="21599"/>
                    <a:pt x="3989" y="22556"/>
                  </a:cubicBezTo>
                  <a:lnTo>
                    <a:pt x="3989" y="23195"/>
                  </a:lnTo>
                  <a:lnTo>
                    <a:pt x="3989" y="23993"/>
                  </a:lnTo>
                  <a:cubicBezTo>
                    <a:pt x="3989" y="24280"/>
                    <a:pt x="4117" y="24535"/>
                    <a:pt x="4117" y="24790"/>
                  </a:cubicBezTo>
                  <a:lnTo>
                    <a:pt x="4117" y="24950"/>
                  </a:lnTo>
                  <a:lnTo>
                    <a:pt x="3574" y="24950"/>
                  </a:lnTo>
                  <a:cubicBezTo>
                    <a:pt x="3447" y="24950"/>
                    <a:pt x="3319" y="24950"/>
                    <a:pt x="3191" y="24790"/>
                  </a:cubicBezTo>
                  <a:cubicBezTo>
                    <a:pt x="3032" y="24790"/>
                    <a:pt x="2904" y="24663"/>
                    <a:pt x="2777" y="24535"/>
                  </a:cubicBezTo>
                  <a:cubicBezTo>
                    <a:pt x="2777" y="24535"/>
                    <a:pt x="2649" y="24535"/>
                    <a:pt x="2649" y="24408"/>
                  </a:cubicBezTo>
                  <a:cubicBezTo>
                    <a:pt x="2649" y="24280"/>
                    <a:pt x="2521" y="24152"/>
                    <a:pt x="2521" y="23993"/>
                  </a:cubicBezTo>
                  <a:cubicBezTo>
                    <a:pt x="2521" y="23195"/>
                    <a:pt x="2649" y="22556"/>
                    <a:pt x="2777" y="21759"/>
                  </a:cubicBezTo>
                  <a:cubicBezTo>
                    <a:pt x="2904" y="21599"/>
                    <a:pt x="2904" y="21344"/>
                    <a:pt x="2904" y="21216"/>
                  </a:cubicBezTo>
                  <a:cubicBezTo>
                    <a:pt x="3032" y="20961"/>
                    <a:pt x="3032" y="20674"/>
                    <a:pt x="3191" y="20546"/>
                  </a:cubicBezTo>
                  <a:cubicBezTo>
                    <a:pt x="3319" y="20003"/>
                    <a:pt x="3447" y="19620"/>
                    <a:pt x="3574" y="19205"/>
                  </a:cubicBezTo>
                  <a:cubicBezTo>
                    <a:pt x="3702" y="18950"/>
                    <a:pt x="3702" y="18695"/>
                    <a:pt x="3830" y="18408"/>
                  </a:cubicBezTo>
                  <a:cubicBezTo>
                    <a:pt x="3830" y="18280"/>
                    <a:pt x="3989" y="18025"/>
                    <a:pt x="4117" y="17769"/>
                  </a:cubicBezTo>
                  <a:cubicBezTo>
                    <a:pt x="4245" y="17482"/>
                    <a:pt x="4372" y="17099"/>
                    <a:pt x="4500" y="16812"/>
                  </a:cubicBezTo>
                  <a:close/>
                  <a:moveTo>
                    <a:pt x="5425" y="12567"/>
                  </a:moveTo>
                  <a:cubicBezTo>
                    <a:pt x="5298" y="12823"/>
                    <a:pt x="5298" y="13237"/>
                    <a:pt x="5170" y="13493"/>
                  </a:cubicBezTo>
                  <a:lnTo>
                    <a:pt x="5170" y="13780"/>
                  </a:lnTo>
                  <a:lnTo>
                    <a:pt x="5043" y="14035"/>
                  </a:lnTo>
                  <a:lnTo>
                    <a:pt x="5043" y="14163"/>
                  </a:lnTo>
                  <a:lnTo>
                    <a:pt x="4915" y="14163"/>
                  </a:lnTo>
                  <a:cubicBezTo>
                    <a:pt x="4787" y="14163"/>
                    <a:pt x="4787" y="14291"/>
                    <a:pt x="4628" y="14418"/>
                  </a:cubicBezTo>
                  <a:cubicBezTo>
                    <a:pt x="4372" y="14833"/>
                    <a:pt x="4245" y="15376"/>
                    <a:pt x="3989" y="15886"/>
                  </a:cubicBezTo>
                  <a:lnTo>
                    <a:pt x="3830" y="16014"/>
                  </a:lnTo>
                  <a:cubicBezTo>
                    <a:pt x="3702" y="16429"/>
                    <a:pt x="3447" y="16812"/>
                    <a:pt x="3319" y="17227"/>
                  </a:cubicBezTo>
                  <a:cubicBezTo>
                    <a:pt x="3191" y="17610"/>
                    <a:pt x="2904" y="18025"/>
                    <a:pt x="2777" y="18567"/>
                  </a:cubicBezTo>
                  <a:lnTo>
                    <a:pt x="2777" y="18822"/>
                  </a:lnTo>
                  <a:lnTo>
                    <a:pt x="2777" y="18950"/>
                  </a:lnTo>
                  <a:cubicBezTo>
                    <a:pt x="2649" y="19078"/>
                    <a:pt x="2649" y="19205"/>
                    <a:pt x="2649" y="19365"/>
                  </a:cubicBezTo>
                  <a:cubicBezTo>
                    <a:pt x="2521" y="19365"/>
                    <a:pt x="2521" y="19493"/>
                    <a:pt x="2521" y="19493"/>
                  </a:cubicBezTo>
                  <a:lnTo>
                    <a:pt x="2521" y="19620"/>
                  </a:lnTo>
                  <a:cubicBezTo>
                    <a:pt x="2521" y="19748"/>
                    <a:pt x="2394" y="19876"/>
                    <a:pt x="2394" y="20003"/>
                  </a:cubicBezTo>
                  <a:lnTo>
                    <a:pt x="2234" y="20291"/>
                  </a:lnTo>
                  <a:lnTo>
                    <a:pt x="2106" y="20674"/>
                  </a:lnTo>
                  <a:cubicBezTo>
                    <a:pt x="2106" y="20801"/>
                    <a:pt x="2106" y="21088"/>
                    <a:pt x="1979" y="21344"/>
                  </a:cubicBezTo>
                  <a:cubicBezTo>
                    <a:pt x="1851" y="21759"/>
                    <a:pt x="1851" y="22269"/>
                    <a:pt x="1723" y="22812"/>
                  </a:cubicBezTo>
                  <a:cubicBezTo>
                    <a:pt x="1723" y="23195"/>
                    <a:pt x="1596" y="23737"/>
                    <a:pt x="1723" y="24280"/>
                  </a:cubicBezTo>
                  <a:lnTo>
                    <a:pt x="1723" y="24535"/>
                  </a:lnTo>
                  <a:cubicBezTo>
                    <a:pt x="1723" y="24663"/>
                    <a:pt x="1851" y="24790"/>
                    <a:pt x="1979" y="25078"/>
                  </a:cubicBezTo>
                  <a:cubicBezTo>
                    <a:pt x="2106" y="25205"/>
                    <a:pt x="2394" y="25333"/>
                    <a:pt x="2521" y="25461"/>
                  </a:cubicBezTo>
                  <a:cubicBezTo>
                    <a:pt x="2649" y="25588"/>
                    <a:pt x="2904" y="25748"/>
                    <a:pt x="3032" y="25748"/>
                  </a:cubicBezTo>
                  <a:cubicBezTo>
                    <a:pt x="3191" y="25876"/>
                    <a:pt x="3319" y="25876"/>
                    <a:pt x="3447" y="25876"/>
                  </a:cubicBezTo>
                  <a:lnTo>
                    <a:pt x="4245" y="25876"/>
                  </a:lnTo>
                  <a:lnTo>
                    <a:pt x="4245" y="26003"/>
                  </a:lnTo>
                  <a:cubicBezTo>
                    <a:pt x="4372" y="26003"/>
                    <a:pt x="4372" y="26131"/>
                    <a:pt x="4372" y="26131"/>
                  </a:cubicBezTo>
                  <a:cubicBezTo>
                    <a:pt x="4372" y="26259"/>
                    <a:pt x="4245" y="26259"/>
                    <a:pt x="4245" y="26259"/>
                  </a:cubicBezTo>
                  <a:cubicBezTo>
                    <a:pt x="4117" y="26386"/>
                    <a:pt x="3989" y="26386"/>
                    <a:pt x="3702" y="26546"/>
                  </a:cubicBezTo>
                  <a:lnTo>
                    <a:pt x="3447" y="26546"/>
                  </a:lnTo>
                  <a:cubicBezTo>
                    <a:pt x="3319" y="26673"/>
                    <a:pt x="3319" y="26673"/>
                    <a:pt x="3191" y="26673"/>
                  </a:cubicBezTo>
                  <a:cubicBezTo>
                    <a:pt x="2777" y="26673"/>
                    <a:pt x="2394" y="26673"/>
                    <a:pt x="2106" y="26546"/>
                  </a:cubicBezTo>
                  <a:cubicBezTo>
                    <a:pt x="1979" y="26546"/>
                    <a:pt x="1851" y="26546"/>
                    <a:pt x="1723" y="26386"/>
                  </a:cubicBezTo>
                  <a:cubicBezTo>
                    <a:pt x="1596" y="26386"/>
                    <a:pt x="1436" y="26259"/>
                    <a:pt x="1436" y="26131"/>
                  </a:cubicBezTo>
                  <a:cubicBezTo>
                    <a:pt x="1309" y="26131"/>
                    <a:pt x="1181" y="26003"/>
                    <a:pt x="1053" y="25876"/>
                  </a:cubicBezTo>
                  <a:lnTo>
                    <a:pt x="1053" y="25748"/>
                  </a:lnTo>
                  <a:cubicBezTo>
                    <a:pt x="926" y="25461"/>
                    <a:pt x="926" y="25205"/>
                    <a:pt x="926" y="25078"/>
                  </a:cubicBezTo>
                  <a:lnTo>
                    <a:pt x="926" y="24152"/>
                  </a:lnTo>
                  <a:lnTo>
                    <a:pt x="926" y="23993"/>
                  </a:lnTo>
                  <a:lnTo>
                    <a:pt x="926" y="23195"/>
                  </a:lnTo>
                  <a:cubicBezTo>
                    <a:pt x="1053" y="22684"/>
                    <a:pt x="1053" y="22142"/>
                    <a:pt x="1181" y="21599"/>
                  </a:cubicBezTo>
                  <a:cubicBezTo>
                    <a:pt x="1309" y="21088"/>
                    <a:pt x="1436" y="20546"/>
                    <a:pt x="1596" y="20163"/>
                  </a:cubicBezTo>
                  <a:lnTo>
                    <a:pt x="1979" y="18950"/>
                  </a:lnTo>
                  <a:lnTo>
                    <a:pt x="2106" y="18822"/>
                  </a:lnTo>
                  <a:cubicBezTo>
                    <a:pt x="2234" y="18408"/>
                    <a:pt x="2521" y="17897"/>
                    <a:pt x="2649" y="17610"/>
                  </a:cubicBezTo>
                  <a:lnTo>
                    <a:pt x="2649" y="17482"/>
                  </a:lnTo>
                  <a:cubicBezTo>
                    <a:pt x="2777" y="17354"/>
                    <a:pt x="2777" y="17099"/>
                    <a:pt x="2904" y="16971"/>
                  </a:cubicBezTo>
                  <a:lnTo>
                    <a:pt x="3191" y="16429"/>
                  </a:lnTo>
                  <a:cubicBezTo>
                    <a:pt x="3574" y="15886"/>
                    <a:pt x="3702" y="15376"/>
                    <a:pt x="3989" y="14961"/>
                  </a:cubicBezTo>
                  <a:cubicBezTo>
                    <a:pt x="4117" y="14833"/>
                    <a:pt x="4245" y="14706"/>
                    <a:pt x="4372" y="14418"/>
                  </a:cubicBezTo>
                  <a:cubicBezTo>
                    <a:pt x="4500" y="14291"/>
                    <a:pt x="4628" y="14035"/>
                    <a:pt x="4628" y="13908"/>
                  </a:cubicBezTo>
                  <a:lnTo>
                    <a:pt x="4915" y="13620"/>
                  </a:lnTo>
                  <a:lnTo>
                    <a:pt x="5170" y="13110"/>
                  </a:lnTo>
                  <a:cubicBezTo>
                    <a:pt x="5298" y="12823"/>
                    <a:pt x="5298" y="12695"/>
                    <a:pt x="5425" y="12567"/>
                  </a:cubicBezTo>
                  <a:close/>
                  <a:moveTo>
                    <a:pt x="20744" y="8993"/>
                  </a:moveTo>
                  <a:cubicBezTo>
                    <a:pt x="20872" y="8993"/>
                    <a:pt x="21000" y="9121"/>
                    <a:pt x="21000" y="9248"/>
                  </a:cubicBezTo>
                  <a:cubicBezTo>
                    <a:pt x="21127" y="9376"/>
                    <a:pt x="21127" y="9503"/>
                    <a:pt x="21127" y="9503"/>
                  </a:cubicBezTo>
                  <a:lnTo>
                    <a:pt x="21127" y="9631"/>
                  </a:lnTo>
                  <a:cubicBezTo>
                    <a:pt x="21127" y="9631"/>
                    <a:pt x="21255" y="9791"/>
                    <a:pt x="21255" y="9918"/>
                  </a:cubicBezTo>
                  <a:lnTo>
                    <a:pt x="21383" y="10046"/>
                  </a:lnTo>
                  <a:cubicBezTo>
                    <a:pt x="21542" y="10174"/>
                    <a:pt x="21542" y="10174"/>
                    <a:pt x="21542" y="10301"/>
                  </a:cubicBezTo>
                  <a:cubicBezTo>
                    <a:pt x="21670" y="10429"/>
                    <a:pt x="21670" y="10589"/>
                    <a:pt x="21798" y="10716"/>
                  </a:cubicBezTo>
                  <a:lnTo>
                    <a:pt x="21925" y="10844"/>
                  </a:lnTo>
                  <a:cubicBezTo>
                    <a:pt x="21925" y="10972"/>
                    <a:pt x="22053" y="11099"/>
                    <a:pt x="22053" y="11099"/>
                  </a:cubicBezTo>
                  <a:lnTo>
                    <a:pt x="22053" y="11227"/>
                  </a:lnTo>
                  <a:cubicBezTo>
                    <a:pt x="22180" y="11227"/>
                    <a:pt x="22180" y="11386"/>
                    <a:pt x="22340" y="11514"/>
                  </a:cubicBezTo>
                  <a:cubicBezTo>
                    <a:pt x="22468" y="11897"/>
                    <a:pt x="22723" y="12312"/>
                    <a:pt x="22978" y="12695"/>
                  </a:cubicBezTo>
                  <a:cubicBezTo>
                    <a:pt x="23266" y="13110"/>
                    <a:pt x="23521" y="13493"/>
                    <a:pt x="23776" y="13780"/>
                  </a:cubicBezTo>
                  <a:lnTo>
                    <a:pt x="23936" y="13908"/>
                  </a:lnTo>
                  <a:cubicBezTo>
                    <a:pt x="24191" y="14291"/>
                    <a:pt x="24319" y="14706"/>
                    <a:pt x="24446" y="15088"/>
                  </a:cubicBezTo>
                  <a:lnTo>
                    <a:pt x="24574" y="15216"/>
                  </a:lnTo>
                  <a:cubicBezTo>
                    <a:pt x="24734" y="15631"/>
                    <a:pt x="24861" y="15886"/>
                    <a:pt x="25117" y="16301"/>
                  </a:cubicBezTo>
                  <a:cubicBezTo>
                    <a:pt x="25244" y="16684"/>
                    <a:pt x="25372" y="16971"/>
                    <a:pt x="25659" y="17354"/>
                  </a:cubicBezTo>
                  <a:cubicBezTo>
                    <a:pt x="25787" y="17610"/>
                    <a:pt x="25914" y="18025"/>
                    <a:pt x="26042" y="18408"/>
                  </a:cubicBezTo>
                  <a:cubicBezTo>
                    <a:pt x="26170" y="18822"/>
                    <a:pt x="26329" y="19205"/>
                    <a:pt x="26329" y="19620"/>
                  </a:cubicBezTo>
                  <a:cubicBezTo>
                    <a:pt x="26457" y="19748"/>
                    <a:pt x="26457" y="20003"/>
                    <a:pt x="26457" y="20163"/>
                  </a:cubicBezTo>
                  <a:cubicBezTo>
                    <a:pt x="26585" y="20418"/>
                    <a:pt x="26585" y="20674"/>
                    <a:pt x="26585" y="20801"/>
                  </a:cubicBezTo>
                  <a:lnTo>
                    <a:pt x="26585" y="21471"/>
                  </a:lnTo>
                  <a:cubicBezTo>
                    <a:pt x="26457" y="21759"/>
                    <a:pt x="26329" y="22142"/>
                    <a:pt x="26170" y="22397"/>
                  </a:cubicBezTo>
                  <a:cubicBezTo>
                    <a:pt x="26042" y="22556"/>
                    <a:pt x="26042" y="22812"/>
                    <a:pt x="25914" y="22812"/>
                  </a:cubicBezTo>
                  <a:cubicBezTo>
                    <a:pt x="25787" y="23067"/>
                    <a:pt x="25531" y="23195"/>
                    <a:pt x="25372" y="23354"/>
                  </a:cubicBezTo>
                  <a:cubicBezTo>
                    <a:pt x="25117" y="23482"/>
                    <a:pt x="24861" y="23610"/>
                    <a:pt x="24574" y="23737"/>
                  </a:cubicBezTo>
                  <a:cubicBezTo>
                    <a:pt x="24319" y="23865"/>
                    <a:pt x="24063" y="23993"/>
                    <a:pt x="23776" y="24152"/>
                  </a:cubicBezTo>
                  <a:cubicBezTo>
                    <a:pt x="23649" y="24280"/>
                    <a:pt x="23649" y="24280"/>
                    <a:pt x="23521" y="24280"/>
                  </a:cubicBezTo>
                  <a:cubicBezTo>
                    <a:pt x="23393" y="24408"/>
                    <a:pt x="23266" y="24408"/>
                    <a:pt x="22978" y="24535"/>
                  </a:cubicBezTo>
                  <a:cubicBezTo>
                    <a:pt x="22723" y="24663"/>
                    <a:pt x="22595" y="24663"/>
                    <a:pt x="22340" y="24790"/>
                  </a:cubicBezTo>
                  <a:lnTo>
                    <a:pt x="22053" y="24790"/>
                  </a:lnTo>
                  <a:cubicBezTo>
                    <a:pt x="21798" y="24950"/>
                    <a:pt x="21542" y="25078"/>
                    <a:pt x="21383" y="25078"/>
                  </a:cubicBezTo>
                  <a:cubicBezTo>
                    <a:pt x="21127" y="25205"/>
                    <a:pt x="20872" y="25333"/>
                    <a:pt x="20585" y="25461"/>
                  </a:cubicBezTo>
                  <a:lnTo>
                    <a:pt x="20457" y="25461"/>
                  </a:lnTo>
                  <a:cubicBezTo>
                    <a:pt x="20329" y="25588"/>
                    <a:pt x="20074" y="25748"/>
                    <a:pt x="19787" y="25876"/>
                  </a:cubicBezTo>
                  <a:cubicBezTo>
                    <a:pt x="19532" y="25876"/>
                    <a:pt x="19276" y="26003"/>
                    <a:pt x="18989" y="26131"/>
                  </a:cubicBezTo>
                  <a:cubicBezTo>
                    <a:pt x="18478" y="26259"/>
                    <a:pt x="17808" y="26546"/>
                    <a:pt x="17266" y="26673"/>
                  </a:cubicBezTo>
                  <a:lnTo>
                    <a:pt x="17138" y="26673"/>
                  </a:lnTo>
                  <a:lnTo>
                    <a:pt x="17010" y="26801"/>
                  </a:lnTo>
                  <a:cubicBezTo>
                    <a:pt x="16755" y="26801"/>
                    <a:pt x="16468" y="26929"/>
                    <a:pt x="16213" y="26929"/>
                  </a:cubicBezTo>
                  <a:lnTo>
                    <a:pt x="15542" y="27184"/>
                  </a:lnTo>
                  <a:cubicBezTo>
                    <a:pt x="14872" y="27471"/>
                    <a:pt x="14074" y="27599"/>
                    <a:pt x="13404" y="27854"/>
                  </a:cubicBezTo>
                  <a:cubicBezTo>
                    <a:pt x="13149" y="27982"/>
                    <a:pt x="12893" y="27982"/>
                    <a:pt x="12606" y="28141"/>
                  </a:cubicBezTo>
                  <a:lnTo>
                    <a:pt x="12479" y="28141"/>
                  </a:lnTo>
                  <a:cubicBezTo>
                    <a:pt x="12096" y="28141"/>
                    <a:pt x="11808" y="28269"/>
                    <a:pt x="11425" y="28269"/>
                  </a:cubicBezTo>
                  <a:lnTo>
                    <a:pt x="11298" y="28397"/>
                  </a:lnTo>
                  <a:cubicBezTo>
                    <a:pt x="10628" y="28397"/>
                    <a:pt x="9957" y="28524"/>
                    <a:pt x="9287" y="28652"/>
                  </a:cubicBezTo>
                  <a:lnTo>
                    <a:pt x="8489" y="28652"/>
                  </a:lnTo>
                  <a:cubicBezTo>
                    <a:pt x="8234" y="28652"/>
                    <a:pt x="7979" y="28524"/>
                    <a:pt x="7819" y="28524"/>
                  </a:cubicBezTo>
                  <a:cubicBezTo>
                    <a:pt x="7308" y="28397"/>
                    <a:pt x="7021" y="28269"/>
                    <a:pt x="6638" y="28141"/>
                  </a:cubicBezTo>
                  <a:cubicBezTo>
                    <a:pt x="6511" y="27982"/>
                    <a:pt x="6383" y="27982"/>
                    <a:pt x="6223" y="27854"/>
                  </a:cubicBezTo>
                  <a:cubicBezTo>
                    <a:pt x="6096" y="27727"/>
                    <a:pt x="5840" y="27471"/>
                    <a:pt x="5713" y="27344"/>
                  </a:cubicBezTo>
                  <a:cubicBezTo>
                    <a:pt x="5585" y="27056"/>
                    <a:pt x="5585" y="26929"/>
                    <a:pt x="5425" y="26673"/>
                  </a:cubicBezTo>
                  <a:lnTo>
                    <a:pt x="5043" y="25461"/>
                  </a:lnTo>
                  <a:lnTo>
                    <a:pt x="5043" y="25078"/>
                  </a:lnTo>
                  <a:lnTo>
                    <a:pt x="5043" y="24950"/>
                  </a:lnTo>
                  <a:cubicBezTo>
                    <a:pt x="5043" y="24790"/>
                    <a:pt x="5043" y="24790"/>
                    <a:pt x="4915" y="24790"/>
                  </a:cubicBezTo>
                  <a:lnTo>
                    <a:pt x="4915" y="24663"/>
                  </a:lnTo>
                  <a:lnTo>
                    <a:pt x="4915" y="24535"/>
                  </a:lnTo>
                  <a:lnTo>
                    <a:pt x="4915" y="24408"/>
                  </a:lnTo>
                  <a:lnTo>
                    <a:pt x="4915" y="23067"/>
                  </a:lnTo>
                  <a:lnTo>
                    <a:pt x="4915" y="22269"/>
                  </a:lnTo>
                  <a:lnTo>
                    <a:pt x="4915" y="21599"/>
                  </a:lnTo>
                  <a:lnTo>
                    <a:pt x="4915" y="21471"/>
                  </a:lnTo>
                  <a:cubicBezTo>
                    <a:pt x="4915" y="21088"/>
                    <a:pt x="5043" y="20801"/>
                    <a:pt x="5043" y="20418"/>
                  </a:cubicBezTo>
                  <a:lnTo>
                    <a:pt x="5043" y="20003"/>
                  </a:lnTo>
                  <a:lnTo>
                    <a:pt x="5043" y="19876"/>
                  </a:lnTo>
                  <a:cubicBezTo>
                    <a:pt x="5043" y="19493"/>
                    <a:pt x="5170" y="19078"/>
                    <a:pt x="5170" y="18695"/>
                  </a:cubicBezTo>
                  <a:cubicBezTo>
                    <a:pt x="5170" y="18280"/>
                    <a:pt x="5170" y="18025"/>
                    <a:pt x="5298" y="17769"/>
                  </a:cubicBezTo>
                  <a:cubicBezTo>
                    <a:pt x="5298" y="17354"/>
                    <a:pt x="5298" y="17099"/>
                    <a:pt x="5425" y="16812"/>
                  </a:cubicBezTo>
                  <a:cubicBezTo>
                    <a:pt x="5425" y="16301"/>
                    <a:pt x="5585" y="15759"/>
                    <a:pt x="5713" y="15376"/>
                  </a:cubicBezTo>
                  <a:lnTo>
                    <a:pt x="5713" y="15216"/>
                  </a:lnTo>
                  <a:cubicBezTo>
                    <a:pt x="5968" y="14035"/>
                    <a:pt x="6223" y="12823"/>
                    <a:pt x="6638" y="11642"/>
                  </a:cubicBezTo>
                  <a:lnTo>
                    <a:pt x="6638" y="11769"/>
                  </a:lnTo>
                  <a:cubicBezTo>
                    <a:pt x="6766" y="11897"/>
                    <a:pt x="6894" y="12184"/>
                    <a:pt x="6894" y="12312"/>
                  </a:cubicBezTo>
                  <a:cubicBezTo>
                    <a:pt x="7021" y="12567"/>
                    <a:pt x="7181" y="12695"/>
                    <a:pt x="7181" y="12982"/>
                  </a:cubicBezTo>
                  <a:cubicBezTo>
                    <a:pt x="7308" y="13110"/>
                    <a:pt x="7436" y="13365"/>
                    <a:pt x="7436" y="13620"/>
                  </a:cubicBezTo>
                  <a:cubicBezTo>
                    <a:pt x="7564" y="13780"/>
                    <a:pt x="7691" y="14035"/>
                    <a:pt x="7819" y="14163"/>
                  </a:cubicBezTo>
                  <a:cubicBezTo>
                    <a:pt x="7819" y="14418"/>
                    <a:pt x="7979" y="14578"/>
                    <a:pt x="8106" y="14706"/>
                  </a:cubicBezTo>
                  <a:lnTo>
                    <a:pt x="8234" y="14833"/>
                  </a:lnTo>
                  <a:cubicBezTo>
                    <a:pt x="8489" y="15216"/>
                    <a:pt x="8776" y="15631"/>
                    <a:pt x="9032" y="15886"/>
                  </a:cubicBezTo>
                  <a:cubicBezTo>
                    <a:pt x="9287" y="16174"/>
                    <a:pt x="9702" y="16174"/>
                    <a:pt x="10085" y="16301"/>
                  </a:cubicBezTo>
                  <a:lnTo>
                    <a:pt x="12479" y="16301"/>
                  </a:lnTo>
                  <a:cubicBezTo>
                    <a:pt x="12606" y="16301"/>
                    <a:pt x="12766" y="16301"/>
                    <a:pt x="12893" y="16174"/>
                  </a:cubicBezTo>
                  <a:lnTo>
                    <a:pt x="13947" y="16174"/>
                  </a:lnTo>
                  <a:lnTo>
                    <a:pt x="13947" y="16557"/>
                  </a:lnTo>
                  <a:lnTo>
                    <a:pt x="13947" y="16684"/>
                  </a:lnTo>
                  <a:cubicBezTo>
                    <a:pt x="13947" y="16971"/>
                    <a:pt x="14074" y="17099"/>
                    <a:pt x="14074" y="17354"/>
                  </a:cubicBezTo>
                  <a:cubicBezTo>
                    <a:pt x="14074" y="17354"/>
                    <a:pt x="14074" y="17482"/>
                    <a:pt x="14202" y="17610"/>
                  </a:cubicBezTo>
                  <a:lnTo>
                    <a:pt x="14202" y="17769"/>
                  </a:lnTo>
                  <a:lnTo>
                    <a:pt x="14202" y="17897"/>
                  </a:lnTo>
                  <a:cubicBezTo>
                    <a:pt x="14202" y="18025"/>
                    <a:pt x="14361" y="18152"/>
                    <a:pt x="14361" y="18280"/>
                  </a:cubicBezTo>
                  <a:lnTo>
                    <a:pt x="14744" y="18280"/>
                  </a:lnTo>
                  <a:cubicBezTo>
                    <a:pt x="14872" y="18280"/>
                    <a:pt x="15000" y="18152"/>
                    <a:pt x="15000" y="18152"/>
                  </a:cubicBezTo>
                  <a:cubicBezTo>
                    <a:pt x="15159" y="18025"/>
                    <a:pt x="15159" y="17897"/>
                    <a:pt x="15159" y="17769"/>
                  </a:cubicBezTo>
                  <a:cubicBezTo>
                    <a:pt x="15159" y="17769"/>
                    <a:pt x="15159" y="17610"/>
                    <a:pt x="15000" y="17610"/>
                  </a:cubicBezTo>
                  <a:lnTo>
                    <a:pt x="15000" y="17482"/>
                  </a:lnTo>
                  <a:lnTo>
                    <a:pt x="15000" y="17099"/>
                  </a:lnTo>
                  <a:cubicBezTo>
                    <a:pt x="14872" y="16971"/>
                    <a:pt x="14872" y="16684"/>
                    <a:pt x="14872" y="16557"/>
                  </a:cubicBezTo>
                  <a:lnTo>
                    <a:pt x="14872" y="16301"/>
                  </a:lnTo>
                  <a:lnTo>
                    <a:pt x="14744" y="16014"/>
                  </a:lnTo>
                  <a:lnTo>
                    <a:pt x="14872" y="16014"/>
                  </a:lnTo>
                  <a:cubicBezTo>
                    <a:pt x="15000" y="15886"/>
                    <a:pt x="15159" y="15886"/>
                    <a:pt x="15415" y="15886"/>
                  </a:cubicBezTo>
                  <a:cubicBezTo>
                    <a:pt x="15798" y="15759"/>
                    <a:pt x="16340" y="15759"/>
                    <a:pt x="16883" y="15631"/>
                  </a:cubicBezTo>
                  <a:cubicBezTo>
                    <a:pt x="17266" y="15503"/>
                    <a:pt x="17808" y="15503"/>
                    <a:pt x="18191" y="15376"/>
                  </a:cubicBezTo>
                  <a:lnTo>
                    <a:pt x="18734" y="15376"/>
                  </a:lnTo>
                  <a:cubicBezTo>
                    <a:pt x="18734" y="15376"/>
                    <a:pt x="18861" y="15376"/>
                    <a:pt x="18861" y="15216"/>
                  </a:cubicBezTo>
                  <a:lnTo>
                    <a:pt x="19276" y="15216"/>
                  </a:lnTo>
                  <a:cubicBezTo>
                    <a:pt x="19404" y="15088"/>
                    <a:pt x="19532" y="15088"/>
                    <a:pt x="19659" y="14961"/>
                  </a:cubicBezTo>
                  <a:cubicBezTo>
                    <a:pt x="19659" y="14961"/>
                    <a:pt x="19787" y="14833"/>
                    <a:pt x="19946" y="14706"/>
                  </a:cubicBezTo>
                  <a:cubicBezTo>
                    <a:pt x="20074" y="14706"/>
                    <a:pt x="20074" y="14578"/>
                    <a:pt x="20074" y="14418"/>
                  </a:cubicBezTo>
                  <a:cubicBezTo>
                    <a:pt x="20202" y="14291"/>
                    <a:pt x="20202" y="14163"/>
                    <a:pt x="20202" y="14035"/>
                  </a:cubicBezTo>
                  <a:cubicBezTo>
                    <a:pt x="20329" y="13780"/>
                    <a:pt x="20329" y="13493"/>
                    <a:pt x="20457" y="13237"/>
                  </a:cubicBezTo>
                  <a:cubicBezTo>
                    <a:pt x="20457" y="12695"/>
                    <a:pt x="20457" y="12312"/>
                    <a:pt x="20585" y="11897"/>
                  </a:cubicBezTo>
                  <a:lnTo>
                    <a:pt x="20585" y="11769"/>
                  </a:lnTo>
                  <a:lnTo>
                    <a:pt x="20585" y="10589"/>
                  </a:lnTo>
                  <a:lnTo>
                    <a:pt x="20585" y="10301"/>
                  </a:lnTo>
                  <a:lnTo>
                    <a:pt x="20744" y="9503"/>
                  </a:lnTo>
                  <a:lnTo>
                    <a:pt x="20744" y="9248"/>
                  </a:lnTo>
                  <a:lnTo>
                    <a:pt x="20744" y="8993"/>
                  </a:lnTo>
                  <a:close/>
                  <a:moveTo>
                    <a:pt x="11922" y="0"/>
                  </a:moveTo>
                  <a:cubicBezTo>
                    <a:pt x="11780" y="0"/>
                    <a:pt x="11596" y="57"/>
                    <a:pt x="11425" y="57"/>
                  </a:cubicBezTo>
                  <a:cubicBezTo>
                    <a:pt x="11170" y="57"/>
                    <a:pt x="11010" y="216"/>
                    <a:pt x="10883" y="344"/>
                  </a:cubicBezTo>
                  <a:cubicBezTo>
                    <a:pt x="10755" y="344"/>
                    <a:pt x="10628" y="472"/>
                    <a:pt x="10500" y="599"/>
                  </a:cubicBezTo>
                  <a:lnTo>
                    <a:pt x="10372" y="727"/>
                  </a:lnTo>
                  <a:cubicBezTo>
                    <a:pt x="10372" y="855"/>
                    <a:pt x="10213" y="855"/>
                    <a:pt x="10213" y="855"/>
                  </a:cubicBezTo>
                  <a:cubicBezTo>
                    <a:pt x="9957" y="1270"/>
                    <a:pt x="9830" y="1653"/>
                    <a:pt x="9574" y="2195"/>
                  </a:cubicBezTo>
                  <a:cubicBezTo>
                    <a:pt x="9415" y="2323"/>
                    <a:pt x="9287" y="2610"/>
                    <a:pt x="9287" y="2865"/>
                  </a:cubicBezTo>
                  <a:cubicBezTo>
                    <a:pt x="9159" y="3121"/>
                    <a:pt x="9032" y="3535"/>
                    <a:pt x="9032" y="3791"/>
                  </a:cubicBezTo>
                  <a:cubicBezTo>
                    <a:pt x="9032" y="4046"/>
                    <a:pt x="8904" y="4333"/>
                    <a:pt x="8904" y="4589"/>
                  </a:cubicBezTo>
                  <a:cubicBezTo>
                    <a:pt x="9032" y="4844"/>
                    <a:pt x="9032" y="5004"/>
                    <a:pt x="9032" y="5259"/>
                  </a:cubicBezTo>
                  <a:lnTo>
                    <a:pt x="9032" y="5514"/>
                  </a:lnTo>
                  <a:lnTo>
                    <a:pt x="8904" y="5642"/>
                  </a:lnTo>
                  <a:cubicBezTo>
                    <a:pt x="8617" y="5801"/>
                    <a:pt x="8489" y="5929"/>
                    <a:pt x="8362" y="6057"/>
                  </a:cubicBezTo>
                  <a:cubicBezTo>
                    <a:pt x="8106" y="6184"/>
                    <a:pt x="7979" y="6184"/>
                    <a:pt x="7819" y="6312"/>
                  </a:cubicBezTo>
                  <a:cubicBezTo>
                    <a:pt x="7564" y="6440"/>
                    <a:pt x="7436" y="6599"/>
                    <a:pt x="7181" y="6727"/>
                  </a:cubicBezTo>
                  <a:cubicBezTo>
                    <a:pt x="6766" y="6982"/>
                    <a:pt x="6383" y="7238"/>
                    <a:pt x="6096" y="7525"/>
                  </a:cubicBezTo>
                  <a:cubicBezTo>
                    <a:pt x="5968" y="7652"/>
                    <a:pt x="5840" y="7780"/>
                    <a:pt x="5713" y="8035"/>
                  </a:cubicBezTo>
                  <a:cubicBezTo>
                    <a:pt x="5713" y="8195"/>
                    <a:pt x="5713" y="8323"/>
                    <a:pt x="5585" y="8450"/>
                  </a:cubicBezTo>
                  <a:cubicBezTo>
                    <a:pt x="5585" y="8706"/>
                    <a:pt x="5585" y="8993"/>
                    <a:pt x="5713" y="9248"/>
                  </a:cubicBezTo>
                  <a:cubicBezTo>
                    <a:pt x="5713" y="9376"/>
                    <a:pt x="5713" y="9503"/>
                    <a:pt x="5840" y="9503"/>
                  </a:cubicBezTo>
                  <a:lnTo>
                    <a:pt x="5840" y="9791"/>
                  </a:lnTo>
                  <a:cubicBezTo>
                    <a:pt x="5713" y="9791"/>
                    <a:pt x="5713" y="9918"/>
                    <a:pt x="5713" y="9918"/>
                  </a:cubicBezTo>
                  <a:cubicBezTo>
                    <a:pt x="5425" y="10429"/>
                    <a:pt x="5170" y="10972"/>
                    <a:pt x="5043" y="11386"/>
                  </a:cubicBezTo>
                  <a:cubicBezTo>
                    <a:pt x="4787" y="11769"/>
                    <a:pt x="4628" y="12184"/>
                    <a:pt x="4500" y="12567"/>
                  </a:cubicBezTo>
                  <a:lnTo>
                    <a:pt x="3702" y="13780"/>
                  </a:lnTo>
                  <a:cubicBezTo>
                    <a:pt x="3447" y="14163"/>
                    <a:pt x="3191" y="14706"/>
                    <a:pt x="2904" y="15088"/>
                  </a:cubicBezTo>
                  <a:cubicBezTo>
                    <a:pt x="2394" y="15886"/>
                    <a:pt x="1979" y="16812"/>
                    <a:pt x="1596" y="17769"/>
                  </a:cubicBezTo>
                  <a:cubicBezTo>
                    <a:pt x="1181" y="18695"/>
                    <a:pt x="798" y="19620"/>
                    <a:pt x="511" y="20546"/>
                  </a:cubicBezTo>
                  <a:cubicBezTo>
                    <a:pt x="383" y="21088"/>
                    <a:pt x="255" y="21599"/>
                    <a:pt x="255" y="22014"/>
                  </a:cubicBezTo>
                  <a:cubicBezTo>
                    <a:pt x="128" y="22556"/>
                    <a:pt x="0" y="23067"/>
                    <a:pt x="0" y="23482"/>
                  </a:cubicBezTo>
                  <a:lnTo>
                    <a:pt x="0" y="24152"/>
                  </a:lnTo>
                  <a:lnTo>
                    <a:pt x="0" y="25205"/>
                  </a:lnTo>
                  <a:cubicBezTo>
                    <a:pt x="0" y="25333"/>
                    <a:pt x="128" y="25588"/>
                    <a:pt x="128" y="25876"/>
                  </a:cubicBezTo>
                  <a:cubicBezTo>
                    <a:pt x="128" y="26003"/>
                    <a:pt x="255" y="26131"/>
                    <a:pt x="255" y="26131"/>
                  </a:cubicBezTo>
                  <a:cubicBezTo>
                    <a:pt x="255" y="26386"/>
                    <a:pt x="383" y="26546"/>
                    <a:pt x="511" y="26673"/>
                  </a:cubicBezTo>
                  <a:cubicBezTo>
                    <a:pt x="638" y="26673"/>
                    <a:pt x="798" y="26801"/>
                    <a:pt x="926" y="26929"/>
                  </a:cubicBezTo>
                  <a:lnTo>
                    <a:pt x="1053" y="27056"/>
                  </a:lnTo>
                  <a:cubicBezTo>
                    <a:pt x="1181" y="27184"/>
                    <a:pt x="1309" y="27184"/>
                    <a:pt x="1596" y="27344"/>
                  </a:cubicBezTo>
                  <a:cubicBezTo>
                    <a:pt x="1723" y="27471"/>
                    <a:pt x="1979" y="27471"/>
                    <a:pt x="2234" y="27471"/>
                  </a:cubicBezTo>
                  <a:lnTo>
                    <a:pt x="2649" y="27471"/>
                  </a:lnTo>
                  <a:cubicBezTo>
                    <a:pt x="2777" y="27535"/>
                    <a:pt x="2912" y="27567"/>
                    <a:pt x="3048" y="27567"/>
                  </a:cubicBezTo>
                  <a:cubicBezTo>
                    <a:pt x="3183" y="27567"/>
                    <a:pt x="3319" y="27535"/>
                    <a:pt x="3447" y="27471"/>
                  </a:cubicBezTo>
                  <a:cubicBezTo>
                    <a:pt x="3702" y="27471"/>
                    <a:pt x="3989" y="27344"/>
                    <a:pt x="4245" y="27344"/>
                  </a:cubicBezTo>
                  <a:cubicBezTo>
                    <a:pt x="4372" y="27184"/>
                    <a:pt x="4500" y="27184"/>
                    <a:pt x="4628" y="27056"/>
                  </a:cubicBezTo>
                  <a:cubicBezTo>
                    <a:pt x="4787" y="27344"/>
                    <a:pt x="4787" y="27599"/>
                    <a:pt x="4915" y="27727"/>
                  </a:cubicBezTo>
                  <a:cubicBezTo>
                    <a:pt x="5043" y="27854"/>
                    <a:pt x="5170" y="27982"/>
                    <a:pt x="5298" y="28141"/>
                  </a:cubicBezTo>
                  <a:cubicBezTo>
                    <a:pt x="5298" y="28269"/>
                    <a:pt x="5425" y="28397"/>
                    <a:pt x="5585" y="28524"/>
                  </a:cubicBezTo>
                  <a:cubicBezTo>
                    <a:pt x="5840" y="28780"/>
                    <a:pt x="6223" y="28939"/>
                    <a:pt x="6511" y="29067"/>
                  </a:cubicBezTo>
                  <a:cubicBezTo>
                    <a:pt x="6894" y="29195"/>
                    <a:pt x="7181" y="29322"/>
                    <a:pt x="7436" y="29322"/>
                  </a:cubicBezTo>
                  <a:cubicBezTo>
                    <a:pt x="7819" y="29450"/>
                    <a:pt x="8234" y="29450"/>
                    <a:pt x="8489" y="29450"/>
                  </a:cubicBezTo>
                  <a:cubicBezTo>
                    <a:pt x="8723" y="29487"/>
                    <a:pt x="8957" y="29503"/>
                    <a:pt x="9187" y="29503"/>
                  </a:cubicBezTo>
                  <a:cubicBezTo>
                    <a:pt x="9744" y="29503"/>
                    <a:pt x="10281" y="29413"/>
                    <a:pt x="10755" y="29322"/>
                  </a:cubicBezTo>
                  <a:cubicBezTo>
                    <a:pt x="11298" y="29195"/>
                    <a:pt x="11808" y="29195"/>
                    <a:pt x="12223" y="29067"/>
                  </a:cubicBezTo>
                  <a:cubicBezTo>
                    <a:pt x="12766" y="28939"/>
                    <a:pt x="13276" y="28939"/>
                    <a:pt x="13691" y="28652"/>
                  </a:cubicBezTo>
                  <a:cubicBezTo>
                    <a:pt x="14202" y="28524"/>
                    <a:pt x="14617" y="28397"/>
                    <a:pt x="15159" y="28269"/>
                  </a:cubicBezTo>
                  <a:cubicBezTo>
                    <a:pt x="16085" y="27982"/>
                    <a:pt x="17010" y="27727"/>
                    <a:pt x="17936" y="27344"/>
                  </a:cubicBezTo>
                  <a:cubicBezTo>
                    <a:pt x="18478" y="27184"/>
                    <a:pt x="18861" y="27056"/>
                    <a:pt x="19404" y="26929"/>
                  </a:cubicBezTo>
                  <a:cubicBezTo>
                    <a:pt x="19659" y="26801"/>
                    <a:pt x="19787" y="26801"/>
                    <a:pt x="20074" y="26673"/>
                  </a:cubicBezTo>
                  <a:cubicBezTo>
                    <a:pt x="20329" y="26673"/>
                    <a:pt x="20457" y="26546"/>
                    <a:pt x="20744" y="26386"/>
                  </a:cubicBezTo>
                  <a:cubicBezTo>
                    <a:pt x="21000" y="26259"/>
                    <a:pt x="21255" y="26131"/>
                    <a:pt x="21542" y="26003"/>
                  </a:cubicBezTo>
                  <a:cubicBezTo>
                    <a:pt x="21798" y="25876"/>
                    <a:pt x="22053" y="25876"/>
                    <a:pt x="22340" y="25748"/>
                  </a:cubicBezTo>
                  <a:lnTo>
                    <a:pt x="22180" y="25748"/>
                  </a:lnTo>
                  <a:cubicBezTo>
                    <a:pt x="22468" y="25588"/>
                    <a:pt x="22723" y="25588"/>
                    <a:pt x="22978" y="25461"/>
                  </a:cubicBezTo>
                  <a:cubicBezTo>
                    <a:pt x="23138" y="25461"/>
                    <a:pt x="23393" y="25333"/>
                    <a:pt x="23521" y="25333"/>
                  </a:cubicBezTo>
                  <a:cubicBezTo>
                    <a:pt x="23936" y="25078"/>
                    <a:pt x="24319" y="24950"/>
                    <a:pt x="24734" y="24663"/>
                  </a:cubicBezTo>
                  <a:cubicBezTo>
                    <a:pt x="25117" y="24535"/>
                    <a:pt x="25531" y="24280"/>
                    <a:pt x="25914" y="23993"/>
                  </a:cubicBezTo>
                  <a:cubicBezTo>
                    <a:pt x="26042" y="23865"/>
                    <a:pt x="26329" y="23737"/>
                    <a:pt x="26457" y="23610"/>
                  </a:cubicBezTo>
                  <a:cubicBezTo>
                    <a:pt x="26585" y="23482"/>
                    <a:pt x="26840" y="23195"/>
                    <a:pt x="26968" y="22939"/>
                  </a:cubicBezTo>
                  <a:cubicBezTo>
                    <a:pt x="27127" y="22812"/>
                    <a:pt x="27127" y="22556"/>
                    <a:pt x="27255" y="22397"/>
                  </a:cubicBezTo>
                  <a:lnTo>
                    <a:pt x="27383" y="22269"/>
                  </a:lnTo>
                  <a:lnTo>
                    <a:pt x="27255" y="22269"/>
                  </a:lnTo>
                  <a:cubicBezTo>
                    <a:pt x="27510" y="22269"/>
                    <a:pt x="27638" y="22142"/>
                    <a:pt x="27766" y="22014"/>
                  </a:cubicBezTo>
                  <a:cubicBezTo>
                    <a:pt x="28053" y="21886"/>
                    <a:pt x="28180" y="21759"/>
                    <a:pt x="28436" y="21599"/>
                  </a:cubicBezTo>
                  <a:lnTo>
                    <a:pt x="28851" y="21216"/>
                  </a:lnTo>
                  <a:cubicBezTo>
                    <a:pt x="29106" y="21088"/>
                    <a:pt x="29234" y="20961"/>
                    <a:pt x="29361" y="20801"/>
                  </a:cubicBezTo>
                  <a:cubicBezTo>
                    <a:pt x="29521" y="20674"/>
                    <a:pt x="29648" y="20546"/>
                    <a:pt x="29648" y="20418"/>
                  </a:cubicBezTo>
                  <a:cubicBezTo>
                    <a:pt x="29776" y="20291"/>
                    <a:pt x="29776" y="20163"/>
                    <a:pt x="29904" y="20003"/>
                  </a:cubicBezTo>
                  <a:cubicBezTo>
                    <a:pt x="30031" y="19748"/>
                    <a:pt x="30159" y="19493"/>
                    <a:pt x="30159" y="19078"/>
                  </a:cubicBezTo>
                  <a:lnTo>
                    <a:pt x="30159" y="17482"/>
                  </a:lnTo>
                  <a:cubicBezTo>
                    <a:pt x="30031" y="17099"/>
                    <a:pt x="29904" y="16684"/>
                    <a:pt x="29776" y="16174"/>
                  </a:cubicBezTo>
                  <a:cubicBezTo>
                    <a:pt x="29776" y="16014"/>
                    <a:pt x="29648" y="15759"/>
                    <a:pt x="29521" y="15503"/>
                  </a:cubicBezTo>
                  <a:cubicBezTo>
                    <a:pt x="29361" y="15088"/>
                    <a:pt x="29106" y="14706"/>
                    <a:pt x="28851" y="14291"/>
                  </a:cubicBezTo>
                  <a:cubicBezTo>
                    <a:pt x="28563" y="13908"/>
                    <a:pt x="28180" y="13493"/>
                    <a:pt x="27925" y="13237"/>
                  </a:cubicBezTo>
                  <a:cubicBezTo>
                    <a:pt x="27638" y="12823"/>
                    <a:pt x="27255" y="12567"/>
                    <a:pt x="26840" y="12312"/>
                  </a:cubicBezTo>
                  <a:cubicBezTo>
                    <a:pt x="26712" y="12184"/>
                    <a:pt x="26585" y="12025"/>
                    <a:pt x="26457" y="11769"/>
                  </a:cubicBezTo>
                  <a:cubicBezTo>
                    <a:pt x="26170" y="11642"/>
                    <a:pt x="26042" y="11386"/>
                    <a:pt x="25914" y="11227"/>
                  </a:cubicBezTo>
                  <a:cubicBezTo>
                    <a:pt x="25531" y="10844"/>
                    <a:pt x="25244" y="10589"/>
                    <a:pt x="24989" y="10174"/>
                  </a:cubicBezTo>
                  <a:cubicBezTo>
                    <a:pt x="24861" y="9918"/>
                    <a:pt x="24574" y="9791"/>
                    <a:pt x="24446" y="9631"/>
                  </a:cubicBezTo>
                  <a:cubicBezTo>
                    <a:pt x="24319" y="9376"/>
                    <a:pt x="24063" y="9248"/>
                    <a:pt x="23936" y="8993"/>
                  </a:cubicBezTo>
                  <a:cubicBezTo>
                    <a:pt x="23776" y="8833"/>
                    <a:pt x="23521" y="8706"/>
                    <a:pt x="23393" y="8578"/>
                  </a:cubicBezTo>
                  <a:cubicBezTo>
                    <a:pt x="23266" y="8450"/>
                    <a:pt x="23138" y="8323"/>
                    <a:pt x="23138" y="8323"/>
                  </a:cubicBezTo>
                  <a:cubicBezTo>
                    <a:pt x="22978" y="8195"/>
                    <a:pt x="22851" y="8035"/>
                    <a:pt x="22723" y="8035"/>
                  </a:cubicBezTo>
                  <a:cubicBezTo>
                    <a:pt x="22595" y="7908"/>
                    <a:pt x="22468" y="7780"/>
                    <a:pt x="22180" y="7652"/>
                  </a:cubicBezTo>
                  <a:cubicBezTo>
                    <a:pt x="21798" y="7397"/>
                    <a:pt x="21383" y="7110"/>
                    <a:pt x="20872" y="6855"/>
                  </a:cubicBezTo>
                  <a:lnTo>
                    <a:pt x="20872" y="6727"/>
                  </a:lnTo>
                  <a:cubicBezTo>
                    <a:pt x="20872" y="6440"/>
                    <a:pt x="20872" y="6184"/>
                    <a:pt x="20744" y="5929"/>
                  </a:cubicBezTo>
                  <a:cubicBezTo>
                    <a:pt x="20585" y="5514"/>
                    <a:pt x="20202" y="5387"/>
                    <a:pt x="19946" y="5259"/>
                  </a:cubicBezTo>
                  <a:cubicBezTo>
                    <a:pt x="19659" y="5131"/>
                    <a:pt x="19404" y="5131"/>
                    <a:pt x="19276" y="5131"/>
                  </a:cubicBezTo>
                  <a:cubicBezTo>
                    <a:pt x="18351" y="4844"/>
                    <a:pt x="17266" y="4589"/>
                    <a:pt x="16340" y="4589"/>
                  </a:cubicBezTo>
                  <a:cubicBezTo>
                    <a:pt x="16213" y="4589"/>
                    <a:pt x="15957" y="4589"/>
                    <a:pt x="15798" y="4461"/>
                  </a:cubicBezTo>
                  <a:cubicBezTo>
                    <a:pt x="15670" y="4461"/>
                    <a:pt x="15670" y="4333"/>
                    <a:pt x="15670" y="4333"/>
                  </a:cubicBezTo>
                  <a:lnTo>
                    <a:pt x="15287" y="3121"/>
                  </a:lnTo>
                  <a:cubicBezTo>
                    <a:pt x="15287" y="2993"/>
                    <a:pt x="15287" y="2865"/>
                    <a:pt x="15159" y="2865"/>
                  </a:cubicBezTo>
                  <a:cubicBezTo>
                    <a:pt x="15159" y="2738"/>
                    <a:pt x="15000" y="2610"/>
                    <a:pt x="15000" y="2450"/>
                  </a:cubicBezTo>
                  <a:cubicBezTo>
                    <a:pt x="14872" y="2323"/>
                    <a:pt x="14744" y="2067"/>
                    <a:pt x="14617" y="1940"/>
                  </a:cubicBezTo>
                  <a:cubicBezTo>
                    <a:pt x="14489" y="1653"/>
                    <a:pt x="14361" y="1525"/>
                    <a:pt x="14202" y="1270"/>
                  </a:cubicBezTo>
                  <a:cubicBezTo>
                    <a:pt x="14074" y="1142"/>
                    <a:pt x="13947" y="1014"/>
                    <a:pt x="13819" y="1014"/>
                  </a:cubicBezTo>
                  <a:cubicBezTo>
                    <a:pt x="13691" y="855"/>
                    <a:pt x="13691" y="727"/>
                    <a:pt x="13564" y="599"/>
                  </a:cubicBezTo>
                  <a:cubicBezTo>
                    <a:pt x="13404" y="472"/>
                    <a:pt x="13276" y="472"/>
                    <a:pt x="13149" y="344"/>
                  </a:cubicBezTo>
                  <a:cubicBezTo>
                    <a:pt x="13021" y="216"/>
                    <a:pt x="12766" y="216"/>
                    <a:pt x="12606" y="57"/>
                  </a:cubicBezTo>
                  <a:lnTo>
                    <a:pt x="12096" y="57"/>
                  </a:lnTo>
                  <a:cubicBezTo>
                    <a:pt x="12053" y="14"/>
                    <a:pt x="11993" y="0"/>
                    <a:pt x="119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9"/>
            <p:cNvSpPr/>
            <p:nvPr/>
          </p:nvSpPr>
          <p:spPr>
            <a:xfrm>
              <a:off x="-304756" y="2497696"/>
              <a:ext cx="323720" cy="204664"/>
            </a:xfrm>
            <a:custGeom>
              <a:avLst/>
              <a:gdLst/>
              <a:ahLst/>
              <a:cxnLst/>
              <a:rect l="l" t="t" r="r" b="b"/>
              <a:pathLst>
                <a:path w="10501" h="6639" extrusionOk="0">
                  <a:moveTo>
                    <a:pt x="9160" y="1054"/>
                  </a:moveTo>
                  <a:cubicBezTo>
                    <a:pt x="9033" y="1181"/>
                    <a:pt x="8905" y="1341"/>
                    <a:pt x="8777" y="1469"/>
                  </a:cubicBezTo>
                  <a:cubicBezTo>
                    <a:pt x="8650" y="1596"/>
                    <a:pt x="8490" y="1724"/>
                    <a:pt x="8363" y="1852"/>
                  </a:cubicBezTo>
                  <a:cubicBezTo>
                    <a:pt x="8235" y="1979"/>
                    <a:pt x="8107" y="2139"/>
                    <a:pt x="7980" y="2139"/>
                  </a:cubicBezTo>
                  <a:cubicBezTo>
                    <a:pt x="7852" y="2266"/>
                    <a:pt x="7565" y="2394"/>
                    <a:pt x="7437" y="2522"/>
                  </a:cubicBezTo>
                  <a:cubicBezTo>
                    <a:pt x="7182" y="2649"/>
                    <a:pt x="6894" y="2777"/>
                    <a:pt x="6639" y="2937"/>
                  </a:cubicBezTo>
                  <a:cubicBezTo>
                    <a:pt x="6097" y="3064"/>
                    <a:pt x="5458" y="3064"/>
                    <a:pt x="4788" y="3192"/>
                  </a:cubicBezTo>
                  <a:lnTo>
                    <a:pt x="4246" y="3192"/>
                  </a:lnTo>
                  <a:cubicBezTo>
                    <a:pt x="3990" y="3192"/>
                    <a:pt x="3703" y="3192"/>
                    <a:pt x="3448" y="3064"/>
                  </a:cubicBezTo>
                  <a:cubicBezTo>
                    <a:pt x="3192" y="3064"/>
                    <a:pt x="2778" y="2937"/>
                    <a:pt x="2522" y="2777"/>
                  </a:cubicBezTo>
                  <a:cubicBezTo>
                    <a:pt x="2395" y="2777"/>
                    <a:pt x="2267" y="2649"/>
                    <a:pt x="2107" y="2649"/>
                  </a:cubicBezTo>
                  <a:cubicBezTo>
                    <a:pt x="2107" y="2649"/>
                    <a:pt x="1980" y="2522"/>
                    <a:pt x="1852" y="2522"/>
                  </a:cubicBezTo>
                  <a:lnTo>
                    <a:pt x="1724" y="2394"/>
                  </a:lnTo>
                  <a:lnTo>
                    <a:pt x="1852" y="2394"/>
                  </a:lnTo>
                  <a:cubicBezTo>
                    <a:pt x="1980" y="2394"/>
                    <a:pt x="2267" y="2394"/>
                    <a:pt x="2522" y="2266"/>
                  </a:cubicBezTo>
                  <a:cubicBezTo>
                    <a:pt x="2905" y="2266"/>
                    <a:pt x="3448" y="2139"/>
                    <a:pt x="3863" y="1979"/>
                  </a:cubicBezTo>
                  <a:cubicBezTo>
                    <a:pt x="4373" y="1979"/>
                    <a:pt x="4916" y="1852"/>
                    <a:pt x="5458" y="1724"/>
                  </a:cubicBezTo>
                  <a:cubicBezTo>
                    <a:pt x="5841" y="1596"/>
                    <a:pt x="6384" y="1596"/>
                    <a:pt x="6767" y="1469"/>
                  </a:cubicBezTo>
                  <a:cubicBezTo>
                    <a:pt x="7309" y="1341"/>
                    <a:pt x="7852" y="1181"/>
                    <a:pt x="8363" y="1181"/>
                  </a:cubicBezTo>
                  <a:cubicBezTo>
                    <a:pt x="8650" y="1054"/>
                    <a:pt x="8905" y="1054"/>
                    <a:pt x="9160" y="1054"/>
                  </a:cubicBezTo>
                  <a:close/>
                  <a:moveTo>
                    <a:pt x="9288" y="2266"/>
                  </a:moveTo>
                  <a:cubicBezTo>
                    <a:pt x="9160" y="2777"/>
                    <a:pt x="9033" y="3320"/>
                    <a:pt x="8905" y="3734"/>
                  </a:cubicBezTo>
                  <a:cubicBezTo>
                    <a:pt x="8650" y="4117"/>
                    <a:pt x="8490" y="4373"/>
                    <a:pt x="8235" y="4660"/>
                  </a:cubicBezTo>
                  <a:cubicBezTo>
                    <a:pt x="8107" y="4788"/>
                    <a:pt x="7980" y="4915"/>
                    <a:pt x="7852" y="4915"/>
                  </a:cubicBezTo>
                  <a:cubicBezTo>
                    <a:pt x="7437" y="5171"/>
                    <a:pt x="7054" y="5330"/>
                    <a:pt x="6512" y="5586"/>
                  </a:cubicBezTo>
                  <a:cubicBezTo>
                    <a:pt x="6384" y="5586"/>
                    <a:pt x="6256" y="5586"/>
                    <a:pt x="6097" y="5713"/>
                  </a:cubicBezTo>
                  <a:lnTo>
                    <a:pt x="4916" y="5713"/>
                  </a:lnTo>
                  <a:cubicBezTo>
                    <a:pt x="4660" y="5713"/>
                    <a:pt x="4373" y="5713"/>
                    <a:pt x="4246" y="5586"/>
                  </a:cubicBezTo>
                  <a:lnTo>
                    <a:pt x="3990" y="5586"/>
                  </a:lnTo>
                  <a:cubicBezTo>
                    <a:pt x="3863" y="5586"/>
                    <a:pt x="3703" y="5458"/>
                    <a:pt x="3575" y="5458"/>
                  </a:cubicBezTo>
                  <a:cubicBezTo>
                    <a:pt x="3448" y="5458"/>
                    <a:pt x="3320" y="5330"/>
                    <a:pt x="3192" y="5330"/>
                  </a:cubicBezTo>
                  <a:cubicBezTo>
                    <a:pt x="3065" y="5171"/>
                    <a:pt x="2905" y="5171"/>
                    <a:pt x="2778" y="5043"/>
                  </a:cubicBezTo>
                  <a:cubicBezTo>
                    <a:pt x="2650" y="5043"/>
                    <a:pt x="2522" y="4915"/>
                    <a:pt x="2522" y="4788"/>
                  </a:cubicBezTo>
                  <a:cubicBezTo>
                    <a:pt x="2267" y="4660"/>
                    <a:pt x="2107" y="4532"/>
                    <a:pt x="1980" y="4245"/>
                  </a:cubicBezTo>
                  <a:cubicBezTo>
                    <a:pt x="1724" y="3990"/>
                    <a:pt x="1597" y="3575"/>
                    <a:pt x="1469" y="3320"/>
                  </a:cubicBezTo>
                  <a:lnTo>
                    <a:pt x="1597" y="3320"/>
                  </a:lnTo>
                  <a:cubicBezTo>
                    <a:pt x="1597" y="3447"/>
                    <a:pt x="1724" y="3447"/>
                    <a:pt x="1852" y="3575"/>
                  </a:cubicBezTo>
                  <a:cubicBezTo>
                    <a:pt x="1980" y="3575"/>
                    <a:pt x="2107" y="3575"/>
                    <a:pt x="2267" y="3734"/>
                  </a:cubicBezTo>
                  <a:cubicBezTo>
                    <a:pt x="2522" y="3734"/>
                    <a:pt x="2650" y="3862"/>
                    <a:pt x="2905" y="3990"/>
                  </a:cubicBezTo>
                  <a:cubicBezTo>
                    <a:pt x="3192" y="3990"/>
                    <a:pt x="3575" y="3990"/>
                    <a:pt x="3863" y="4117"/>
                  </a:cubicBezTo>
                  <a:lnTo>
                    <a:pt x="4501" y="4117"/>
                  </a:lnTo>
                  <a:cubicBezTo>
                    <a:pt x="4788" y="4117"/>
                    <a:pt x="5043" y="4117"/>
                    <a:pt x="5299" y="3990"/>
                  </a:cubicBezTo>
                  <a:cubicBezTo>
                    <a:pt x="5841" y="3990"/>
                    <a:pt x="6256" y="3990"/>
                    <a:pt x="6767" y="3862"/>
                  </a:cubicBezTo>
                  <a:cubicBezTo>
                    <a:pt x="6894" y="3734"/>
                    <a:pt x="7182" y="3734"/>
                    <a:pt x="7309" y="3575"/>
                  </a:cubicBezTo>
                  <a:cubicBezTo>
                    <a:pt x="7437" y="3447"/>
                    <a:pt x="7692" y="3447"/>
                    <a:pt x="7852" y="3320"/>
                  </a:cubicBezTo>
                  <a:cubicBezTo>
                    <a:pt x="8235" y="3192"/>
                    <a:pt x="8490" y="2937"/>
                    <a:pt x="8905" y="2649"/>
                  </a:cubicBezTo>
                  <a:cubicBezTo>
                    <a:pt x="9033" y="2522"/>
                    <a:pt x="9160" y="2394"/>
                    <a:pt x="9288" y="2266"/>
                  </a:cubicBezTo>
                  <a:close/>
                  <a:moveTo>
                    <a:pt x="9575" y="0"/>
                  </a:moveTo>
                  <a:cubicBezTo>
                    <a:pt x="9448" y="128"/>
                    <a:pt x="9288" y="128"/>
                    <a:pt x="9033" y="128"/>
                  </a:cubicBezTo>
                  <a:lnTo>
                    <a:pt x="8650" y="128"/>
                  </a:lnTo>
                  <a:lnTo>
                    <a:pt x="8490" y="256"/>
                  </a:lnTo>
                  <a:lnTo>
                    <a:pt x="8107" y="256"/>
                  </a:lnTo>
                  <a:cubicBezTo>
                    <a:pt x="7692" y="383"/>
                    <a:pt x="7182" y="383"/>
                    <a:pt x="6767" y="543"/>
                  </a:cubicBezTo>
                  <a:cubicBezTo>
                    <a:pt x="6512" y="543"/>
                    <a:pt x="6256" y="671"/>
                    <a:pt x="5969" y="671"/>
                  </a:cubicBezTo>
                  <a:cubicBezTo>
                    <a:pt x="5714" y="671"/>
                    <a:pt x="5586" y="798"/>
                    <a:pt x="5299" y="798"/>
                  </a:cubicBezTo>
                  <a:cubicBezTo>
                    <a:pt x="5171" y="798"/>
                    <a:pt x="4916" y="926"/>
                    <a:pt x="4660" y="926"/>
                  </a:cubicBezTo>
                  <a:cubicBezTo>
                    <a:pt x="4373" y="1054"/>
                    <a:pt x="4118" y="1054"/>
                    <a:pt x="3863" y="1054"/>
                  </a:cubicBezTo>
                  <a:lnTo>
                    <a:pt x="3703" y="1181"/>
                  </a:lnTo>
                  <a:cubicBezTo>
                    <a:pt x="3448" y="1181"/>
                    <a:pt x="3065" y="1341"/>
                    <a:pt x="2778" y="1341"/>
                  </a:cubicBezTo>
                  <a:lnTo>
                    <a:pt x="2522" y="1341"/>
                  </a:lnTo>
                  <a:cubicBezTo>
                    <a:pt x="2267" y="1469"/>
                    <a:pt x="1980" y="1469"/>
                    <a:pt x="1597" y="1469"/>
                  </a:cubicBezTo>
                  <a:lnTo>
                    <a:pt x="1469" y="1469"/>
                  </a:lnTo>
                  <a:cubicBezTo>
                    <a:pt x="1182" y="1596"/>
                    <a:pt x="927" y="1596"/>
                    <a:pt x="671" y="1596"/>
                  </a:cubicBezTo>
                  <a:cubicBezTo>
                    <a:pt x="512" y="1596"/>
                    <a:pt x="384" y="1724"/>
                    <a:pt x="384" y="1724"/>
                  </a:cubicBezTo>
                  <a:lnTo>
                    <a:pt x="256" y="1852"/>
                  </a:lnTo>
                  <a:cubicBezTo>
                    <a:pt x="129" y="1979"/>
                    <a:pt x="129" y="1979"/>
                    <a:pt x="1" y="2139"/>
                  </a:cubicBezTo>
                  <a:cubicBezTo>
                    <a:pt x="1" y="2266"/>
                    <a:pt x="1" y="2394"/>
                    <a:pt x="129" y="2522"/>
                  </a:cubicBezTo>
                  <a:cubicBezTo>
                    <a:pt x="256" y="2937"/>
                    <a:pt x="384" y="3447"/>
                    <a:pt x="671" y="3862"/>
                  </a:cubicBezTo>
                  <a:cubicBezTo>
                    <a:pt x="927" y="4245"/>
                    <a:pt x="1182" y="4788"/>
                    <a:pt x="1597" y="5171"/>
                  </a:cubicBezTo>
                  <a:cubicBezTo>
                    <a:pt x="1724" y="5330"/>
                    <a:pt x="1852" y="5458"/>
                    <a:pt x="1980" y="5586"/>
                  </a:cubicBezTo>
                  <a:cubicBezTo>
                    <a:pt x="2267" y="5841"/>
                    <a:pt x="2395" y="5841"/>
                    <a:pt x="2522" y="5968"/>
                  </a:cubicBezTo>
                  <a:cubicBezTo>
                    <a:pt x="3065" y="6256"/>
                    <a:pt x="3575" y="6383"/>
                    <a:pt x="4118" y="6511"/>
                  </a:cubicBezTo>
                  <a:cubicBezTo>
                    <a:pt x="4660" y="6639"/>
                    <a:pt x="5043" y="6639"/>
                    <a:pt x="5586" y="6639"/>
                  </a:cubicBezTo>
                  <a:cubicBezTo>
                    <a:pt x="5841" y="6639"/>
                    <a:pt x="6097" y="6639"/>
                    <a:pt x="6256" y="6511"/>
                  </a:cubicBezTo>
                  <a:lnTo>
                    <a:pt x="6384" y="6511"/>
                  </a:lnTo>
                  <a:cubicBezTo>
                    <a:pt x="6512" y="6511"/>
                    <a:pt x="6767" y="6383"/>
                    <a:pt x="7054" y="6256"/>
                  </a:cubicBezTo>
                  <a:cubicBezTo>
                    <a:pt x="7309" y="6256"/>
                    <a:pt x="7565" y="6128"/>
                    <a:pt x="7692" y="5968"/>
                  </a:cubicBezTo>
                  <a:cubicBezTo>
                    <a:pt x="7852" y="5968"/>
                    <a:pt x="7980" y="5968"/>
                    <a:pt x="7980" y="5841"/>
                  </a:cubicBezTo>
                  <a:cubicBezTo>
                    <a:pt x="8107" y="5841"/>
                    <a:pt x="8235" y="5713"/>
                    <a:pt x="8363" y="5713"/>
                  </a:cubicBezTo>
                  <a:cubicBezTo>
                    <a:pt x="8490" y="5586"/>
                    <a:pt x="8650" y="5586"/>
                    <a:pt x="8650" y="5458"/>
                  </a:cubicBezTo>
                  <a:cubicBezTo>
                    <a:pt x="8777" y="5330"/>
                    <a:pt x="8905" y="5171"/>
                    <a:pt x="9033" y="5043"/>
                  </a:cubicBezTo>
                  <a:cubicBezTo>
                    <a:pt x="9160" y="4788"/>
                    <a:pt x="9288" y="4660"/>
                    <a:pt x="9448" y="4532"/>
                  </a:cubicBezTo>
                  <a:cubicBezTo>
                    <a:pt x="9575" y="4245"/>
                    <a:pt x="9703" y="3990"/>
                    <a:pt x="9831" y="3575"/>
                  </a:cubicBezTo>
                  <a:cubicBezTo>
                    <a:pt x="9958" y="3447"/>
                    <a:pt x="9958" y="3320"/>
                    <a:pt x="10086" y="3192"/>
                  </a:cubicBezTo>
                  <a:lnTo>
                    <a:pt x="10086" y="3064"/>
                  </a:lnTo>
                  <a:cubicBezTo>
                    <a:pt x="10086" y="2937"/>
                    <a:pt x="10086" y="2777"/>
                    <a:pt x="10245" y="2649"/>
                  </a:cubicBezTo>
                  <a:cubicBezTo>
                    <a:pt x="10245" y="2266"/>
                    <a:pt x="10373" y="1979"/>
                    <a:pt x="10373" y="1596"/>
                  </a:cubicBezTo>
                  <a:lnTo>
                    <a:pt x="10373" y="1469"/>
                  </a:lnTo>
                  <a:cubicBezTo>
                    <a:pt x="10501" y="1181"/>
                    <a:pt x="10501" y="926"/>
                    <a:pt x="10501" y="671"/>
                  </a:cubicBezTo>
                  <a:cubicBezTo>
                    <a:pt x="10501" y="383"/>
                    <a:pt x="10245" y="256"/>
                    <a:pt x="10086" y="256"/>
                  </a:cubicBezTo>
                  <a:cubicBezTo>
                    <a:pt x="9958" y="128"/>
                    <a:pt x="9831" y="0"/>
                    <a:pt x="95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2" name="Google Shape;782;p19"/>
          <p:cNvSpPr/>
          <p:nvPr/>
        </p:nvSpPr>
        <p:spPr>
          <a:xfrm>
            <a:off x="7259140" y="676787"/>
            <a:ext cx="208610" cy="212525"/>
          </a:xfrm>
          <a:custGeom>
            <a:avLst/>
            <a:gdLst/>
            <a:ahLst/>
            <a:cxnLst/>
            <a:rect l="l" t="t" r="r" b="b"/>
            <a:pathLst>
              <a:path w="6767" h="6894" extrusionOk="0">
                <a:moveTo>
                  <a:pt x="3033" y="1181"/>
                </a:moveTo>
                <a:lnTo>
                  <a:pt x="3033" y="1309"/>
                </a:lnTo>
                <a:cubicBezTo>
                  <a:pt x="3192" y="1309"/>
                  <a:pt x="3192" y="1468"/>
                  <a:pt x="3192" y="1596"/>
                </a:cubicBezTo>
                <a:cubicBezTo>
                  <a:pt x="3192" y="1596"/>
                  <a:pt x="3320" y="1724"/>
                  <a:pt x="3320" y="1851"/>
                </a:cubicBezTo>
                <a:cubicBezTo>
                  <a:pt x="3320" y="1979"/>
                  <a:pt x="3448" y="1979"/>
                  <a:pt x="3448" y="1979"/>
                </a:cubicBezTo>
                <a:lnTo>
                  <a:pt x="3448" y="2107"/>
                </a:lnTo>
                <a:cubicBezTo>
                  <a:pt x="3448" y="2266"/>
                  <a:pt x="3575" y="2266"/>
                  <a:pt x="3575" y="2394"/>
                </a:cubicBezTo>
                <a:lnTo>
                  <a:pt x="3575" y="2521"/>
                </a:lnTo>
                <a:cubicBezTo>
                  <a:pt x="3703" y="2649"/>
                  <a:pt x="3830" y="2649"/>
                  <a:pt x="3830" y="2777"/>
                </a:cubicBezTo>
                <a:lnTo>
                  <a:pt x="5586" y="2777"/>
                </a:lnTo>
                <a:lnTo>
                  <a:pt x="5586" y="2904"/>
                </a:lnTo>
                <a:lnTo>
                  <a:pt x="5426" y="2904"/>
                </a:lnTo>
                <a:cubicBezTo>
                  <a:pt x="5426" y="3064"/>
                  <a:pt x="5426" y="3064"/>
                  <a:pt x="5299" y="3064"/>
                </a:cubicBezTo>
                <a:cubicBezTo>
                  <a:pt x="5299" y="3192"/>
                  <a:pt x="5171" y="3192"/>
                  <a:pt x="5043" y="3319"/>
                </a:cubicBezTo>
                <a:cubicBezTo>
                  <a:pt x="4916" y="3447"/>
                  <a:pt x="4628" y="3447"/>
                  <a:pt x="4501" y="3575"/>
                </a:cubicBezTo>
                <a:lnTo>
                  <a:pt x="4373" y="3702"/>
                </a:lnTo>
                <a:lnTo>
                  <a:pt x="4245" y="3702"/>
                </a:lnTo>
                <a:lnTo>
                  <a:pt x="4245" y="3989"/>
                </a:lnTo>
                <a:lnTo>
                  <a:pt x="4245" y="4117"/>
                </a:lnTo>
                <a:lnTo>
                  <a:pt x="4245" y="4372"/>
                </a:lnTo>
                <a:lnTo>
                  <a:pt x="4245" y="4500"/>
                </a:lnTo>
                <a:cubicBezTo>
                  <a:pt x="4245" y="4660"/>
                  <a:pt x="4245" y="4787"/>
                  <a:pt x="4373" y="4915"/>
                </a:cubicBezTo>
                <a:cubicBezTo>
                  <a:pt x="4373" y="5043"/>
                  <a:pt x="4373" y="5170"/>
                  <a:pt x="4501" y="5298"/>
                </a:cubicBezTo>
                <a:lnTo>
                  <a:pt x="4501" y="5458"/>
                </a:lnTo>
                <a:cubicBezTo>
                  <a:pt x="4501" y="5585"/>
                  <a:pt x="4501" y="5585"/>
                  <a:pt x="4628" y="5713"/>
                </a:cubicBezTo>
                <a:lnTo>
                  <a:pt x="4628" y="5841"/>
                </a:lnTo>
                <a:cubicBezTo>
                  <a:pt x="4501" y="5713"/>
                  <a:pt x="4501" y="5713"/>
                  <a:pt x="4373" y="5585"/>
                </a:cubicBezTo>
                <a:lnTo>
                  <a:pt x="4245" y="5458"/>
                </a:lnTo>
                <a:lnTo>
                  <a:pt x="4118" y="5298"/>
                </a:lnTo>
                <a:lnTo>
                  <a:pt x="3990" y="5170"/>
                </a:lnTo>
                <a:lnTo>
                  <a:pt x="3830" y="5043"/>
                </a:lnTo>
                <a:lnTo>
                  <a:pt x="3830" y="4915"/>
                </a:lnTo>
                <a:cubicBezTo>
                  <a:pt x="3703" y="4915"/>
                  <a:pt x="3703" y="4787"/>
                  <a:pt x="3575" y="4787"/>
                </a:cubicBezTo>
                <a:cubicBezTo>
                  <a:pt x="3575" y="4660"/>
                  <a:pt x="3448" y="4660"/>
                  <a:pt x="3448" y="4660"/>
                </a:cubicBezTo>
                <a:lnTo>
                  <a:pt x="3192" y="4660"/>
                </a:lnTo>
                <a:lnTo>
                  <a:pt x="3033" y="4787"/>
                </a:lnTo>
                <a:cubicBezTo>
                  <a:pt x="2905" y="4787"/>
                  <a:pt x="2905" y="4915"/>
                  <a:pt x="2905" y="4915"/>
                </a:cubicBezTo>
                <a:lnTo>
                  <a:pt x="2777" y="4915"/>
                </a:lnTo>
                <a:lnTo>
                  <a:pt x="2650" y="5043"/>
                </a:lnTo>
                <a:lnTo>
                  <a:pt x="2650" y="5170"/>
                </a:lnTo>
                <a:cubicBezTo>
                  <a:pt x="2522" y="5298"/>
                  <a:pt x="2235" y="5585"/>
                  <a:pt x="2107" y="5713"/>
                </a:cubicBezTo>
                <a:lnTo>
                  <a:pt x="2107" y="5170"/>
                </a:lnTo>
                <a:lnTo>
                  <a:pt x="2235" y="5043"/>
                </a:lnTo>
                <a:cubicBezTo>
                  <a:pt x="2235" y="4787"/>
                  <a:pt x="2235" y="4500"/>
                  <a:pt x="2394" y="4245"/>
                </a:cubicBezTo>
                <a:cubicBezTo>
                  <a:pt x="2394" y="4117"/>
                  <a:pt x="2235" y="3989"/>
                  <a:pt x="2235" y="3989"/>
                </a:cubicBezTo>
                <a:cubicBezTo>
                  <a:pt x="2107" y="3862"/>
                  <a:pt x="2107" y="3862"/>
                  <a:pt x="1979" y="3862"/>
                </a:cubicBezTo>
                <a:cubicBezTo>
                  <a:pt x="1979" y="3862"/>
                  <a:pt x="1852" y="3862"/>
                  <a:pt x="1852" y="3702"/>
                </a:cubicBezTo>
                <a:lnTo>
                  <a:pt x="1437" y="3702"/>
                </a:lnTo>
                <a:cubicBezTo>
                  <a:pt x="1309" y="3702"/>
                  <a:pt x="1182" y="3575"/>
                  <a:pt x="1182" y="3575"/>
                </a:cubicBezTo>
                <a:lnTo>
                  <a:pt x="1309" y="3575"/>
                </a:lnTo>
                <a:cubicBezTo>
                  <a:pt x="1596" y="3447"/>
                  <a:pt x="1979" y="3192"/>
                  <a:pt x="2235" y="3064"/>
                </a:cubicBezTo>
                <a:lnTo>
                  <a:pt x="2394" y="3064"/>
                </a:lnTo>
                <a:cubicBezTo>
                  <a:pt x="2522" y="3064"/>
                  <a:pt x="2522" y="2904"/>
                  <a:pt x="2522" y="2904"/>
                </a:cubicBezTo>
                <a:cubicBezTo>
                  <a:pt x="2650" y="2904"/>
                  <a:pt x="2650" y="2904"/>
                  <a:pt x="2650" y="2777"/>
                </a:cubicBezTo>
                <a:cubicBezTo>
                  <a:pt x="2650" y="2777"/>
                  <a:pt x="2650" y="2649"/>
                  <a:pt x="2777" y="2649"/>
                </a:cubicBezTo>
                <a:lnTo>
                  <a:pt x="2777" y="2107"/>
                </a:lnTo>
                <a:lnTo>
                  <a:pt x="2777" y="1979"/>
                </a:lnTo>
                <a:cubicBezTo>
                  <a:pt x="2905" y="1851"/>
                  <a:pt x="2905" y="1596"/>
                  <a:pt x="2905" y="1468"/>
                </a:cubicBezTo>
                <a:cubicBezTo>
                  <a:pt x="2905" y="1309"/>
                  <a:pt x="3033" y="1181"/>
                  <a:pt x="3033" y="1181"/>
                </a:cubicBezTo>
                <a:close/>
                <a:moveTo>
                  <a:pt x="2905" y="0"/>
                </a:moveTo>
                <a:cubicBezTo>
                  <a:pt x="2777" y="0"/>
                  <a:pt x="2777" y="128"/>
                  <a:pt x="2777" y="128"/>
                </a:cubicBezTo>
                <a:cubicBezTo>
                  <a:pt x="2650" y="255"/>
                  <a:pt x="2650" y="255"/>
                  <a:pt x="2650" y="383"/>
                </a:cubicBezTo>
                <a:cubicBezTo>
                  <a:pt x="2522" y="383"/>
                  <a:pt x="2522" y="511"/>
                  <a:pt x="2522" y="511"/>
                </a:cubicBezTo>
                <a:cubicBezTo>
                  <a:pt x="2394" y="926"/>
                  <a:pt x="2235" y="1309"/>
                  <a:pt x="2235" y="1596"/>
                </a:cubicBezTo>
                <a:cubicBezTo>
                  <a:pt x="2235" y="1851"/>
                  <a:pt x="2107" y="1979"/>
                  <a:pt x="2107" y="2107"/>
                </a:cubicBezTo>
                <a:lnTo>
                  <a:pt x="2107" y="2394"/>
                </a:lnTo>
                <a:lnTo>
                  <a:pt x="2107" y="2521"/>
                </a:lnTo>
                <a:lnTo>
                  <a:pt x="1979" y="2521"/>
                </a:lnTo>
                <a:cubicBezTo>
                  <a:pt x="1979" y="2521"/>
                  <a:pt x="1852" y="2521"/>
                  <a:pt x="1724" y="2649"/>
                </a:cubicBezTo>
                <a:cubicBezTo>
                  <a:pt x="1596" y="2649"/>
                  <a:pt x="1437" y="2777"/>
                  <a:pt x="1309" y="2777"/>
                </a:cubicBezTo>
                <a:cubicBezTo>
                  <a:pt x="1182" y="2904"/>
                  <a:pt x="926" y="3064"/>
                  <a:pt x="639" y="3064"/>
                </a:cubicBezTo>
                <a:cubicBezTo>
                  <a:pt x="511" y="3192"/>
                  <a:pt x="384" y="3192"/>
                  <a:pt x="384" y="3192"/>
                </a:cubicBezTo>
                <a:cubicBezTo>
                  <a:pt x="256" y="3319"/>
                  <a:pt x="128" y="3319"/>
                  <a:pt x="1" y="3319"/>
                </a:cubicBezTo>
                <a:lnTo>
                  <a:pt x="1" y="3447"/>
                </a:lnTo>
                <a:lnTo>
                  <a:pt x="1" y="3702"/>
                </a:lnTo>
                <a:cubicBezTo>
                  <a:pt x="1" y="3862"/>
                  <a:pt x="128" y="3862"/>
                  <a:pt x="128" y="3989"/>
                </a:cubicBezTo>
                <a:cubicBezTo>
                  <a:pt x="384" y="3989"/>
                  <a:pt x="511" y="4117"/>
                  <a:pt x="639" y="4117"/>
                </a:cubicBezTo>
                <a:cubicBezTo>
                  <a:pt x="799" y="4245"/>
                  <a:pt x="926" y="4245"/>
                  <a:pt x="1054" y="4245"/>
                </a:cubicBezTo>
                <a:cubicBezTo>
                  <a:pt x="1309" y="4245"/>
                  <a:pt x="1437" y="4372"/>
                  <a:pt x="1724" y="4372"/>
                </a:cubicBezTo>
                <a:cubicBezTo>
                  <a:pt x="1596" y="4660"/>
                  <a:pt x="1596" y="4915"/>
                  <a:pt x="1437" y="5298"/>
                </a:cubicBezTo>
                <a:cubicBezTo>
                  <a:pt x="1437" y="5585"/>
                  <a:pt x="1437" y="5841"/>
                  <a:pt x="1309" y="6255"/>
                </a:cubicBezTo>
                <a:cubicBezTo>
                  <a:pt x="1309" y="6383"/>
                  <a:pt x="1309" y="6511"/>
                  <a:pt x="1437" y="6638"/>
                </a:cubicBezTo>
                <a:cubicBezTo>
                  <a:pt x="1437" y="6638"/>
                  <a:pt x="1437" y="6766"/>
                  <a:pt x="1596" y="6766"/>
                </a:cubicBezTo>
                <a:lnTo>
                  <a:pt x="1724" y="6894"/>
                </a:lnTo>
                <a:cubicBezTo>
                  <a:pt x="1852" y="6894"/>
                  <a:pt x="1979" y="6894"/>
                  <a:pt x="1979" y="6766"/>
                </a:cubicBezTo>
                <a:cubicBezTo>
                  <a:pt x="2235" y="6638"/>
                  <a:pt x="2394" y="6511"/>
                  <a:pt x="2522" y="6383"/>
                </a:cubicBezTo>
                <a:cubicBezTo>
                  <a:pt x="2650" y="6096"/>
                  <a:pt x="2905" y="5841"/>
                  <a:pt x="3033" y="5585"/>
                </a:cubicBezTo>
                <a:cubicBezTo>
                  <a:pt x="3192" y="5585"/>
                  <a:pt x="3192" y="5458"/>
                  <a:pt x="3320" y="5458"/>
                </a:cubicBezTo>
                <a:lnTo>
                  <a:pt x="3448" y="5585"/>
                </a:lnTo>
                <a:cubicBezTo>
                  <a:pt x="3575" y="5713"/>
                  <a:pt x="3703" y="5841"/>
                  <a:pt x="3830" y="5968"/>
                </a:cubicBezTo>
                <a:cubicBezTo>
                  <a:pt x="3990" y="6096"/>
                  <a:pt x="4118" y="6096"/>
                  <a:pt x="4118" y="6255"/>
                </a:cubicBezTo>
                <a:cubicBezTo>
                  <a:pt x="4245" y="6383"/>
                  <a:pt x="4373" y="6511"/>
                  <a:pt x="4501" y="6638"/>
                </a:cubicBezTo>
                <a:cubicBezTo>
                  <a:pt x="4628" y="6638"/>
                  <a:pt x="4628" y="6638"/>
                  <a:pt x="4788" y="6766"/>
                </a:cubicBezTo>
                <a:lnTo>
                  <a:pt x="5171" y="6766"/>
                </a:lnTo>
                <a:cubicBezTo>
                  <a:pt x="5299" y="6638"/>
                  <a:pt x="5299" y="6511"/>
                  <a:pt x="5299" y="6383"/>
                </a:cubicBezTo>
                <a:lnTo>
                  <a:pt x="5299" y="5841"/>
                </a:lnTo>
                <a:cubicBezTo>
                  <a:pt x="5299" y="5841"/>
                  <a:pt x="5299" y="5713"/>
                  <a:pt x="5171" y="5585"/>
                </a:cubicBezTo>
                <a:cubicBezTo>
                  <a:pt x="5171" y="5458"/>
                  <a:pt x="5171" y="5298"/>
                  <a:pt x="5043" y="5170"/>
                </a:cubicBezTo>
                <a:cubicBezTo>
                  <a:pt x="5043" y="5043"/>
                  <a:pt x="5043" y="4915"/>
                  <a:pt x="4916" y="4787"/>
                </a:cubicBezTo>
                <a:lnTo>
                  <a:pt x="4916" y="4500"/>
                </a:lnTo>
                <a:lnTo>
                  <a:pt x="4916" y="4245"/>
                </a:lnTo>
                <a:lnTo>
                  <a:pt x="4916" y="4117"/>
                </a:lnTo>
                <a:cubicBezTo>
                  <a:pt x="5043" y="4117"/>
                  <a:pt x="5043" y="3989"/>
                  <a:pt x="5171" y="3989"/>
                </a:cubicBezTo>
                <a:cubicBezTo>
                  <a:pt x="5299" y="3862"/>
                  <a:pt x="5426" y="3702"/>
                  <a:pt x="5586" y="3702"/>
                </a:cubicBezTo>
                <a:cubicBezTo>
                  <a:pt x="5713" y="3575"/>
                  <a:pt x="5841" y="3447"/>
                  <a:pt x="5969" y="3319"/>
                </a:cubicBezTo>
                <a:cubicBezTo>
                  <a:pt x="6096" y="3319"/>
                  <a:pt x="6224" y="3192"/>
                  <a:pt x="6384" y="3064"/>
                </a:cubicBezTo>
                <a:lnTo>
                  <a:pt x="6511" y="3064"/>
                </a:lnTo>
                <a:cubicBezTo>
                  <a:pt x="6639" y="2904"/>
                  <a:pt x="6767" y="2777"/>
                  <a:pt x="6767" y="2649"/>
                </a:cubicBezTo>
                <a:cubicBezTo>
                  <a:pt x="6767" y="2649"/>
                  <a:pt x="6767" y="2521"/>
                  <a:pt x="6639" y="2521"/>
                </a:cubicBezTo>
                <a:lnTo>
                  <a:pt x="6639" y="2394"/>
                </a:lnTo>
                <a:lnTo>
                  <a:pt x="6511" y="2394"/>
                </a:lnTo>
                <a:cubicBezTo>
                  <a:pt x="6384" y="2266"/>
                  <a:pt x="6224" y="2266"/>
                  <a:pt x="6224" y="2266"/>
                </a:cubicBezTo>
                <a:lnTo>
                  <a:pt x="5426" y="2266"/>
                </a:lnTo>
                <a:cubicBezTo>
                  <a:pt x="5043" y="2266"/>
                  <a:pt x="4628" y="2266"/>
                  <a:pt x="4245" y="2107"/>
                </a:cubicBezTo>
                <a:cubicBezTo>
                  <a:pt x="4118" y="2107"/>
                  <a:pt x="4118" y="2107"/>
                  <a:pt x="4118" y="1979"/>
                </a:cubicBezTo>
                <a:cubicBezTo>
                  <a:pt x="3990" y="1851"/>
                  <a:pt x="3990" y="1596"/>
                  <a:pt x="3830" y="1468"/>
                </a:cubicBezTo>
                <a:cubicBezTo>
                  <a:pt x="3703" y="1181"/>
                  <a:pt x="3703" y="926"/>
                  <a:pt x="3575" y="798"/>
                </a:cubicBezTo>
                <a:cubicBezTo>
                  <a:pt x="3575" y="670"/>
                  <a:pt x="3448" y="511"/>
                  <a:pt x="3448" y="383"/>
                </a:cubicBezTo>
                <a:lnTo>
                  <a:pt x="3320" y="255"/>
                </a:lnTo>
                <a:cubicBezTo>
                  <a:pt x="3320" y="128"/>
                  <a:pt x="3192" y="0"/>
                  <a:pt x="303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19"/>
          <p:cNvSpPr/>
          <p:nvPr/>
        </p:nvSpPr>
        <p:spPr>
          <a:xfrm>
            <a:off x="1639371" y="4704538"/>
            <a:ext cx="212556" cy="213511"/>
          </a:xfrm>
          <a:custGeom>
            <a:avLst/>
            <a:gdLst/>
            <a:ahLst/>
            <a:cxnLst/>
            <a:rect l="l" t="t" r="r" b="b"/>
            <a:pathLst>
              <a:path w="6895" h="6926" extrusionOk="0">
                <a:moveTo>
                  <a:pt x="3192" y="1213"/>
                </a:moveTo>
                <a:lnTo>
                  <a:pt x="3192" y="1341"/>
                </a:lnTo>
                <a:cubicBezTo>
                  <a:pt x="3192" y="1468"/>
                  <a:pt x="3320" y="1468"/>
                  <a:pt x="3320" y="1596"/>
                </a:cubicBezTo>
                <a:cubicBezTo>
                  <a:pt x="3320" y="1724"/>
                  <a:pt x="3448" y="1724"/>
                  <a:pt x="3448" y="1883"/>
                </a:cubicBezTo>
                <a:cubicBezTo>
                  <a:pt x="3448" y="2011"/>
                  <a:pt x="3448" y="2011"/>
                  <a:pt x="3575" y="2139"/>
                </a:cubicBezTo>
                <a:cubicBezTo>
                  <a:pt x="3575" y="2266"/>
                  <a:pt x="3575" y="2266"/>
                  <a:pt x="3703" y="2394"/>
                </a:cubicBezTo>
                <a:lnTo>
                  <a:pt x="3703" y="2522"/>
                </a:lnTo>
                <a:lnTo>
                  <a:pt x="3990" y="2809"/>
                </a:lnTo>
                <a:cubicBezTo>
                  <a:pt x="4118" y="2809"/>
                  <a:pt x="4246" y="2809"/>
                  <a:pt x="4373" y="2937"/>
                </a:cubicBezTo>
                <a:lnTo>
                  <a:pt x="5586" y="2937"/>
                </a:lnTo>
                <a:lnTo>
                  <a:pt x="5586" y="3064"/>
                </a:lnTo>
                <a:lnTo>
                  <a:pt x="5426" y="3064"/>
                </a:lnTo>
                <a:cubicBezTo>
                  <a:pt x="5426" y="3192"/>
                  <a:pt x="5299" y="3192"/>
                  <a:pt x="5171" y="3320"/>
                </a:cubicBezTo>
                <a:cubicBezTo>
                  <a:pt x="5043" y="3479"/>
                  <a:pt x="4788" y="3607"/>
                  <a:pt x="4628" y="3607"/>
                </a:cubicBezTo>
                <a:lnTo>
                  <a:pt x="4501" y="3734"/>
                </a:lnTo>
                <a:lnTo>
                  <a:pt x="4373" y="3734"/>
                </a:lnTo>
                <a:lnTo>
                  <a:pt x="4373" y="3990"/>
                </a:lnTo>
                <a:cubicBezTo>
                  <a:pt x="4246" y="3990"/>
                  <a:pt x="4246" y="3990"/>
                  <a:pt x="4246" y="4117"/>
                </a:cubicBezTo>
                <a:cubicBezTo>
                  <a:pt x="4373" y="4277"/>
                  <a:pt x="4373" y="4405"/>
                  <a:pt x="4373" y="4532"/>
                </a:cubicBezTo>
                <a:lnTo>
                  <a:pt x="4373" y="4915"/>
                </a:lnTo>
                <a:cubicBezTo>
                  <a:pt x="4501" y="5075"/>
                  <a:pt x="4501" y="5202"/>
                  <a:pt x="4501" y="5330"/>
                </a:cubicBezTo>
                <a:lnTo>
                  <a:pt x="4628" y="5458"/>
                </a:lnTo>
                <a:lnTo>
                  <a:pt x="4628" y="5713"/>
                </a:lnTo>
                <a:lnTo>
                  <a:pt x="4628" y="5873"/>
                </a:lnTo>
                <a:cubicBezTo>
                  <a:pt x="4628" y="5713"/>
                  <a:pt x="4628" y="5713"/>
                  <a:pt x="4501" y="5713"/>
                </a:cubicBezTo>
                <a:lnTo>
                  <a:pt x="4501" y="5585"/>
                </a:lnTo>
                <a:lnTo>
                  <a:pt x="4373" y="5458"/>
                </a:lnTo>
                <a:cubicBezTo>
                  <a:pt x="4246" y="5458"/>
                  <a:pt x="4246" y="5330"/>
                  <a:pt x="4246" y="5330"/>
                </a:cubicBezTo>
                <a:lnTo>
                  <a:pt x="4118" y="5202"/>
                </a:lnTo>
                <a:lnTo>
                  <a:pt x="3990" y="5075"/>
                </a:lnTo>
                <a:cubicBezTo>
                  <a:pt x="3831" y="4915"/>
                  <a:pt x="3831" y="4915"/>
                  <a:pt x="3703" y="4788"/>
                </a:cubicBezTo>
                <a:cubicBezTo>
                  <a:pt x="3703" y="4788"/>
                  <a:pt x="3575" y="4660"/>
                  <a:pt x="3448" y="4660"/>
                </a:cubicBezTo>
                <a:lnTo>
                  <a:pt x="3320" y="4660"/>
                </a:lnTo>
                <a:cubicBezTo>
                  <a:pt x="3192" y="4660"/>
                  <a:pt x="3192" y="4788"/>
                  <a:pt x="3033" y="4788"/>
                </a:cubicBezTo>
                <a:cubicBezTo>
                  <a:pt x="3033" y="4788"/>
                  <a:pt x="3033" y="4915"/>
                  <a:pt x="2905" y="4915"/>
                </a:cubicBezTo>
                <a:lnTo>
                  <a:pt x="2905" y="5075"/>
                </a:lnTo>
                <a:lnTo>
                  <a:pt x="2777" y="5202"/>
                </a:lnTo>
                <a:lnTo>
                  <a:pt x="2650" y="5202"/>
                </a:lnTo>
                <a:cubicBezTo>
                  <a:pt x="2522" y="5458"/>
                  <a:pt x="2394" y="5585"/>
                  <a:pt x="2235" y="5713"/>
                </a:cubicBezTo>
                <a:lnTo>
                  <a:pt x="2235" y="5873"/>
                </a:lnTo>
                <a:lnTo>
                  <a:pt x="2107" y="5873"/>
                </a:lnTo>
                <a:cubicBezTo>
                  <a:pt x="2235" y="5585"/>
                  <a:pt x="2235" y="5458"/>
                  <a:pt x="2235" y="5330"/>
                </a:cubicBezTo>
                <a:lnTo>
                  <a:pt x="2235" y="5075"/>
                </a:lnTo>
                <a:cubicBezTo>
                  <a:pt x="2394" y="4788"/>
                  <a:pt x="2394" y="4532"/>
                  <a:pt x="2394" y="4277"/>
                </a:cubicBezTo>
                <a:lnTo>
                  <a:pt x="2394" y="3990"/>
                </a:lnTo>
                <a:cubicBezTo>
                  <a:pt x="2235" y="3990"/>
                  <a:pt x="2235" y="3862"/>
                  <a:pt x="2107" y="3862"/>
                </a:cubicBezTo>
                <a:lnTo>
                  <a:pt x="1852" y="3862"/>
                </a:lnTo>
                <a:cubicBezTo>
                  <a:pt x="1724" y="3734"/>
                  <a:pt x="1597" y="3734"/>
                  <a:pt x="1437" y="3734"/>
                </a:cubicBezTo>
                <a:cubicBezTo>
                  <a:pt x="1437" y="3734"/>
                  <a:pt x="1309" y="3734"/>
                  <a:pt x="1309" y="3607"/>
                </a:cubicBezTo>
                <a:lnTo>
                  <a:pt x="1437" y="3607"/>
                </a:lnTo>
                <a:cubicBezTo>
                  <a:pt x="1724" y="3479"/>
                  <a:pt x="1980" y="3320"/>
                  <a:pt x="2394" y="3192"/>
                </a:cubicBezTo>
                <a:lnTo>
                  <a:pt x="2394" y="3064"/>
                </a:lnTo>
                <a:lnTo>
                  <a:pt x="2650" y="3064"/>
                </a:lnTo>
                <a:cubicBezTo>
                  <a:pt x="2650" y="2937"/>
                  <a:pt x="2777" y="2937"/>
                  <a:pt x="2777" y="2809"/>
                </a:cubicBezTo>
                <a:lnTo>
                  <a:pt x="2777" y="2681"/>
                </a:lnTo>
                <a:cubicBezTo>
                  <a:pt x="2777" y="2394"/>
                  <a:pt x="2905" y="2266"/>
                  <a:pt x="2905" y="2139"/>
                </a:cubicBezTo>
                <a:lnTo>
                  <a:pt x="2905" y="2011"/>
                </a:lnTo>
                <a:cubicBezTo>
                  <a:pt x="2905" y="1883"/>
                  <a:pt x="3033" y="1596"/>
                  <a:pt x="3033" y="1468"/>
                </a:cubicBezTo>
                <a:cubicBezTo>
                  <a:pt x="3033" y="1341"/>
                  <a:pt x="3033" y="1213"/>
                  <a:pt x="3192" y="1213"/>
                </a:cubicBezTo>
                <a:close/>
                <a:moveTo>
                  <a:pt x="3033" y="0"/>
                </a:moveTo>
                <a:lnTo>
                  <a:pt x="2905" y="128"/>
                </a:lnTo>
                <a:cubicBezTo>
                  <a:pt x="2777" y="288"/>
                  <a:pt x="2777" y="288"/>
                  <a:pt x="2777" y="415"/>
                </a:cubicBezTo>
                <a:cubicBezTo>
                  <a:pt x="2650" y="415"/>
                  <a:pt x="2650" y="543"/>
                  <a:pt x="2650" y="671"/>
                </a:cubicBezTo>
                <a:cubicBezTo>
                  <a:pt x="2522" y="926"/>
                  <a:pt x="2394" y="1341"/>
                  <a:pt x="2394" y="1724"/>
                </a:cubicBezTo>
                <a:cubicBezTo>
                  <a:pt x="2235" y="1883"/>
                  <a:pt x="2235" y="2011"/>
                  <a:pt x="2235" y="2139"/>
                </a:cubicBezTo>
                <a:lnTo>
                  <a:pt x="2235" y="2394"/>
                </a:lnTo>
                <a:lnTo>
                  <a:pt x="2235" y="2522"/>
                </a:lnTo>
                <a:lnTo>
                  <a:pt x="2107" y="2522"/>
                </a:lnTo>
                <a:cubicBezTo>
                  <a:pt x="2107" y="2522"/>
                  <a:pt x="1980" y="2681"/>
                  <a:pt x="1852" y="2681"/>
                </a:cubicBezTo>
                <a:cubicBezTo>
                  <a:pt x="1724" y="2681"/>
                  <a:pt x="1597" y="2809"/>
                  <a:pt x="1437" y="2809"/>
                </a:cubicBezTo>
                <a:cubicBezTo>
                  <a:pt x="1182" y="2937"/>
                  <a:pt x="1054" y="3064"/>
                  <a:pt x="799" y="3192"/>
                </a:cubicBezTo>
                <a:cubicBezTo>
                  <a:pt x="639" y="3192"/>
                  <a:pt x="512" y="3192"/>
                  <a:pt x="384" y="3320"/>
                </a:cubicBezTo>
                <a:cubicBezTo>
                  <a:pt x="384" y="3320"/>
                  <a:pt x="256" y="3320"/>
                  <a:pt x="129" y="3479"/>
                </a:cubicBezTo>
                <a:cubicBezTo>
                  <a:pt x="1" y="3607"/>
                  <a:pt x="129" y="3607"/>
                  <a:pt x="129" y="3734"/>
                </a:cubicBezTo>
                <a:cubicBezTo>
                  <a:pt x="129" y="3862"/>
                  <a:pt x="129" y="3990"/>
                  <a:pt x="256" y="3990"/>
                </a:cubicBezTo>
                <a:cubicBezTo>
                  <a:pt x="384" y="4117"/>
                  <a:pt x="639" y="4117"/>
                  <a:pt x="799" y="4117"/>
                </a:cubicBezTo>
                <a:cubicBezTo>
                  <a:pt x="926" y="4277"/>
                  <a:pt x="1054" y="4277"/>
                  <a:pt x="1182" y="4277"/>
                </a:cubicBezTo>
                <a:cubicBezTo>
                  <a:pt x="1437" y="4405"/>
                  <a:pt x="1597" y="4405"/>
                  <a:pt x="1724" y="4405"/>
                </a:cubicBezTo>
                <a:cubicBezTo>
                  <a:pt x="1724" y="4788"/>
                  <a:pt x="1724" y="5075"/>
                  <a:pt x="1597" y="5330"/>
                </a:cubicBezTo>
                <a:cubicBezTo>
                  <a:pt x="1597" y="5585"/>
                  <a:pt x="1437" y="6000"/>
                  <a:pt x="1437" y="6256"/>
                </a:cubicBezTo>
                <a:cubicBezTo>
                  <a:pt x="1437" y="6383"/>
                  <a:pt x="1437" y="6511"/>
                  <a:pt x="1597" y="6671"/>
                </a:cubicBezTo>
                <a:lnTo>
                  <a:pt x="1597" y="6798"/>
                </a:lnTo>
                <a:cubicBezTo>
                  <a:pt x="1724" y="6798"/>
                  <a:pt x="1724" y="6926"/>
                  <a:pt x="1852" y="6926"/>
                </a:cubicBezTo>
                <a:cubicBezTo>
                  <a:pt x="1852" y="6926"/>
                  <a:pt x="1980" y="6926"/>
                  <a:pt x="2107" y="6798"/>
                </a:cubicBezTo>
                <a:cubicBezTo>
                  <a:pt x="2235" y="6798"/>
                  <a:pt x="2394" y="6511"/>
                  <a:pt x="2522" y="6383"/>
                </a:cubicBezTo>
                <a:cubicBezTo>
                  <a:pt x="2777" y="6128"/>
                  <a:pt x="2905" y="5873"/>
                  <a:pt x="3192" y="5713"/>
                </a:cubicBezTo>
                <a:cubicBezTo>
                  <a:pt x="3320" y="5585"/>
                  <a:pt x="3320" y="5585"/>
                  <a:pt x="3448" y="5458"/>
                </a:cubicBezTo>
                <a:lnTo>
                  <a:pt x="3575" y="5585"/>
                </a:lnTo>
                <a:cubicBezTo>
                  <a:pt x="3703" y="5713"/>
                  <a:pt x="3831" y="5873"/>
                  <a:pt x="3990" y="6000"/>
                </a:cubicBezTo>
                <a:cubicBezTo>
                  <a:pt x="4118" y="6128"/>
                  <a:pt x="4118" y="6256"/>
                  <a:pt x="4246" y="6256"/>
                </a:cubicBezTo>
                <a:cubicBezTo>
                  <a:pt x="4373" y="6383"/>
                  <a:pt x="4501" y="6511"/>
                  <a:pt x="4628" y="6671"/>
                </a:cubicBezTo>
                <a:cubicBezTo>
                  <a:pt x="4628" y="6671"/>
                  <a:pt x="4788" y="6798"/>
                  <a:pt x="4916" y="6798"/>
                </a:cubicBezTo>
                <a:lnTo>
                  <a:pt x="5299" y="6798"/>
                </a:lnTo>
                <a:cubicBezTo>
                  <a:pt x="5426" y="6671"/>
                  <a:pt x="5426" y="6511"/>
                  <a:pt x="5426" y="6383"/>
                </a:cubicBezTo>
                <a:lnTo>
                  <a:pt x="5426" y="5873"/>
                </a:lnTo>
                <a:cubicBezTo>
                  <a:pt x="5299" y="5873"/>
                  <a:pt x="5299" y="5713"/>
                  <a:pt x="5299" y="5713"/>
                </a:cubicBezTo>
                <a:cubicBezTo>
                  <a:pt x="5299" y="5458"/>
                  <a:pt x="5171" y="5330"/>
                  <a:pt x="5171" y="5202"/>
                </a:cubicBezTo>
                <a:cubicBezTo>
                  <a:pt x="5171" y="5075"/>
                  <a:pt x="5043" y="4915"/>
                  <a:pt x="5043" y="4788"/>
                </a:cubicBezTo>
                <a:lnTo>
                  <a:pt x="5043" y="4532"/>
                </a:lnTo>
                <a:lnTo>
                  <a:pt x="5043" y="4405"/>
                </a:lnTo>
                <a:lnTo>
                  <a:pt x="5043" y="4277"/>
                </a:lnTo>
                <a:lnTo>
                  <a:pt x="4916" y="4277"/>
                </a:lnTo>
                <a:lnTo>
                  <a:pt x="4916" y="4117"/>
                </a:lnTo>
                <a:lnTo>
                  <a:pt x="5043" y="4117"/>
                </a:lnTo>
                <a:cubicBezTo>
                  <a:pt x="5043" y="4117"/>
                  <a:pt x="5171" y="4117"/>
                  <a:pt x="5299" y="3990"/>
                </a:cubicBezTo>
                <a:cubicBezTo>
                  <a:pt x="5426" y="3862"/>
                  <a:pt x="5586" y="3862"/>
                  <a:pt x="5714" y="3734"/>
                </a:cubicBezTo>
                <a:cubicBezTo>
                  <a:pt x="5841" y="3607"/>
                  <a:pt x="5969" y="3479"/>
                  <a:pt x="6097" y="3320"/>
                </a:cubicBezTo>
                <a:cubicBezTo>
                  <a:pt x="6224" y="3320"/>
                  <a:pt x="6384" y="3192"/>
                  <a:pt x="6511" y="3064"/>
                </a:cubicBezTo>
                <a:lnTo>
                  <a:pt x="6639" y="3064"/>
                </a:lnTo>
                <a:cubicBezTo>
                  <a:pt x="6767" y="2937"/>
                  <a:pt x="6894" y="2809"/>
                  <a:pt x="6894" y="2681"/>
                </a:cubicBezTo>
                <a:cubicBezTo>
                  <a:pt x="6894" y="2681"/>
                  <a:pt x="6767" y="2681"/>
                  <a:pt x="6767" y="2522"/>
                </a:cubicBezTo>
                <a:cubicBezTo>
                  <a:pt x="6639" y="2394"/>
                  <a:pt x="6639" y="2394"/>
                  <a:pt x="6511" y="2394"/>
                </a:cubicBezTo>
                <a:cubicBezTo>
                  <a:pt x="6511" y="2394"/>
                  <a:pt x="6384" y="2266"/>
                  <a:pt x="6224" y="2266"/>
                </a:cubicBezTo>
                <a:lnTo>
                  <a:pt x="4246" y="2266"/>
                </a:lnTo>
                <a:lnTo>
                  <a:pt x="4246" y="2011"/>
                </a:lnTo>
                <a:cubicBezTo>
                  <a:pt x="4118" y="1883"/>
                  <a:pt x="3990" y="1596"/>
                  <a:pt x="3990" y="1468"/>
                </a:cubicBezTo>
                <a:cubicBezTo>
                  <a:pt x="3831" y="1213"/>
                  <a:pt x="3703" y="1086"/>
                  <a:pt x="3703" y="798"/>
                </a:cubicBezTo>
                <a:lnTo>
                  <a:pt x="3703" y="926"/>
                </a:lnTo>
                <a:cubicBezTo>
                  <a:pt x="3575" y="798"/>
                  <a:pt x="3575" y="671"/>
                  <a:pt x="3575" y="415"/>
                </a:cubicBezTo>
                <a:cubicBezTo>
                  <a:pt x="3448" y="415"/>
                  <a:pt x="3448" y="288"/>
                  <a:pt x="3448" y="288"/>
                </a:cubicBezTo>
                <a:cubicBezTo>
                  <a:pt x="3320" y="128"/>
                  <a:pt x="3320" y="0"/>
                  <a:pt x="31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19"/>
          <p:cNvSpPr/>
          <p:nvPr/>
        </p:nvSpPr>
        <p:spPr>
          <a:xfrm>
            <a:off x="8412311" y="1326501"/>
            <a:ext cx="274519" cy="279451"/>
          </a:xfrm>
          <a:custGeom>
            <a:avLst/>
            <a:gdLst/>
            <a:ahLst/>
            <a:cxnLst/>
            <a:rect l="l" t="t" r="r" b="b"/>
            <a:pathLst>
              <a:path w="8905" h="9065" extrusionOk="0">
                <a:moveTo>
                  <a:pt x="2266" y="958"/>
                </a:moveTo>
                <a:cubicBezTo>
                  <a:pt x="2394" y="1086"/>
                  <a:pt x="2649" y="1213"/>
                  <a:pt x="2777" y="1341"/>
                </a:cubicBezTo>
                <a:cubicBezTo>
                  <a:pt x="2904" y="1469"/>
                  <a:pt x="3064" y="1596"/>
                  <a:pt x="3064" y="1596"/>
                </a:cubicBezTo>
                <a:cubicBezTo>
                  <a:pt x="3064" y="1756"/>
                  <a:pt x="3192" y="1756"/>
                  <a:pt x="3192" y="1884"/>
                </a:cubicBezTo>
                <a:cubicBezTo>
                  <a:pt x="3192" y="1884"/>
                  <a:pt x="3319" y="2011"/>
                  <a:pt x="3319" y="2139"/>
                </a:cubicBezTo>
                <a:cubicBezTo>
                  <a:pt x="3447" y="2554"/>
                  <a:pt x="3575" y="2809"/>
                  <a:pt x="3575" y="3065"/>
                </a:cubicBezTo>
                <a:cubicBezTo>
                  <a:pt x="3702" y="3192"/>
                  <a:pt x="3702" y="3352"/>
                  <a:pt x="3702" y="3607"/>
                </a:cubicBezTo>
                <a:lnTo>
                  <a:pt x="3862" y="3735"/>
                </a:lnTo>
                <a:lnTo>
                  <a:pt x="3862" y="3862"/>
                </a:lnTo>
                <a:cubicBezTo>
                  <a:pt x="3862" y="3990"/>
                  <a:pt x="3989" y="4150"/>
                  <a:pt x="3989" y="4150"/>
                </a:cubicBezTo>
                <a:cubicBezTo>
                  <a:pt x="4117" y="4277"/>
                  <a:pt x="4245" y="4277"/>
                  <a:pt x="4372" y="4277"/>
                </a:cubicBezTo>
                <a:cubicBezTo>
                  <a:pt x="4500" y="4277"/>
                  <a:pt x="4660" y="4277"/>
                  <a:pt x="4787" y="4150"/>
                </a:cubicBezTo>
                <a:cubicBezTo>
                  <a:pt x="4787" y="3990"/>
                  <a:pt x="4915" y="3862"/>
                  <a:pt x="4915" y="3735"/>
                </a:cubicBezTo>
                <a:lnTo>
                  <a:pt x="4915" y="3607"/>
                </a:lnTo>
                <a:cubicBezTo>
                  <a:pt x="4915" y="3479"/>
                  <a:pt x="5043" y="3192"/>
                  <a:pt x="5043" y="3065"/>
                </a:cubicBezTo>
                <a:cubicBezTo>
                  <a:pt x="5170" y="2809"/>
                  <a:pt x="5298" y="2554"/>
                  <a:pt x="5585" y="2394"/>
                </a:cubicBezTo>
                <a:cubicBezTo>
                  <a:pt x="5585" y="2139"/>
                  <a:pt x="5713" y="2011"/>
                  <a:pt x="5840" y="1884"/>
                </a:cubicBezTo>
                <a:cubicBezTo>
                  <a:pt x="5968" y="1756"/>
                  <a:pt x="6096" y="1469"/>
                  <a:pt x="6383" y="1341"/>
                </a:cubicBezTo>
                <a:lnTo>
                  <a:pt x="6511" y="1341"/>
                </a:lnTo>
                <a:cubicBezTo>
                  <a:pt x="6638" y="1213"/>
                  <a:pt x="6766" y="1213"/>
                  <a:pt x="6894" y="1213"/>
                </a:cubicBezTo>
                <a:lnTo>
                  <a:pt x="7309" y="1213"/>
                </a:lnTo>
                <a:cubicBezTo>
                  <a:pt x="7436" y="1341"/>
                  <a:pt x="7436" y="1341"/>
                  <a:pt x="7564" y="1341"/>
                </a:cubicBezTo>
                <a:cubicBezTo>
                  <a:pt x="7564" y="1469"/>
                  <a:pt x="7564" y="1469"/>
                  <a:pt x="7692" y="1469"/>
                </a:cubicBezTo>
                <a:cubicBezTo>
                  <a:pt x="7692" y="1596"/>
                  <a:pt x="7851" y="1756"/>
                  <a:pt x="7851" y="1884"/>
                </a:cubicBezTo>
                <a:cubicBezTo>
                  <a:pt x="7979" y="2267"/>
                  <a:pt x="7979" y="2682"/>
                  <a:pt x="7979" y="2937"/>
                </a:cubicBezTo>
                <a:cubicBezTo>
                  <a:pt x="8106" y="3065"/>
                  <a:pt x="8106" y="3192"/>
                  <a:pt x="8106" y="3479"/>
                </a:cubicBezTo>
                <a:cubicBezTo>
                  <a:pt x="8106" y="3607"/>
                  <a:pt x="7979" y="3735"/>
                  <a:pt x="7979" y="3862"/>
                </a:cubicBezTo>
                <a:cubicBezTo>
                  <a:pt x="7979" y="4277"/>
                  <a:pt x="7851" y="4533"/>
                  <a:pt x="7851" y="4788"/>
                </a:cubicBezTo>
                <a:cubicBezTo>
                  <a:pt x="7692" y="5075"/>
                  <a:pt x="7564" y="5330"/>
                  <a:pt x="7436" y="5586"/>
                </a:cubicBezTo>
                <a:cubicBezTo>
                  <a:pt x="7309" y="5873"/>
                  <a:pt x="7181" y="6001"/>
                  <a:pt x="6894" y="6256"/>
                </a:cubicBezTo>
                <a:cubicBezTo>
                  <a:pt x="6766" y="6384"/>
                  <a:pt x="6638" y="6671"/>
                  <a:pt x="6511" y="6799"/>
                </a:cubicBezTo>
                <a:cubicBezTo>
                  <a:pt x="6383" y="6926"/>
                  <a:pt x="6255" y="6926"/>
                  <a:pt x="6255" y="7054"/>
                </a:cubicBezTo>
                <a:cubicBezTo>
                  <a:pt x="6096" y="7181"/>
                  <a:pt x="6096" y="7181"/>
                  <a:pt x="5968" y="7341"/>
                </a:cubicBezTo>
                <a:lnTo>
                  <a:pt x="5840" y="7469"/>
                </a:lnTo>
                <a:cubicBezTo>
                  <a:pt x="5713" y="7596"/>
                  <a:pt x="5713" y="7724"/>
                  <a:pt x="5585" y="7724"/>
                </a:cubicBezTo>
                <a:cubicBezTo>
                  <a:pt x="5585" y="7852"/>
                  <a:pt x="5585" y="7852"/>
                  <a:pt x="5458" y="7979"/>
                </a:cubicBezTo>
                <a:cubicBezTo>
                  <a:pt x="5170" y="7852"/>
                  <a:pt x="4915" y="7596"/>
                  <a:pt x="4787" y="7469"/>
                </a:cubicBezTo>
                <a:cubicBezTo>
                  <a:pt x="4500" y="7341"/>
                  <a:pt x="4372" y="7181"/>
                  <a:pt x="4117" y="7054"/>
                </a:cubicBezTo>
                <a:lnTo>
                  <a:pt x="4117" y="6926"/>
                </a:lnTo>
                <a:cubicBezTo>
                  <a:pt x="3862" y="6799"/>
                  <a:pt x="3575" y="6671"/>
                  <a:pt x="3319" y="6384"/>
                </a:cubicBezTo>
                <a:cubicBezTo>
                  <a:pt x="2904" y="6001"/>
                  <a:pt x="2521" y="5586"/>
                  <a:pt x="2107" y="5075"/>
                </a:cubicBezTo>
                <a:cubicBezTo>
                  <a:pt x="1979" y="4947"/>
                  <a:pt x="1851" y="4660"/>
                  <a:pt x="1596" y="4405"/>
                </a:cubicBezTo>
                <a:cubicBezTo>
                  <a:pt x="1468" y="4277"/>
                  <a:pt x="1309" y="3990"/>
                  <a:pt x="1309" y="3862"/>
                </a:cubicBezTo>
                <a:cubicBezTo>
                  <a:pt x="1181" y="3479"/>
                  <a:pt x="1053" y="3065"/>
                  <a:pt x="1053" y="2554"/>
                </a:cubicBezTo>
                <a:cubicBezTo>
                  <a:pt x="926" y="2267"/>
                  <a:pt x="926" y="2139"/>
                  <a:pt x="926" y="1884"/>
                </a:cubicBezTo>
                <a:lnTo>
                  <a:pt x="926" y="1341"/>
                </a:lnTo>
                <a:lnTo>
                  <a:pt x="926" y="1086"/>
                </a:lnTo>
                <a:lnTo>
                  <a:pt x="1181" y="1086"/>
                </a:lnTo>
                <a:cubicBezTo>
                  <a:pt x="1309" y="958"/>
                  <a:pt x="1468" y="958"/>
                  <a:pt x="1724" y="958"/>
                </a:cubicBezTo>
                <a:close/>
                <a:moveTo>
                  <a:pt x="1309" y="1"/>
                </a:moveTo>
                <a:cubicBezTo>
                  <a:pt x="1181" y="1"/>
                  <a:pt x="1053" y="160"/>
                  <a:pt x="926" y="160"/>
                </a:cubicBezTo>
                <a:cubicBezTo>
                  <a:pt x="798" y="160"/>
                  <a:pt x="511" y="288"/>
                  <a:pt x="383" y="416"/>
                </a:cubicBezTo>
                <a:cubicBezTo>
                  <a:pt x="383" y="416"/>
                  <a:pt x="255" y="543"/>
                  <a:pt x="255" y="671"/>
                </a:cubicBezTo>
                <a:cubicBezTo>
                  <a:pt x="0" y="958"/>
                  <a:pt x="0" y="1341"/>
                  <a:pt x="0" y="1596"/>
                </a:cubicBezTo>
                <a:cubicBezTo>
                  <a:pt x="0" y="1884"/>
                  <a:pt x="0" y="2139"/>
                  <a:pt x="128" y="2394"/>
                </a:cubicBezTo>
                <a:cubicBezTo>
                  <a:pt x="128" y="2809"/>
                  <a:pt x="128" y="3065"/>
                  <a:pt x="255" y="3352"/>
                </a:cubicBezTo>
                <a:cubicBezTo>
                  <a:pt x="255" y="3607"/>
                  <a:pt x="383" y="3862"/>
                  <a:pt x="383" y="4150"/>
                </a:cubicBezTo>
                <a:cubicBezTo>
                  <a:pt x="511" y="4405"/>
                  <a:pt x="670" y="4533"/>
                  <a:pt x="798" y="4788"/>
                </a:cubicBezTo>
                <a:cubicBezTo>
                  <a:pt x="1053" y="5203"/>
                  <a:pt x="1309" y="5586"/>
                  <a:pt x="1724" y="6001"/>
                </a:cubicBezTo>
                <a:cubicBezTo>
                  <a:pt x="1979" y="6384"/>
                  <a:pt x="2394" y="6799"/>
                  <a:pt x="2777" y="7181"/>
                </a:cubicBezTo>
                <a:cubicBezTo>
                  <a:pt x="3064" y="7341"/>
                  <a:pt x="3319" y="7469"/>
                  <a:pt x="3447" y="7724"/>
                </a:cubicBezTo>
                <a:cubicBezTo>
                  <a:pt x="3702" y="7852"/>
                  <a:pt x="3989" y="8139"/>
                  <a:pt x="4245" y="8267"/>
                </a:cubicBezTo>
                <a:cubicBezTo>
                  <a:pt x="4500" y="8394"/>
                  <a:pt x="4660" y="8522"/>
                  <a:pt x="4915" y="8650"/>
                </a:cubicBezTo>
                <a:cubicBezTo>
                  <a:pt x="5170" y="8777"/>
                  <a:pt x="5458" y="8937"/>
                  <a:pt x="5713" y="9064"/>
                </a:cubicBezTo>
                <a:cubicBezTo>
                  <a:pt x="5840" y="9064"/>
                  <a:pt x="6096" y="8937"/>
                  <a:pt x="6255" y="8650"/>
                </a:cubicBezTo>
                <a:lnTo>
                  <a:pt x="6255" y="8394"/>
                </a:lnTo>
                <a:lnTo>
                  <a:pt x="6383" y="8267"/>
                </a:lnTo>
                <a:cubicBezTo>
                  <a:pt x="6638" y="7979"/>
                  <a:pt x="6894" y="7596"/>
                  <a:pt x="7181" y="7341"/>
                </a:cubicBezTo>
                <a:cubicBezTo>
                  <a:pt x="7436" y="7181"/>
                  <a:pt x="7564" y="6926"/>
                  <a:pt x="7692" y="6671"/>
                </a:cubicBezTo>
                <a:cubicBezTo>
                  <a:pt x="7851" y="6671"/>
                  <a:pt x="7851" y="6543"/>
                  <a:pt x="7979" y="6543"/>
                </a:cubicBezTo>
                <a:cubicBezTo>
                  <a:pt x="7979" y="6384"/>
                  <a:pt x="7979" y="6384"/>
                  <a:pt x="8106" y="6256"/>
                </a:cubicBezTo>
                <a:cubicBezTo>
                  <a:pt x="8106" y="6128"/>
                  <a:pt x="8234" y="6001"/>
                  <a:pt x="8362" y="5873"/>
                </a:cubicBezTo>
                <a:cubicBezTo>
                  <a:pt x="8489" y="5458"/>
                  <a:pt x="8649" y="4947"/>
                  <a:pt x="8777" y="4533"/>
                </a:cubicBezTo>
                <a:cubicBezTo>
                  <a:pt x="8904" y="4277"/>
                  <a:pt x="8904" y="3990"/>
                  <a:pt x="8904" y="3735"/>
                </a:cubicBezTo>
                <a:lnTo>
                  <a:pt x="8904" y="2937"/>
                </a:lnTo>
                <a:cubicBezTo>
                  <a:pt x="8904" y="2554"/>
                  <a:pt x="8904" y="2139"/>
                  <a:pt x="8777" y="1884"/>
                </a:cubicBezTo>
                <a:cubicBezTo>
                  <a:pt x="8649" y="1469"/>
                  <a:pt x="8489" y="1086"/>
                  <a:pt x="8234" y="799"/>
                </a:cubicBezTo>
                <a:cubicBezTo>
                  <a:pt x="7979" y="543"/>
                  <a:pt x="7851" y="543"/>
                  <a:pt x="7564" y="416"/>
                </a:cubicBezTo>
                <a:cubicBezTo>
                  <a:pt x="7436" y="288"/>
                  <a:pt x="7309" y="288"/>
                  <a:pt x="7181" y="288"/>
                </a:cubicBezTo>
                <a:lnTo>
                  <a:pt x="6638" y="288"/>
                </a:lnTo>
                <a:cubicBezTo>
                  <a:pt x="6511" y="416"/>
                  <a:pt x="6255" y="416"/>
                  <a:pt x="6096" y="543"/>
                </a:cubicBezTo>
                <a:cubicBezTo>
                  <a:pt x="5968" y="543"/>
                  <a:pt x="5840" y="671"/>
                  <a:pt x="5585" y="799"/>
                </a:cubicBezTo>
                <a:cubicBezTo>
                  <a:pt x="5458" y="958"/>
                  <a:pt x="5298" y="1086"/>
                  <a:pt x="5170" y="1213"/>
                </a:cubicBezTo>
                <a:cubicBezTo>
                  <a:pt x="5043" y="1469"/>
                  <a:pt x="4915" y="1596"/>
                  <a:pt x="4787" y="1884"/>
                </a:cubicBezTo>
                <a:cubicBezTo>
                  <a:pt x="4660" y="2011"/>
                  <a:pt x="4500" y="2267"/>
                  <a:pt x="4372" y="2394"/>
                </a:cubicBezTo>
                <a:cubicBezTo>
                  <a:pt x="4245" y="2139"/>
                  <a:pt x="4245" y="1884"/>
                  <a:pt x="4117" y="1596"/>
                </a:cubicBezTo>
                <a:cubicBezTo>
                  <a:pt x="3989" y="1469"/>
                  <a:pt x="3989" y="1341"/>
                  <a:pt x="3862" y="1213"/>
                </a:cubicBezTo>
                <a:cubicBezTo>
                  <a:pt x="3702" y="958"/>
                  <a:pt x="3575" y="799"/>
                  <a:pt x="3447" y="671"/>
                </a:cubicBezTo>
                <a:cubicBezTo>
                  <a:pt x="3319" y="543"/>
                  <a:pt x="3192" y="416"/>
                  <a:pt x="3064" y="416"/>
                </a:cubicBezTo>
                <a:cubicBezTo>
                  <a:pt x="2777" y="288"/>
                  <a:pt x="2521" y="160"/>
                  <a:pt x="22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19"/>
          <p:cNvSpPr/>
          <p:nvPr/>
        </p:nvSpPr>
        <p:spPr>
          <a:xfrm>
            <a:off x="935220" y="438150"/>
            <a:ext cx="7273559" cy="4324393"/>
          </a:xfrm>
          <a:custGeom>
            <a:avLst/>
            <a:gdLst/>
            <a:ahLst/>
            <a:cxnLst/>
            <a:rect l="l" t="t" r="r" b="b"/>
            <a:pathLst>
              <a:path w="115435" h="76342" extrusionOk="0">
                <a:moveTo>
                  <a:pt x="69014" y="1"/>
                </a:moveTo>
                <a:cubicBezTo>
                  <a:pt x="66329" y="1"/>
                  <a:pt x="63728" y="354"/>
                  <a:pt x="61180" y="1802"/>
                </a:cubicBezTo>
                <a:cubicBezTo>
                  <a:pt x="59297" y="2887"/>
                  <a:pt x="57701" y="4323"/>
                  <a:pt x="56265" y="5919"/>
                </a:cubicBezTo>
                <a:cubicBezTo>
                  <a:pt x="55180" y="7131"/>
                  <a:pt x="54127" y="9110"/>
                  <a:pt x="52786" y="10195"/>
                </a:cubicBezTo>
                <a:cubicBezTo>
                  <a:pt x="52276" y="9110"/>
                  <a:pt x="52116" y="7801"/>
                  <a:pt x="51318" y="6716"/>
                </a:cubicBezTo>
                <a:cubicBezTo>
                  <a:pt x="50680" y="5791"/>
                  <a:pt x="49882" y="5121"/>
                  <a:pt x="48925" y="4610"/>
                </a:cubicBezTo>
                <a:cubicBezTo>
                  <a:pt x="46148" y="2887"/>
                  <a:pt x="42701" y="2216"/>
                  <a:pt x="39510" y="2216"/>
                </a:cubicBezTo>
                <a:cubicBezTo>
                  <a:pt x="34053" y="2216"/>
                  <a:pt x="28180" y="3812"/>
                  <a:pt x="28053" y="10195"/>
                </a:cubicBezTo>
                <a:cubicBezTo>
                  <a:pt x="28053" y="10658"/>
                  <a:pt x="28388" y="10889"/>
                  <a:pt x="28723" y="10889"/>
                </a:cubicBezTo>
                <a:cubicBezTo>
                  <a:pt x="29058" y="10889"/>
                  <a:pt x="29393" y="10658"/>
                  <a:pt x="29393" y="10195"/>
                </a:cubicBezTo>
                <a:cubicBezTo>
                  <a:pt x="29521" y="7004"/>
                  <a:pt x="30989" y="5121"/>
                  <a:pt x="34053" y="4195"/>
                </a:cubicBezTo>
                <a:cubicBezTo>
                  <a:pt x="35815" y="3674"/>
                  <a:pt x="37732" y="3481"/>
                  <a:pt x="39623" y="3481"/>
                </a:cubicBezTo>
                <a:cubicBezTo>
                  <a:pt x="40163" y="3481"/>
                  <a:pt x="40701" y="3497"/>
                  <a:pt x="41233" y="3525"/>
                </a:cubicBezTo>
                <a:cubicBezTo>
                  <a:pt x="43882" y="3812"/>
                  <a:pt x="46818" y="4610"/>
                  <a:pt x="48925" y="6206"/>
                </a:cubicBezTo>
                <a:cubicBezTo>
                  <a:pt x="50935" y="7674"/>
                  <a:pt x="50808" y="9653"/>
                  <a:pt x="51988" y="11663"/>
                </a:cubicBezTo>
                <a:cubicBezTo>
                  <a:pt x="52067" y="11821"/>
                  <a:pt x="52256" y="11930"/>
                  <a:pt x="52479" y="11930"/>
                </a:cubicBezTo>
                <a:cubicBezTo>
                  <a:pt x="52617" y="11930"/>
                  <a:pt x="52768" y="11888"/>
                  <a:pt x="52914" y="11791"/>
                </a:cubicBezTo>
                <a:cubicBezTo>
                  <a:pt x="53712" y="11248"/>
                  <a:pt x="54254" y="10578"/>
                  <a:pt x="54797" y="9780"/>
                </a:cubicBezTo>
                <a:cubicBezTo>
                  <a:pt x="55978" y="8312"/>
                  <a:pt x="57191" y="6876"/>
                  <a:pt x="58499" y="5663"/>
                </a:cubicBezTo>
                <a:cubicBezTo>
                  <a:pt x="61673" y="2640"/>
                  <a:pt x="64933" y="1278"/>
                  <a:pt x="69227" y="1278"/>
                </a:cubicBezTo>
                <a:cubicBezTo>
                  <a:pt x="69467" y="1278"/>
                  <a:pt x="69710" y="1282"/>
                  <a:pt x="69956" y="1291"/>
                </a:cubicBezTo>
                <a:cubicBezTo>
                  <a:pt x="73531" y="1419"/>
                  <a:pt x="77392" y="1546"/>
                  <a:pt x="80839" y="2599"/>
                </a:cubicBezTo>
                <a:cubicBezTo>
                  <a:pt x="82977" y="3270"/>
                  <a:pt x="85626" y="4323"/>
                  <a:pt x="86967" y="6206"/>
                </a:cubicBezTo>
                <a:cubicBezTo>
                  <a:pt x="88307" y="8184"/>
                  <a:pt x="87509" y="10067"/>
                  <a:pt x="87637" y="12174"/>
                </a:cubicBezTo>
                <a:cubicBezTo>
                  <a:pt x="87637" y="12533"/>
                  <a:pt x="87924" y="12869"/>
                  <a:pt x="88271" y="12869"/>
                </a:cubicBezTo>
                <a:cubicBezTo>
                  <a:pt x="88325" y="12869"/>
                  <a:pt x="88379" y="12861"/>
                  <a:pt x="88435" y="12844"/>
                </a:cubicBezTo>
                <a:cubicBezTo>
                  <a:pt x="89464" y="12621"/>
                  <a:pt x="90421" y="12278"/>
                  <a:pt x="91431" y="12278"/>
                </a:cubicBezTo>
                <a:cubicBezTo>
                  <a:pt x="91580" y="12278"/>
                  <a:pt x="91730" y="12285"/>
                  <a:pt x="91881" y="12301"/>
                </a:cubicBezTo>
                <a:cubicBezTo>
                  <a:pt x="94147" y="12589"/>
                  <a:pt x="95073" y="14695"/>
                  <a:pt x="94403" y="16706"/>
                </a:cubicBezTo>
                <a:cubicBezTo>
                  <a:pt x="94147" y="17759"/>
                  <a:pt x="92679" y="19227"/>
                  <a:pt x="93605" y="20152"/>
                </a:cubicBezTo>
                <a:cubicBezTo>
                  <a:pt x="94093" y="20625"/>
                  <a:pt x="94989" y="20723"/>
                  <a:pt x="95889" y="20723"/>
                </a:cubicBezTo>
                <a:cubicBezTo>
                  <a:pt x="96531" y="20723"/>
                  <a:pt x="97176" y="20673"/>
                  <a:pt x="97676" y="20673"/>
                </a:cubicBezTo>
                <a:cubicBezTo>
                  <a:pt x="97849" y="20673"/>
                  <a:pt x="98004" y="20679"/>
                  <a:pt x="98137" y="20695"/>
                </a:cubicBezTo>
                <a:cubicBezTo>
                  <a:pt x="101328" y="21237"/>
                  <a:pt x="104519" y="22546"/>
                  <a:pt x="106913" y="24557"/>
                </a:cubicBezTo>
                <a:cubicBezTo>
                  <a:pt x="111030" y="28131"/>
                  <a:pt x="114094" y="31993"/>
                  <a:pt x="113424" y="37833"/>
                </a:cubicBezTo>
                <a:cubicBezTo>
                  <a:pt x="113168" y="40897"/>
                  <a:pt x="112243" y="43960"/>
                  <a:pt x="110360" y="46482"/>
                </a:cubicBezTo>
                <a:cubicBezTo>
                  <a:pt x="109307" y="47822"/>
                  <a:pt x="108253" y="48205"/>
                  <a:pt x="106785" y="48620"/>
                </a:cubicBezTo>
                <a:cubicBezTo>
                  <a:pt x="105988" y="48748"/>
                  <a:pt x="105573" y="49003"/>
                  <a:pt x="104934" y="49546"/>
                </a:cubicBezTo>
                <a:cubicBezTo>
                  <a:pt x="104775" y="49673"/>
                  <a:pt x="104647" y="50088"/>
                  <a:pt x="104775" y="50343"/>
                </a:cubicBezTo>
                <a:cubicBezTo>
                  <a:pt x="105988" y="51939"/>
                  <a:pt x="107328" y="52992"/>
                  <a:pt x="107328" y="55131"/>
                </a:cubicBezTo>
                <a:cubicBezTo>
                  <a:pt x="107456" y="57269"/>
                  <a:pt x="105860" y="58865"/>
                  <a:pt x="104647" y="60460"/>
                </a:cubicBezTo>
                <a:cubicBezTo>
                  <a:pt x="102126" y="63779"/>
                  <a:pt x="98934" y="66045"/>
                  <a:pt x="95200" y="67896"/>
                </a:cubicBezTo>
                <a:cubicBezTo>
                  <a:pt x="91626" y="69747"/>
                  <a:pt x="87764" y="70545"/>
                  <a:pt x="83775" y="70545"/>
                </a:cubicBezTo>
                <a:cubicBezTo>
                  <a:pt x="79786" y="70545"/>
                  <a:pt x="74999" y="70162"/>
                  <a:pt x="73275" y="65918"/>
                </a:cubicBezTo>
                <a:cubicBezTo>
                  <a:pt x="73153" y="65597"/>
                  <a:pt x="72841" y="65430"/>
                  <a:pt x="72549" y="65430"/>
                </a:cubicBezTo>
                <a:cubicBezTo>
                  <a:pt x="72230" y="65430"/>
                  <a:pt x="71935" y="65629"/>
                  <a:pt x="71935" y="66045"/>
                </a:cubicBezTo>
                <a:cubicBezTo>
                  <a:pt x="71680" y="72013"/>
                  <a:pt x="63286" y="74694"/>
                  <a:pt x="58371" y="74949"/>
                </a:cubicBezTo>
                <a:cubicBezTo>
                  <a:pt x="58133" y="74961"/>
                  <a:pt x="57893" y="74968"/>
                  <a:pt x="57653" y="74968"/>
                </a:cubicBezTo>
                <a:cubicBezTo>
                  <a:pt x="55351" y="74968"/>
                  <a:pt x="52975" y="74411"/>
                  <a:pt x="50808" y="73226"/>
                </a:cubicBezTo>
                <a:cubicBezTo>
                  <a:pt x="48127" y="71758"/>
                  <a:pt x="46946" y="69907"/>
                  <a:pt x="46403" y="66971"/>
                </a:cubicBezTo>
                <a:cubicBezTo>
                  <a:pt x="46403" y="66657"/>
                  <a:pt x="46179" y="66524"/>
                  <a:pt x="45916" y="66524"/>
                </a:cubicBezTo>
                <a:cubicBezTo>
                  <a:pt x="45724" y="66524"/>
                  <a:pt x="45512" y="66594"/>
                  <a:pt x="45350" y="66715"/>
                </a:cubicBezTo>
                <a:cubicBezTo>
                  <a:pt x="44552" y="67354"/>
                  <a:pt x="44138" y="68152"/>
                  <a:pt x="43627" y="68822"/>
                </a:cubicBezTo>
                <a:cubicBezTo>
                  <a:pt x="42542" y="70545"/>
                  <a:pt x="41233" y="71758"/>
                  <a:pt x="39510" y="72683"/>
                </a:cubicBezTo>
                <a:cubicBezTo>
                  <a:pt x="37741" y="73592"/>
                  <a:pt x="35849" y="73901"/>
                  <a:pt x="33924" y="73901"/>
                </a:cubicBezTo>
                <a:cubicBezTo>
                  <a:pt x="31926" y="73901"/>
                  <a:pt x="29892" y="73567"/>
                  <a:pt x="27925" y="73226"/>
                </a:cubicBezTo>
                <a:cubicBezTo>
                  <a:pt x="25149" y="72683"/>
                  <a:pt x="22212" y="72013"/>
                  <a:pt x="19691" y="70418"/>
                </a:cubicBezTo>
                <a:cubicBezTo>
                  <a:pt x="18095" y="69237"/>
                  <a:pt x="16627" y="67769"/>
                  <a:pt x="15702" y="66045"/>
                </a:cubicBezTo>
                <a:cubicBezTo>
                  <a:pt x="14362" y="64035"/>
                  <a:pt x="14362" y="62311"/>
                  <a:pt x="14776" y="60045"/>
                </a:cubicBezTo>
                <a:cubicBezTo>
                  <a:pt x="14877" y="59642"/>
                  <a:pt x="14559" y="59298"/>
                  <a:pt x="14153" y="59298"/>
                </a:cubicBezTo>
                <a:cubicBezTo>
                  <a:pt x="14046" y="59298"/>
                  <a:pt x="13932" y="59322"/>
                  <a:pt x="13819" y="59375"/>
                </a:cubicBezTo>
                <a:cubicBezTo>
                  <a:pt x="13298" y="59617"/>
                  <a:pt x="12715" y="59762"/>
                  <a:pt x="12167" y="59762"/>
                </a:cubicBezTo>
                <a:cubicBezTo>
                  <a:pt x="10904" y="59762"/>
                  <a:pt x="9828" y="58991"/>
                  <a:pt x="10117" y="56854"/>
                </a:cubicBezTo>
                <a:cubicBezTo>
                  <a:pt x="10117" y="56056"/>
                  <a:pt x="10500" y="55131"/>
                  <a:pt x="10628" y="54460"/>
                </a:cubicBezTo>
                <a:cubicBezTo>
                  <a:pt x="10855" y="54055"/>
                  <a:pt x="10480" y="53549"/>
                  <a:pt x="10045" y="53549"/>
                </a:cubicBezTo>
                <a:cubicBezTo>
                  <a:pt x="9931" y="53549"/>
                  <a:pt x="9814" y="53583"/>
                  <a:pt x="9702" y="53662"/>
                </a:cubicBezTo>
                <a:cubicBezTo>
                  <a:pt x="8862" y="54255"/>
                  <a:pt x="8108" y="54511"/>
                  <a:pt x="7466" y="54511"/>
                </a:cubicBezTo>
                <a:cubicBezTo>
                  <a:pt x="5375" y="54511"/>
                  <a:pt x="4462" y="51799"/>
                  <a:pt x="5585" y="49163"/>
                </a:cubicBezTo>
                <a:cubicBezTo>
                  <a:pt x="6383" y="47024"/>
                  <a:pt x="8234" y="45971"/>
                  <a:pt x="9702" y="44375"/>
                </a:cubicBezTo>
                <a:cubicBezTo>
                  <a:pt x="9989" y="43960"/>
                  <a:pt x="9989" y="43418"/>
                  <a:pt x="9574" y="43163"/>
                </a:cubicBezTo>
                <a:cubicBezTo>
                  <a:pt x="7436" y="42109"/>
                  <a:pt x="5202" y="41567"/>
                  <a:pt x="3734" y="39588"/>
                </a:cubicBezTo>
                <a:cubicBezTo>
                  <a:pt x="2011" y="37322"/>
                  <a:pt x="1340" y="34386"/>
                  <a:pt x="2011" y="31737"/>
                </a:cubicBezTo>
                <a:cubicBezTo>
                  <a:pt x="3319" y="25865"/>
                  <a:pt x="9319" y="22961"/>
                  <a:pt x="14904" y="22674"/>
                </a:cubicBezTo>
                <a:cubicBezTo>
                  <a:pt x="15702" y="22674"/>
                  <a:pt x="15702" y="21493"/>
                  <a:pt x="14904" y="21493"/>
                </a:cubicBezTo>
                <a:cubicBezTo>
                  <a:pt x="12893" y="21493"/>
                  <a:pt x="10915" y="19227"/>
                  <a:pt x="10372" y="17503"/>
                </a:cubicBezTo>
                <a:cubicBezTo>
                  <a:pt x="9830" y="14855"/>
                  <a:pt x="11713" y="12589"/>
                  <a:pt x="13979" y="11504"/>
                </a:cubicBezTo>
                <a:cubicBezTo>
                  <a:pt x="15569" y="10653"/>
                  <a:pt x="17413" y="10216"/>
                  <a:pt x="19252" y="10216"/>
                </a:cubicBezTo>
                <a:cubicBezTo>
                  <a:pt x="21694" y="10216"/>
                  <a:pt x="24126" y="10987"/>
                  <a:pt x="25946" y="12589"/>
                </a:cubicBezTo>
                <a:cubicBezTo>
                  <a:pt x="26005" y="12647"/>
                  <a:pt x="26071" y="12672"/>
                  <a:pt x="26134" y="12672"/>
                </a:cubicBezTo>
                <a:cubicBezTo>
                  <a:pt x="26344" y="12672"/>
                  <a:pt x="26526" y="12395"/>
                  <a:pt x="26329" y="12174"/>
                </a:cubicBezTo>
                <a:cubicBezTo>
                  <a:pt x="24395" y="10319"/>
                  <a:pt x="21530" y="9353"/>
                  <a:pt x="18668" y="9353"/>
                </a:cubicBezTo>
                <a:cubicBezTo>
                  <a:pt x="15818" y="9353"/>
                  <a:pt x="12969" y="10311"/>
                  <a:pt x="11042" y="12301"/>
                </a:cubicBezTo>
                <a:cubicBezTo>
                  <a:pt x="9447" y="14057"/>
                  <a:pt x="8521" y="16833"/>
                  <a:pt x="9574" y="18972"/>
                </a:cubicBezTo>
                <a:cubicBezTo>
                  <a:pt x="10245" y="20025"/>
                  <a:pt x="11170" y="21078"/>
                  <a:pt x="12223" y="21748"/>
                </a:cubicBezTo>
                <a:cubicBezTo>
                  <a:pt x="7053" y="22833"/>
                  <a:pt x="2011" y="25865"/>
                  <a:pt x="670" y="31322"/>
                </a:cubicBezTo>
                <a:cubicBezTo>
                  <a:pt x="0" y="33844"/>
                  <a:pt x="543" y="36652"/>
                  <a:pt x="1723" y="39046"/>
                </a:cubicBezTo>
                <a:cubicBezTo>
                  <a:pt x="3191" y="41822"/>
                  <a:pt x="5585" y="42780"/>
                  <a:pt x="8106" y="43960"/>
                </a:cubicBezTo>
                <a:cubicBezTo>
                  <a:pt x="5713" y="46609"/>
                  <a:pt x="2936" y="49003"/>
                  <a:pt x="3606" y="52992"/>
                </a:cubicBezTo>
                <a:cubicBezTo>
                  <a:pt x="3734" y="54333"/>
                  <a:pt x="4660" y="55131"/>
                  <a:pt x="5840" y="55673"/>
                </a:cubicBezTo>
                <a:cubicBezTo>
                  <a:pt x="6404" y="55910"/>
                  <a:pt x="6906" y="56010"/>
                  <a:pt x="7374" y="56010"/>
                </a:cubicBezTo>
                <a:cubicBezTo>
                  <a:pt x="7914" y="56010"/>
                  <a:pt x="8409" y="55878"/>
                  <a:pt x="8904" y="55673"/>
                </a:cubicBezTo>
                <a:lnTo>
                  <a:pt x="8904" y="55673"/>
                </a:lnTo>
                <a:cubicBezTo>
                  <a:pt x="8521" y="57396"/>
                  <a:pt x="8106" y="59120"/>
                  <a:pt x="9319" y="60460"/>
                </a:cubicBezTo>
                <a:cubicBezTo>
                  <a:pt x="9906" y="61118"/>
                  <a:pt x="10661" y="61370"/>
                  <a:pt x="11447" y="61370"/>
                </a:cubicBezTo>
                <a:cubicBezTo>
                  <a:pt x="12071" y="61370"/>
                  <a:pt x="12715" y="61211"/>
                  <a:pt x="13308" y="60971"/>
                </a:cubicBezTo>
                <a:lnTo>
                  <a:pt x="13308" y="60971"/>
                </a:lnTo>
                <a:cubicBezTo>
                  <a:pt x="13021" y="64322"/>
                  <a:pt x="13979" y="66715"/>
                  <a:pt x="16500" y="69364"/>
                </a:cubicBezTo>
                <a:cubicBezTo>
                  <a:pt x="19021" y="72013"/>
                  <a:pt x="22468" y="73354"/>
                  <a:pt x="26074" y="74152"/>
                </a:cubicBezTo>
                <a:cubicBezTo>
                  <a:pt x="28511" y="74677"/>
                  <a:pt x="31363" y="75313"/>
                  <a:pt x="34092" y="75313"/>
                </a:cubicBezTo>
                <a:cubicBezTo>
                  <a:pt x="35509" y="75313"/>
                  <a:pt x="36894" y="75141"/>
                  <a:pt x="38170" y="74694"/>
                </a:cubicBezTo>
                <a:cubicBezTo>
                  <a:pt x="39765" y="74152"/>
                  <a:pt x="41489" y="73226"/>
                  <a:pt x="42701" y="72141"/>
                </a:cubicBezTo>
                <a:cubicBezTo>
                  <a:pt x="43755" y="71088"/>
                  <a:pt x="44552" y="69620"/>
                  <a:pt x="45478" y="68567"/>
                </a:cubicBezTo>
                <a:cubicBezTo>
                  <a:pt x="46021" y="70960"/>
                  <a:pt x="47201" y="72556"/>
                  <a:pt x="49467" y="74024"/>
                </a:cubicBezTo>
                <a:cubicBezTo>
                  <a:pt x="52006" y="75624"/>
                  <a:pt x="54926" y="76342"/>
                  <a:pt x="57816" y="76342"/>
                </a:cubicBezTo>
                <a:cubicBezTo>
                  <a:pt x="58268" y="76342"/>
                  <a:pt x="58720" y="76324"/>
                  <a:pt x="59169" y="76290"/>
                </a:cubicBezTo>
                <a:cubicBezTo>
                  <a:pt x="64244" y="75747"/>
                  <a:pt x="71265" y="73226"/>
                  <a:pt x="73020" y="68024"/>
                </a:cubicBezTo>
                <a:cubicBezTo>
                  <a:pt x="75237" y="71056"/>
                  <a:pt x="79256" y="72118"/>
                  <a:pt x="83370" y="72118"/>
                </a:cubicBezTo>
                <a:cubicBezTo>
                  <a:pt x="86661" y="72118"/>
                  <a:pt x="90013" y="71439"/>
                  <a:pt x="92552" y="70545"/>
                </a:cubicBezTo>
                <a:cubicBezTo>
                  <a:pt x="96413" y="69237"/>
                  <a:pt x="100530" y="66971"/>
                  <a:pt x="103466" y="64035"/>
                </a:cubicBezTo>
                <a:cubicBezTo>
                  <a:pt x="105860" y="61513"/>
                  <a:pt x="109179" y="58067"/>
                  <a:pt x="108636" y="54333"/>
                </a:cubicBezTo>
                <a:cubicBezTo>
                  <a:pt x="108509" y="53280"/>
                  <a:pt x="106785" y="50758"/>
                  <a:pt x="106913" y="50216"/>
                </a:cubicBezTo>
                <a:cubicBezTo>
                  <a:pt x="107168" y="49546"/>
                  <a:pt x="108381" y="49673"/>
                  <a:pt x="108924" y="49546"/>
                </a:cubicBezTo>
                <a:cubicBezTo>
                  <a:pt x="109721" y="49163"/>
                  <a:pt x="110360" y="48620"/>
                  <a:pt x="110902" y="47950"/>
                </a:cubicBezTo>
                <a:cubicBezTo>
                  <a:pt x="113551" y="45014"/>
                  <a:pt x="114636" y="40769"/>
                  <a:pt x="114892" y="36907"/>
                </a:cubicBezTo>
                <a:cubicBezTo>
                  <a:pt x="115434" y="28673"/>
                  <a:pt x="108381" y="22546"/>
                  <a:pt x="101200" y="20152"/>
                </a:cubicBezTo>
                <a:cubicBezTo>
                  <a:pt x="100147" y="19769"/>
                  <a:pt x="98934" y="19482"/>
                  <a:pt x="97881" y="19354"/>
                </a:cubicBezTo>
                <a:cubicBezTo>
                  <a:pt x="97339" y="19227"/>
                  <a:pt x="96796" y="19227"/>
                  <a:pt x="96286" y="19227"/>
                </a:cubicBezTo>
                <a:cubicBezTo>
                  <a:pt x="95900" y="19227"/>
                  <a:pt x="95635" y="19259"/>
                  <a:pt x="95460" y="19259"/>
                </a:cubicBezTo>
                <a:cubicBezTo>
                  <a:pt x="95142" y="19259"/>
                  <a:pt x="95118" y="19153"/>
                  <a:pt x="95200" y="18557"/>
                </a:cubicBezTo>
                <a:cubicBezTo>
                  <a:pt x="95200" y="17089"/>
                  <a:pt x="96541" y="15652"/>
                  <a:pt x="96158" y="13897"/>
                </a:cubicBezTo>
                <a:cubicBezTo>
                  <a:pt x="95871" y="12461"/>
                  <a:pt x="94690" y="11504"/>
                  <a:pt x="93222" y="11121"/>
                </a:cubicBezTo>
                <a:cubicBezTo>
                  <a:pt x="92623" y="10976"/>
                  <a:pt x="92101" y="10917"/>
                  <a:pt x="91614" y="10917"/>
                </a:cubicBezTo>
                <a:cubicBezTo>
                  <a:pt x="90702" y="10917"/>
                  <a:pt x="89914" y="11126"/>
                  <a:pt x="88977" y="11376"/>
                </a:cubicBezTo>
                <a:cubicBezTo>
                  <a:pt x="88977" y="9780"/>
                  <a:pt x="89488" y="8599"/>
                  <a:pt x="88818" y="7004"/>
                </a:cubicBezTo>
                <a:cubicBezTo>
                  <a:pt x="88179" y="5280"/>
                  <a:pt x="86967" y="4067"/>
                  <a:pt x="85499" y="3142"/>
                </a:cubicBezTo>
                <a:cubicBezTo>
                  <a:pt x="81924" y="1004"/>
                  <a:pt x="77807" y="493"/>
                  <a:pt x="73658" y="206"/>
                </a:cubicBezTo>
                <a:cubicBezTo>
                  <a:pt x="72079" y="114"/>
                  <a:pt x="70533" y="1"/>
                  <a:pt x="690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19"/>
          <p:cNvSpPr/>
          <p:nvPr/>
        </p:nvSpPr>
        <p:spPr>
          <a:xfrm>
            <a:off x="7151683" y="3583851"/>
            <a:ext cx="1992320" cy="1498001"/>
          </a:xfrm>
          <a:custGeom>
            <a:avLst/>
            <a:gdLst/>
            <a:ahLst/>
            <a:cxnLst/>
            <a:rect l="l" t="t" r="r" b="b"/>
            <a:pathLst>
              <a:path w="64628" h="48593" extrusionOk="0">
                <a:moveTo>
                  <a:pt x="64132" y="1"/>
                </a:moveTo>
                <a:cubicBezTo>
                  <a:pt x="63901" y="1"/>
                  <a:pt x="63668" y="126"/>
                  <a:pt x="63574" y="338"/>
                </a:cubicBezTo>
                <a:cubicBezTo>
                  <a:pt x="63415" y="593"/>
                  <a:pt x="63287" y="1008"/>
                  <a:pt x="63159" y="1263"/>
                </a:cubicBezTo>
                <a:cubicBezTo>
                  <a:pt x="62904" y="1518"/>
                  <a:pt x="63032" y="1806"/>
                  <a:pt x="63287" y="1933"/>
                </a:cubicBezTo>
                <a:cubicBezTo>
                  <a:pt x="63415" y="2061"/>
                  <a:pt x="63415" y="2061"/>
                  <a:pt x="63574" y="2061"/>
                </a:cubicBezTo>
                <a:cubicBezTo>
                  <a:pt x="63702" y="2061"/>
                  <a:pt x="63957" y="1933"/>
                  <a:pt x="64085" y="1806"/>
                </a:cubicBezTo>
                <a:cubicBezTo>
                  <a:pt x="64213" y="1391"/>
                  <a:pt x="64372" y="1135"/>
                  <a:pt x="64500" y="848"/>
                </a:cubicBezTo>
                <a:cubicBezTo>
                  <a:pt x="64627" y="593"/>
                  <a:pt x="64627" y="210"/>
                  <a:pt x="64372" y="50"/>
                </a:cubicBezTo>
                <a:cubicBezTo>
                  <a:pt x="64297" y="17"/>
                  <a:pt x="64214" y="1"/>
                  <a:pt x="64132" y="1"/>
                </a:cubicBezTo>
                <a:close/>
                <a:moveTo>
                  <a:pt x="61866" y="3700"/>
                </a:moveTo>
                <a:cubicBezTo>
                  <a:pt x="61684" y="3700"/>
                  <a:pt x="61511" y="3762"/>
                  <a:pt x="61436" y="3912"/>
                </a:cubicBezTo>
                <a:cubicBezTo>
                  <a:pt x="61308" y="4199"/>
                  <a:pt x="61021" y="4455"/>
                  <a:pt x="60893" y="4710"/>
                </a:cubicBezTo>
                <a:cubicBezTo>
                  <a:pt x="60638" y="4997"/>
                  <a:pt x="60766" y="5380"/>
                  <a:pt x="60893" y="5508"/>
                </a:cubicBezTo>
                <a:cubicBezTo>
                  <a:pt x="61021" y="5635"/>
                  <a:pt x="61181" y="5635"/>
                  <a:pt x="61308" y="5635"/>
                </a:cubicBezTo>
                <a:cubicBezTo>
                  <a:pt x="61436" y="5635"/>
                  <a:pt x="61564" y="5508"/>
                  <a:pt x="61691" y="5380"/>
                </a:cubicBezTo>
                <a:cubicBezTo>
                  <a:pt x="61979" y="5125"/>
                  <a:pt x="62106" y="4838"/>
                  <a:pt x="62362" y="4582"/>
                </a:cubicBezTo>
                <a:cubicBezTo>
                  <a:pt x="62489" y="4327"/>
                  <a:pt x="62489" y="3912"/>
                  <a:pt x="62234" y="3784"/>
                </a:cubicBezTo>
                <a:cubicBezTo>
                  <a:pt x="62128" y="3731"/>
                  <a:pt x="61995" y="3700"/>
                  <a:pt x="61866" y="3700"/>
                </a:cubicBezTo>
                <a:close/>
                <a:moveTo>
                  <a:pt x="22213" y="5635"/>
                </a:moveTo>
                <a:cubicBezTo>
                  <a:pt x="21798" y="5635"/>
                  <a:pt x="21415" y="5795"/>
                  <a:pt x="21001" y="6050"/>
                </a:cubicBezTo>
                <a:cubicBezTo>
                  <a:pt x="20873" y="6178"/>
                  <a:pt x="20745" y="6593"/>
                  <a:pt x="20873" y="6720"/>
                </a:cubicBezTo>
                <a:cubicBezTo>
                  <a:pt x="21001" y="6976"/>
                  <a:pt x="21128" y="7103"/>
                  <a:pt x="21288" y="7103"/>
                </a:cubicBezTo>
                <a:cubicBezTo>
                  <a:pt x="21415" y="7103"/>
                  <a:pt x="21543" y="6976"/>
                  <a:pt x="21543" y="6976"/>
                </a:cubicBezTo>
                <a:cubicBezTo>
                  <a:pt x="21798" y="6848"/>
                  <a:pt x="22086" y="6720"/>
                  <a:pt x="22341" y="6720"/>
                </a:cubicBezTo>
                <a:cubicBezTo>
                  <a:pt x="22724" y="6720"/>
                  <a:pt x="22884" y="6433"/>
                  <a:pt x="22884" y="6050"/>
                </a:cubicBezTo>
                <a:cubicBezTo>
                  <a:pt x="22884" y="5795"/>
                  <a:pt x="22596" y="5635"/>
                  <a:pt x="22213" y="5635"/>
                </a:cubicBezTo>
                <a:close/>
                <a:moveTo>
                  <a:pt x="25135" y="6828"/>
                </a:moveTo>
                <a:cubicBezTo>
                  <a:pt x="25021" y="6828"/>
                  <a:pt x="24916" y="6868"/>
                  <a:pt x="24862" y="6976"/>
                </a:cubicBezTo>
                <a:cubicBezTo>
                  <a:pt x="24607" y="7103"/>
                  <a:pt x="24607" y="7518"/>
                  <a:pt x="24735" y="7646"/>
                </a:cubicBezTo>
                <a:cubicBezTo>
                  <a:pt x="24862" y="7901"/>
                  <a:pt x="25118" y="8189"/>
                  <a:pt x="25277" y="8444"/>
                </a:cubicBezTo>
                <a:cubicBezTo>
                  <a:pt x="25277" y="8699"/>
                  <a:pt x="25532" y="8827"/>
                  <a:pt x="25660" y="8827"/>
                </a:cubicBezTo>
                <a:cubicBezTo>
                  <a:pt x="25788" y="8827"/>
                  <a:pt x="25915" y="8827"/>
                  <a:pt x="25915" y="8699"/>
                </a:cubicBezTo>
                <a:cubicBezTo>
                  <a:pt x="26203" y="8571"/>
                  <a:pt x="26330" y="8316"/>
                  <a:pt x="26203" y="8029"/>
                </a:cubicBezTo>
                <a:cubicBezTo>
                  <a:pt x="26075" y="7646"/>
                  <a:pt x="25788" y="7391"/>
                  <a:pt x="25532" y="6976"/>
                </a:cubicBezTo>
                <a:cubicBezTo>
                  <a:pt x="25459" y="6902"/>
                  <a:pt x="25289" y="6828"/>
                  <a:pt x="25135" y="6828"/>
                </a:cubicBezTo>
                <a:close/>
                <a:moveTo>
                  <a:pt x="59174" y="7008"/>
                </a:moveTo>
                <a:cubicBezTo>
                  <a:pt x="59042" y="7008"/>
                  <a:pt x="58915" y="7040"/>
                  <a:pt x="58787" y="7103"/>
                </a:cubicBezTo>
                <a:cubicBezTo>
                  <a:pt x="58628" y="7391"/>
                  <a:pt x="58372" y="7646"/>
                  <a:pt x="58117" y="7901"/>
                </a:cubicBezTo>
                <a:cubicBezTo>
                  <a:pt x="57830" y="8189"/>
                  <a:pt x="57830" y="8444"/>
                  <a:pt x="58117" y="8699"/>
                </a:cubicBezTo>
                <a:cubicBezTo>
                  <a:pt x="58245" y="8827"/>
                  <a:pt x="58372" y="8827"/>
                  <a:pt x="58500" y="8827"/>
                </a:cubicBezTo>
                <a:cubicBezTo>
                  <a:pt x="58628" y="8827"/>
                  <a:pt x="58787" y="8827"/>
                  <a:pt x="58915" y="8699"/>
                </a:cubicBezTo>
                <a:cubicBezTo>
                  <a:pt x="59170" y="8444"/>
                  <a:pt x="59298" y="8189"/>
                  <a:pt x="59585" y="7901"/>
                </a:cubicBezTo>
                <a:cubicBezTo>
                  <a:pt x="59840" y="7646"/>
                  <a:pt x="59840" y="7391"/>
                  <a:pt x="59585" y="7103"/>
                </a:cubicBezTo>
                <a:cubicBezTo>
                  <a:pt x="59441" y="7040"/>
                  <a:pt x="59306" y="7008"/>
                  <a:pt x="59174" y="7008"/>
                </a:cubicBezTo>
                <a:close/>
                <a:moveTo>
                  <a:pt x="19533" y="8444"/>
                </a:moveTo>
                <a:cubicBezTo>
                  <a:pt x="19277" y="8444"/>
                  <a:pt x="19022" y="8571"/>
                  <a:pt x="18894" y="8827"/>
                </a:cubicBezTo>
                <a:cubicBezTo>
                  <a:pt x="18735" y="9242"/>
                  <a:pt x="18735" y="9497"/>
                  <a:pt x="18607" y="9912"/>
                </a:cubicBezTo>
                <a:cubicBezTo>
                  <a:pt x="18607" y="10295"/>
                  <a:pt x="18894" y="10582"/>
                  <a:pt x="19150" y="10582"/>
                </a:cubicBezTo>
                <a:cubicBezTo>
                  <a:pt x="19405" y="10582"/>
                  <a:pt x="19692" y="10295"/>
                  <a:pt x="19692" y="10040"/>
                </a:cubicBezTo>
                <a:cubicBezTo>
                  <a:pt x="19692" y="9784"/>
                  <a:pt x="19820" y="9497"/>
                  <a:pt x="19947" y="9114"/>
                </a:cubicBezTo>
                <a:cubicBezTo>
                  <a:pt x="19947" y="8827"/>
                  <a:pt x="19820" y="8571"/>
                  <a:pt x="19533" y="8444"/>
                </a:cubicBezTo>
                <a:close/>
                <a:moveTo>
                  <a:pt x="56091" y="9956"/>
                </a:moveTo>
                <a:cubicBezTo>
                  <a:pt x="55962" y="9956"/>
                  <a:pt x="55829" y="9987"/>
                  <a:pt x="55723" y="10040"/>
                </a:cubicBezTo>
                <a:cubicBezTo>
                  <a:pt x="55436" y="10295"/>
                  <a:pt x="55181" y="10423"/>
                  <a:pt x="54925" y="10710"/>
                </a:cubicBezTo>
                <a:cubicBezTo>
                  <a:pt x="54798" y="10837"/>
                  <a:pt x="54638" y="11220"/>
                  <a:pt x="54925" y="11508"/>
                </a:cubicBezTo>
                <a:cubicBezTo>
                  <a:pt x="54925" y="11635"/>
                  <a:pt x="55181" y="11635"/>
                  <a:pt x="55308" y="11635"/>
                </a:cubicBezTo>
                <a:cubicBezTo>
                  <a:pt x="55436" y="11635"/>
                  <a:pt x="55436" y="11635"/>
                  <a:pt x="55596" y="11508"/>
                </a:cubicBezTo>
                <a:cubicBezTo>
                  <a:pt x="55851" y="11380"/>
                  <a:pt x="56106" y="11093"/>
                  <a:pt x="56521" y="10837"/>
                </a:cubicBezTo>
                <a:cubicBezTo>
                  <a:pt x="56649" y="10710"/>
                  <a:pt x="56777" y="10295"/>
                  <a:pt x="56521" y="10167"/>
                </a:cubicBezTo>
                <a:cubicBezTo>
                  <a:pt x="56446" y="10018"/>
                  <a:pt x="56273" y="9956"/>
                  <a:pt x="56091" y="9956"/>
                </a:cubicBezTo>
                <a:close/>
                <a:moveTo>
                  <a:pt x="26458" y="10837"/>
                </a:moveTo>
                <a:cubicBezTo>
                  <a:pt x="26203" y="10837"/>
                  <a:pt x="25915" y="11093"/>
                  <a:pt x="25915" y="11380"/>
                </a:cubicBezTo>
                <a:lnTo>
                  <a:pt x="25915" y="12305"/>
                </a:lnTo>
                <a:lnTo>
                  <a:pt x="25915" y="12433"/>
                </a:lnTo>
                <a:cubicBezTo>
                  <a:pt x="25915" y="12688"/>
                  <a:pt x="26203" y="12976"/>
                  <a:pt x="26458" y="12976"/>
                </a:cubicBezTo>
                <a:cubicBezTo>
                  <a:pt x="26873" y="12976"/>
                  <a:pt x="27000" y="12688"/>
                  <a:pt x="27000" y="12433"/>
                </a:cubicBezTo>
                <a:lnTo>
                  <a:pt x="27000" y="12305"/>
                </a:lnTo>
                <a:lnTo>
                  <a:pt x="27000" y="11380"/>
                </a:lnTo>
                <a:cubicBezTo>
                  <a:pt x="27000" y="10965"/>
                  <a:pt x="26713" y="10837"/>
                  <a:pt x="26458" y="10837"/>
                </a:cubicBezTo>
                <a:close/>
                <a:moveTo>
                  <a:pt x="52607" y="12383"/>
                </a:moveTo>
                <a:cubicBezTo>
                  <a:pt x="52541" y="12383"/>
                  <a:pt x="52473" y="12399"/>
                  <a:pt x="52404" y="12433"/>
                </a:cubicBezTo>
                <a:cubicBezTo>
                  <a:pt x="52117" y="12688"/>
                  <a:pt x="51862" y="12816"/>
                  <a:pt x="51447" y="12976"/>
                </a:cubicBezTo>
                <a:cubicBezTo>
                  <a:pt x="51192" y="13231"/>
                  <a:pt x="51192" y="13486"/>
                  <a:pt x="51319" y="13774"/>
                </a:cubicBezTo>
                <a:cubicBezTo>
                  <a:pt x="51447" y="13901"/>
                  <a:pt x="51606" y="14029"/>
                  <a:pt x="51734" y="14029"/>
                </a:cubicBezTo>
                <a:cubicBezTo>
                  <a:pt x="51862" y="14029"/>
                  <a:pt x="51989" y="14029"/>
                  <a:pt x="51989" y="13901"/>
                </a:cubicBezTo>
                <a:cubicBezTo>
                  <a:pt x="52404" y="13774"/>
                  <a:pt x="52660" y="13614"/>
                  <a:pt x="52915" y="13359"/>
                </a:cubicBezTo>
                <a:cubicBezTo>
                  <a:pt x="53202" y="13231"/>
                  <a:pt x="53330" y="12976"/>
                  <a:pt x="53043" y="12688"/>
                </a:cubicBezTo>
                <a:cubicBezTo>
                  <a:pt x="52949" y="12502"/>
                  <a:pt x="52787" y="12383"/>
                  <a:pt x="52607" y="12383"/>
                </a:cubicBezTo>
                <a:close/>
                <a:moveTo>
                  <a:pt x="19913" y="12508"/>
                </a:moveTo>
                <a:cubicBezTo>
                  <a:pt x="19842" y="12508"/>
                  <a:pt x="19767" y="12523"/>
                  <a:pt x="19692" y="12561"/>
                </a:cubicBezTo>
                <a:cubicBezTo>
                  <a:pt x="19405" y="12688"/>
                  <a:pt x="19405" y="13103"/>
                  <a:pt x="19533" y="13359"/>
                </a:cubicBezTo>
                <a:cubicBezTo>
                  <a:pt x="19692" y="13614"/>
                  <a:pt x="19947" y="13901"/>
                  <a:pt x="20203" y="14284"/>
                </a:cubicBezTo>
                <a:cubicBezTo>
                  <a:pt x="20330" y="14284"/>
                  <a:pt x="20490" y="14412"/>
                  <a:pt x="20618" y="14412"/>
                </a:cubicBezTo>
                <a:cubicBezTo>
                  <a:pt x="20745" y="14412"/>
                  <a:pt x="20873" y="14412"/>
                  <a:pt x="21001" y="14284"/>
                </a:cubicBezTo>
                <a:cubicBezTo>
                  <a:pt x="21128" y="14029"/>
                  <a:pt x="21128" y="13774"/>
                  <a:pt x="21001" y="13486"/>
                </a:cubicBezTo>
                <a:cubicBezTo>
                  <a:pt x="20745" y="13231"/>
                  <a:pt x="20618" y="12976"/>
                  <a:pt x="20330" y="12688"/>
                </a:cubicBezTo>
                <a:cubicBezTo>
                  <a:pt x="20240" y="12598"/>
                  <a:pt x="20086" y="12508"/>
                  <a:pt x="19913" y="12508"/>
                </a:cubicBezTo>
                <a:close/>
                <a:moveTo>
                  <a:pt x="48670" y="14412"/>
                </a:moveTo>
                <a:cubicBezTo>
                  <a:pt x="48415" y="14699"/>
                  <a:pt x="48128" y="14827"/>
                  <a:pt x="47745" y="14954"/>
                </a:cubicBezTo>
                <a:cubicBezTo>
                  <a:pt x="47458" y="15082"/>
                  <a:pt x="47330" y="15369"/>
                  <a:pt x="47458" y="15625"/>
                </a:cubicBezTo>
                <a:cubicBezTo>
                  <a:pt x="47617" y="15752"/>
                  <a:pt x="47745" y="15880"/>
                  <a:pt x="48000" y="15880"/>
                </a:cubicBezTo>
                <a:lnTo>
                  <a:pt x="48128" y="15880"/>
                </a:lnTo>
                <a:cubicBezTo>
                  <a:pt x="48543" y="15752"/>
                  <a:pt x="48798" y="15625"/>
                  <a:pt x="49213" y="15497"/>
                </a:cubicBezTo>
                <a:cubicBezTo>
                  <a:pt x="49468" y="15369"/>
                  <a:pt x="49596" y="14954"/>
                  <a:pt x="49468" y="14699"/>
                </a:cubicBezTo>
                <a:cubicBezTo>
                  <a:pt x="49340" y="14412"/>
                  <a:pt x="48926" y="14412"/>
                  <a:pt x="48670" y="14412"/>
                </a:cubicBezTo>
                <a:close/>
                <a:moveTo>
                  <a:pt x="23075" y="15262"/>
                </a:moveTo>
                <a:cubicBezTo>
                  <a:pt x="22938" y="15262"/>
                  <a:pt x="22815" y="15332"/>
                  <a:pt x="22724" y="15497"/>
                </a:cubicBezTo>
                <a:cubicBezTo>
                  <a:pt x="22596" y="15752"/>
                  <a:pt x="22596" y="16167"/>
                  <a:pt x="22884" y="16295"/>
                </a:cubicBezTo>
                <a:cubicBezTo>
                  <a:pt x="23266" y="16422"/>
                  <a:pt x="23522" y="16550"/>
                  <a:pt x="23937" y="16678"/>
                </a:cubicBezTo>
                <a:lnTo>
                  <a:pt x="24064" y="16805"/>
                </a:lnTo>
                <a:cubicBezTo>
                  <a:pt x="24320" y="16805"/>
                  <a:pt x="24479" y="16678"/>
                  <a:pt x="24607" y="16422"/>
                </a:cubicBezTo>
                <a:cubicBezTo>
                  <a:pt x="24735" y="16167"/>
                  <a:pt x="24607" y="15880"/>
                  <a:pt x="24320" y="15752"/>
                </a:cubicBezTo>
                <a:cubicBezTo>
                  <a:pt x="24064" y="15625"/>
                  <a:pt x="23681" y="15497"/>
                  <a:pt x="23394" y="15369"/>
                </a:cubicBezTo>
                <a:cubicBezTo>
                  <a:pt x="23285" y="15301"/>
                  <a:pt x="23176" y="15262"/>
                  <a:pt x="23075" y="15262"/>
                </a:cubicBezTo>
                <a:close/>
                <a:moveTo>
                  <a:pt x="26330" y="15082"/>
                </a:moveTo>
                <a:cubicBezTo>
                  <a:pt x="26075" y="15082"/>
                  <a:pt x="25788" y="15210"/>
                  <a:pt x="25788" y="15497"/>
                </a:cubicBezTo>
                <a:cubicBezTo>
                  <a:pt x="25788" y="15880"/>
                  <a:pt x="25660" y="16295"/>
                  <a:pt x="25660" y="16550"/>
                </a:cubicBezTo>
                <a:cubicBezTo>
                  <a:pt x="25660" y="16805"/>
                  <a:pt x="25788" y="17093"/>
                  <a:pt x="26075" y="17220"/>
                </a:cubicBezTo>
                <a:lnTo>
                  <a:pt x="26203" y="17220"/>
                </a:lnTo>
                <a:cubicBezTo>
                  <a:pt x="26458" y="17220"/>
                  <a:pt x="26713" y="16965"/>
                  <a:pt x="26713" y="16678"/>
                </a:cubicBezTo>
                <a:cubicBezTo>
                  <a:pt x="26713" y="16422"/>
                  <a:pt x="26873" y="16008"/>
                  <a:pt x="26873" y="15625"/>
                </a:cubicBezTo>
                <a:cubicBezTo>
                  <a:pt x="26873" y="15369"/>
                  <a:pt x="26713" y="15082"/>
                  <a:pt x="26330" y="15082"/>
                </a:cubicBezTo>
                <a:close/>
                <a:moveTo>
                  <a:pt x="44940" y="15976"/>
                </a:moveTo>
                <a:cubicBezTo>
                  <a:pt x="44896" y="15976"/>
                  <a:pt x="44852" y="15986"/>
                  <a:pt x="44809" y="16008"/>
                </a:cubicBezTo>
                <a:cubicBezTo>
                  <a:pt x="44553" y="16167"/>
                  <a:pt x="44138" y="16295"/>
                  <a:pt x="43883" y="16295"/>
                </a:cubicBezTo>
                <a:cubicBezTo>
                  <a:pt x="43468" y="16422"/>
                  <a:pt x="43341" y="16678"/>
                  <a:pt x="43468" y="16965"/>
                </a:cubicBezTo>
                <a:cubicBezTo>
                  <a:pt x="43468" y="17220"/>
                  <a:pt x="43755" y="17348"/>
                  <a:pt x="44011" y="17348"/>
                </a:cubicBezTo>
                <a:lnTo>
                  <a:pt x="44138" y="17348"/>
                </a:lnTo>
                <a:cubicBezTo>
                  <a:pt x="44426" y="17220"/>
                  <a:pt x="44809" y="17220"/>
                  <a:pt x="45224" y="17093"/>
                </a:cubicBezTo>
                <a:cubicBezTo>
                  <a:pt x="45479" y="16965"/>
                  <a:pt x="45607" y="16678"/>
                  <a:pt x="45479" y="16422"/>
                </a:cubicBezTo>
                <a:cubicBezTo>
                  <a:pt x="45373" y="16210"/>
                  <a:pt x="45157" y="15976"/>
                  <a:pt x="44940" y="15976"/>
                </a:cubicBezTo>
                <a:close/>
                <a:moveTo>
                  <a:pt x="27256" y="16678"/>
                </a:moveTo>
                <a:cubicBezTo>
                  <a:pt x="27000" y="16678"/>
                  <a:pt x="26713" y="16805"/>
                  <a:pt x="26586" y="17093"/>
                </a:cubicBezTo>
                <a:cubicBezTo>
                  <a:pt x="26586" y="17348"/>
                  <a:pt x="26713" y="17603"/>
                  <a:pt x="27000" y="17763"/>
                </a:cubicBezTo>
                <a:cubicBezTo>
                  <a:pt x="27383" y="17891"/>
                  <a:pt x="27671" y="17891"/>
                  <a:pt x="28054" y="18018"/>
                </a:cubicBezTo>
                <a:lnTo>
                  <a:pt x="28181" y="18018"/>
                </a:lnTo>
                <a:cubicBezTo>
                  <a:pt x="28469" y="18018"/>
                  <a:pt x="28596" y="17891"/>
                  <a:pt x="28724" y="17603"/>
                </a:cubicBezTo>
                <a:cubicBezTo>
                  <a:pt x="28724" y="17348"/>
                  <a:pt x="28596" y="17093"/>
                  <a:pt x="28309" y="16965"/>
                </a:cubicBezTo>
                <a:cubicBezTo>
                  <a:pt x="27926" y="16965"/>
                  <a:pt x="27671" y="16805"/>
                  <a:pt x="27256" y="16678"/>
                </a:cubicBezTo>
                <a:close/>
                <a:moveTo>
                  <a:pt x="40819" y="17093"/>
                </a:moveTo>
                <a:cubicBezTo>
                  <a:pt x="40436" y="17093"/>
                  <a:pt x="40021" y="17220"/>
                  <a:pt x="39766" y="17220"/>
                </a:cubicBezTo>
                <a:cubicBezTo>
                  <a:pt x="39479" y="17348"/>
                  <a:pt x="39224" y="17603"/>
                  <a:pt x="39224" y="17891"/>
                </a:cubicBezTo>
                <a:cubicBezTo>
                  <a:pt x="39351" y="18146"/>
                  <a:pt x="39479" y="18273"/>
                  <a:pt x="39766" y="18273"/>
                </a:cubicBezTo>
                <a:lnTo>
                  <a:pt x="39894" y="18273"/>
                </a:lnTo>
                <a:cubicBezTo>
                  <a:pt x="40277" y="18273"/>
                  <a:pt x="40564" y="18146"/>
                  <a:pt x="40947" y="18146"/>
                </a:cubicBezTo>
                <a:cubicBezTo>
                  <a:pt x="41234" y="18018"/>
                  <a:pt x="41490" y="17763"/>
                  <a:pt x="41362" y="17476"/>
                </a:cubicBezTo>
                <a:cubicBezTo>
                  <a:pt x="41362" y="17220"/>
                  <a:pt x="41075" y="17093"/>
                  <a:pt x="40819" y="17093"/>
                </a:cubicBezTo>
                <a:close/>
                <a:moveTo>
                  <a:pt x="31373" y="17476"/>
                </a:moveTo>
                <a:cubicBezTo>
                  <a:pt x="31117" y="17476"/>
                  <a:pt x="30862" y="17603"/>
                  <a:pt x="30862" y="17891"/>
                </a:cubicBezTo>
                <a:cubicBezTo>
                  <a:pt x="30703" y="18273"/>
                  <a:pt x="30990" y="18561"/>
                  <a:pt x="31245" y="18561"/>
                </a:cubicBezTo>
                <a:cubicBezTo>
                  <a:pt x="31660" y="18561"/>
                  <a:pt x="32043" y="18561"/>
                  <a:pt x="32298" y="18688"/>
                </a:cubicBezTo>
                <a:lnTo>
                  <a:pt x="32458" y="18688"/>
                </a:lnTo>
                <a:cubicBezTo>
                  <a:pt x="32713" y="18688"/>
                  <a:pt x="32841" y="18401"/>
                  <a:pt x="32968" y="18146"/>
                </a:cubicBezTo>
                <a:cubicBezTo>
                  <a:pt x="32968" y="17891"/>
                  <a:pt x="32713" y="17603"/>
                  <a:pt x="32458" y="17603"/>
                </a:cubicBezTo>
                <a:cubicBezTo>
                  <a:pt x="32043" y="17476"/>
                  <a:pt x="31788" y="17476"/>
                  <a:pt x="31373" y="17476"/>
                </a:cubicBezTo>
                <a:close/>
                <a:moveTo>
                  <a:pt x="35490" y="17603"/>
                </a:moveTo>
                <a:cubicBezTo>
                  <a:pt x="35234" y="17603"/>
                  <a:pt x="35107" y="17891"/>
                  <a:pt x="35107" y="18146"/>
                </a:cubicBezTo>
                <a:cubicBezTo>
                  <a:pt x="35107" y="18561"/>
                  <a:pt x="35234" y="18688"/>
                  <a:pt x="35649" y="18688"/>
                </a:cubicBezTo>
                <a:lnTo>
                  <a:pt x="36702" y="18688"/>
                </a:lnTo>
                <a:cubicBezTo>
                  <a:pt x="36958" y="18688"/>
                  <a:pt x="37245" y="18401"/>
                  <a:pt x="37245" y="18146"/>
                </a:cubicBezTo>
                <a:cubicBezTo>
                  <a:pt x="37085" y="17763"/>
                  <a:pt x="36958" y="17603"/>
                  <a:pt x="36575" y="17603"/>
                </a:cubicBezTo>
                <a:close/>
                <a:moveTo>
                  <a:pt x="25788" y="19199"/>
                </a:moveTo>
                <a:cubicBezTo>
                  <a:pt x="25405" y="19199"/>
                  <a:pt x="25118" y="19359"/>
                  <a:pt x="25118" y="19614"/>
                </a:cubicBezTo>
                <a:cubicBezTo>
                  <a:pt x="24990" y="19997"/>
                  <a:pt x="24990" y="20412"/>
                  <a:pt x="24862" y="20667"/>
                </a:cubicBezTo>
                <a:cubicBezTo>
                  <a:pt x="24735" y="20954"/>
                  <a:pt x="24990" y="21210"/>
                  <a:pt x="25277" y="21337"/>
                </a:cubicBezTo>
                <a:lnTo>
                  <a:pt x="25405" y="21337"/>
                </a:lnTo>
                <a:cubicBezTo>
                  <a:pt x="25660" y="21337"/>
                  <a:pt x="25788" y="21210"/>
                  <a:pt x="25915" y="20954"/>
                </a:cubicBezTo>
                <a:cubicBezTo>
                  <a:pt x="25915" y="20667"/>
                  <a:pt x="26075" y="20284"/>
                  <a:pt x="26203" y="19869"/>
                </a:cubicBezTo>
                <a:cubicBezTo>
                  <a:pt x="26203" y="19614"/>
                  <a:pt x="26075" y="19359"/>
                  <a:pt x="25788" y="19199"/>
                </a:cubicBezTo>
                <a:close/>
                <a:moveTo>
                  <a:pt x="24607" y="23348"/>
                </a:moveTo>
                <a:cubicBezTo>
                  <a:pt x="24320" y="23348"/>
                  <a:pt x="24064" y="23476"/>
                  <a:pt x="23937" y="23731"/>
                </a:cubicBezTo>
                <a:cubicBezTo>
                  <a:pt x="23809" y="23986"/>
                  <a:pt x="23681" y="24401"/>
                  <a:pt x="23522" y="24656"/>
                </a:cubicBezTo>
                <a:cubicBezTo>
                  <a:pt x="23522" y="24944"/>
                  <a:pt x="23681" y="25327"/>
                  <a:pt x="23937" y="25327"/>
                </a:cubicBezTo>
                <a:cubicBezTo>
                  <a:pt x="23937" y="25454"/>
                  <a:pt x="24064" y="25454"/>
                  <a:pt x="24064" y="25454"/>
                </a:cubicBezTo>
                <a:cubicBezTo>
                  <a:pt x="24320" y="25454"/>
                  <a:pt x="24479" y="25327"/>
                  <a:pt x="24607" y="25071"/>
                </a:cubicBezTo>
                <a:cubicBezTo>
                  <a:pt x="24735" y="24784"/>
                  <a:pt x="24862" y="24401"/>
                  <a:pt x="24990" y="23986"/>
                </a:cubicBezTo>
                <a:cubicBezTo>
                  <a:pt x="24990" y="23731"/>
                  <a:pt x="24862" y="23476"/>
                  <a:pt x="24607" y="23348"/>
                </a:cubicBezTo>
                <a:close/>
                <a:moveTo>
                  <a:pt x="22782" y="27273"/>
                </a:moveTo>
                <a:cubicBezTo>
                  <a:pt x="22592" y="27273"/>
                  <a:pt x="22433" y="27408"/>
                  <a:pt x="22341" y="27592"/>
                </a:cubicBezTo>
                <a:cubicBezTo>
                  <a:pt x="22213" y="27848"/>
                  <a:pt x="22086" y="28263"/>
                  <a:pt x="21798" y="28518"/>
                </a:cubicBezTo>
                <a:cubicBezTo>
                  <a:pt x="21671" y="28773"/>
                  <a:pt x="21798" y="29061"/>
                  <a:pt x="22086" y="29188"/>
                </a:cubicBezTo>
                <a:cubicBezTo>
                  <a:pt x="22213" y="29316"/>
                  <a:pt x="22213" y="29316"/>
                  <a:pt x="22341" y="29316"/>
                </a:cubicBezTo>
                <a:cubicBezTo>
                  <a:pt x="22469" y="29316"/>
                  <a:pt x="22724" y="29188"/>
                  <a:pt x="22884" y="29061"/>
                </a:cubicBezTo>
                <a:cubicBezTo>
                  <a:pt x="23011" y="28646"/>
                  <a:pt x="23139" y="28390"/>
                  <a:pt x="23266" y="27975"/>
                </a:cubicBezTo>
                <a:cubicBezTo>
                  <a:pt x="23394" y="27720"/>
                  <a:pt x="23266" y="27465"/>
                  <a:pt x="23011" y="27337"/>
                </a:cubicBezTo>
                <a:cubicBezTo>
                  <a:pt x="22932" y="27293"/>
                  <a:pt x="22855" y="27273"/>
                  <a:pt x="22782" y="27273"/>
                </a:cubicBezTo>
                <a:close/>
                <a:moveTo>
                  <a:pt x="20801" y="30990"/>
                </a:moveTo>
                <a:cubicBezTo>
                  <a:pt x="20618" y="30990"/>
                  <a:pt x="20448" y="31115"/>
                  <a:pt x="20330" y="31326"/>
                </a:cubicBezTo>
                <a:cubicBezTo>
                  <a:pt x="20075" y="31582"/>
                  <a:pt x="19947" y="31837"/>
                  <a:pt x="19820" y="32124"/>
                </a:cubicBezTo>
                <a:cubicBezTo>
                  <a:pt x="19533" y="32380"/>
                  <a:pt x="19692" y="32763"/>
                  <a:pt x="19947" y="32922"/>
                </a:cubicBezTo>
                <a:lnTo>
                  <a:pt x="20203" y="32922"/>
                </a:lnTo>
                <a:cubicBezTo>
                  <a:pt x="20330" y="32922"/>
                  <a:pt x="20618" y="32922"/>
                  <a:pt x="20618" y="32763"/>
                </a:cubicBezTo>
                <a:cubicBezTo>
                  <a:pt x="20873" y="32380"/>
                  <a:pt x="21001" y="32124"/>
                  <a:pt x="21288" y="31837"/>
                </a:cubicBezTo>
                <a:cubicBezTo>
                  <a:pt x="21415" y="31582"/>
                  <a:pt x="21288" y="31167"/>
                  <a:pt x="21001" y="31039"/>
                </a:cubicBezTo>
                <a:cubicBezTo>
                  <a:pt x="20933" y="31006"/>
                  <a:pt x="20866" y="30990"/>
                  <a:pt x="20801" y="30990"/>
                </a:cubicBezTo>
                <a:close/>
                <a:moveTo>
                  <a:pt x="18410" y="34492"/>
                </a:moveTo>
                <a:cubicBezTo>
                  <a:pt x="18222" y="34492"/>
                  <a:pt x="18036" y="34614"/>
                  <a:pt x="17937" y="34773"/>
                </a:cubicBezTo>
                <a:cubicBezTo>
                  <a:pt x="17681" y="35029"/>
                  <a:pt x="17554" y="35316"/>
                  <a:pt x="17299" y="35571"/>
                </a:cubicBezTo>
                <a:cubicBezTo>
                  <a:pt x="17139" y="35699"/>
                  <a:pt x="17139" y="36114"/>
                  <a:pt x="17426" y="36241"/>
                </a:cubicBezTo>
                <a:cubicBezTo>
                  <a:pt x="17426" y="36369"/>
                  <a:pt x="17554" y="36369"/>
                  <a:pt x="17681" y="36369"/>
                </a:cubicBezTo>
                <a:cubicBezTo>
                  <a:pt x="17809" y="36369"/>
                  <a:pt x="17937" y="36369"/>
                  <a:pt x="18096" y="36241"/>
                </a:cubicBezTo>
                <a:cubicBezTo>
                  <a:pt x="18352" y="35954"/>
                  <a:pt x="18607" y="35699"/>
                  <a:pt x="18735" y="35316"/>
                </a:cubicBezTo>
                <a:cubicBezTo>
                  <a:pt x="19022" y="35156"/>
                  <a:pt x="18894" y="34773"/>
                  <a:pt x="18735" y="34646"/>
                </a:cubicBezTo>
                <a:cubicBezTo>
                  <a:pt x="18638" y="34537"/>
                  <a:pt x="18524" y="34492"/>
                  <a:pt x="18410" y="34492"/>
                </a:cubicBezTo>
                <a:close/>
                <a:moveTo>
                  <a:pt x="15629" y="37753"/>
                </a:moveTo>
                <a:cubicBezTo>
                  <a:pt x="15470" y="37753"/>
                  <a:pt x="15310" y="37815"/>
                  <a:pt x="15160" y="37965"/>
                </a:cubicBezTo>
                <a:cubicBezTo>
                  <a:pt x="15033" y="38092"/>
                  <a:pt x="14745" y="38348"/>
                  <a:pt x="14490" y="38635"/>
                </a:cubicBezTo>
                <a:cubicBezTo>
                  <a:pt x="14235" y="38890"/>
                  <a:pt x="14235" y="39145"/>
                  <a:pt x="14490" y="39433"/>
                </a:cubicBezTo>
                <a:cubicBezTo>
                  <a:pt x="14618" y="39560"/>
                  <a:pt x="14745" y="39560"/>
                  <a:pt x="14905" y="39560"/>
                </a:cubicBezTo>
                <a:cubicBezTo>
                  <a:pt x="15033" y="39560"/>
                  <a:pt x="15160" y="39560"/>
                  <a:pt x="15160" y="39433"/>
                </a:cubicBezTo>
                <a:lnTo>
                  <a:pt x="15958" y="38635"/>
                </a:lnTo>
                <a:cubicBezTo>
                  <a:pt x="16213" y="38348"/>
                  <a:pt x="16213" y="38092"/>
                  <a:pt x="15958" y="37837"/>
                </a:cubicBezTo>
                <a:cubicBezTo>
                  <a:pt x="15852" y="37784"/>
                  <a:pt x="15741" y="37753"/>
                  <a:pt x="15629" y="37753"/>
                </a:cubicBezTo>
                <a:close/>
                <a:moveTo>
                  <a:pt x="12451" y="40660"/>
                </a:moveTo>
                <a:cubicBezTo>
                  <a:pt x="12326" y="40660"/>
                  <a:pt x="12199" y="40690"/>
                  <a:pt x="12096" y="40741"/>
                </a:cubicBezTo>
                <a:cubicBezTo>
                  <a:pt x="11841" y="41028"/>
                  <a:pt x="11554" y="41284"/>
                  <a:pt x="11299" y="41411"/>
                </a:cubicBezTo>
                <a:cubicBezTo>
                  <a:pt x="11171" y="41699"/>
                  <a:pt x="11043" y="41954"/>
                  <a:pt x="11299" y="42209"/>
                </a:cubicBezTo>
                <a:cubicBezTo>
                  <a:pt x="11299" y="42337"/>
                  <a:pt x="11554" y="42337"/>
                  <a:pt x="11714" y="42337"/>
                </a:cubicBezTo>
                <a:cubicBezTo>
                  <a:pt x="11841" y="42337"/>
                  <a:pt x="11969" y="42337"/>
                  <a:pt x="11969" y="42209"/>
                </a:cubicBezTo>
                <a:cubicBezTo>
                  <a:pt x="12224" y="42082"/>
                  <a:pt x="12511" y="41826"/>
                  <a:pt x="12894" y="41539"/>
                </a:cubicBezTo>
                <a:cubicBezTo>
                  <a:pt x="13022" y="41411"/>
                  <a:pt x="13022" y="41028"/>
                  <a:pt x="12894" y="40901"/>
                </a:cubicBezTo>
                <a:cubicBezTo>
                  <a:pt x="12818" y="40728"/>
                  <a:pt x="12638" y="40660"/>
                  <a:pt x="12451" y="40660"/>
                </a:cubicBezTo>
                <a:close/>
                <a:moveTo>
                  <a:pt x="9157" y="43187"/>
                </a:moveTo>
                <a:cubicBezTo>
                  <a:pt x="9025" y="43187"/>
                  <a:pt x="8886" y="43226"/>
                  <a:pt x="8777" y="43294"/>
                </a:cubicBezTo>
                <a:cubicBezTo>
                  <a:pt x="8522" y="43550"/>
                  <a:pt x="8235" y="43677"/>
                  <a:pt x="7980" y="43933"/>
                </a:cubicBezTo>
                <a:cubicBezTo>
                  <a:pt x="7724" y="44092"/>
                  <a:pt x="7565" y="44348"/>
                  <a:pt x="7724" y="44603"/>
                </a:cubicBezTo>
                <a:cubicBezTo>
                  <a:pt x="7852" y="44731"/>
                  <a:pt x="7980" y="44890"/>
                  <a:pt x="8235" y="44890"/>
                </a:cubicBezTo>
                <a:cubicBezTo>
                  <a:pt x="8235" y="44890"/>
                  <a:pt x="8362" y="44890"/>
                  <a:pt x="8522" y="44731"/>
                </a:cubicBezTo>
                <a:cubicBezTo>
                  <a:pt x="8777" y="44603"/>
                  <a:pt x="9033" y="44348"/>
                  <a:pt x="9448" y="44220"/>
                </a:cubicBezTo>
                <a:cubicBezTo>
                  <a:pt x="9703" y="44092"/>
                  <a:pt x="9703" y="43677"/>
                  <a:pt x="9575" y="43422"/>
                </a:cubicBezTo>
                <a:cubicBezTo>
                  <a:pt x="9502" y="43257"/>
                  <a:pt x="9335" y="43187"/>
                  <a:pt x="9157" y="43187"/>
                </a:cubicBezTo>
                <a:close/>
                <a:moveTo>
                  <a:pt x="5389" y="45351"/>
                </a:moveTo>
                <a:cubicBezTo>
                  <a:pt x="5320" y="45351"/>
                  <a:pt x="5247" y="45367"/>
                  <a:pt x="5171" y="45401"/>
                </a:cubicBezTo>
                <a:cubicBezTo>
                  <a:pt x="4916" y="45688"/>
                  <a:pt x="4533" y="45816"/>
                  <a:pt x="4246" y="45943"/>
                </a:cubicBezTo>
                <a:cubicBezTo>
                  <a:pt x="3990" y="46071"/>
                  <a:pt x="3863" y="46326"/>
                  <a:pt x="3990" y="46613"/>
                </a:cubicBezTo>
                <a:cubicBezTo>
                  <a:pt x="4118" y="46869"/>
                  <a:pt x="4246" y="46869"/>
                  <a:pt x="4533" y="46869"/>
                </a:cubicBezTo>
                <a:lnTo>
                  <a:pt x="4788" y="46869"/>
                </a:lnTo>
                <a:cubicBezTo>
                  <a:pt x="5043" y="46741"/>
                  <a:pt x="5331" y="46613"/>
                  <a:pt x="5714" y="46326"/>
                </a:cubicBezTo>
                <a:cubicBezTo>
                  <a:pt x="5969" y="46199"/>
                  <a:pt x="6128" y="45943"/>
                  <a:pt x="5841" y="45688"/>
                </a:cubicBezTo>
                <a:cubicBezTo>
                  <a:pt x="5747" y="45476"/>
                  <a:pt x="5584" y="45351"/>
                  <a:pt x="5389" y="45351"/>
                </a:cubicBezTo>
                <a:close/>
                <a:moveTo>
                  <a:pt x="1548" y="47077"/>
                </a:moveTo>
                <a:cubicBezTo>
                  <a:pt x="1475" y="47077"/>
                  <a:pt x="1404" y="47093"/>
                  <a:pt x="1341" y="47124"/>
                </a:cubicBezTo>
                <a:cubicBezTo>
                  <a:pt x="1054" y="47284"/>
                  <a:pt x="671" y="47411"/>
                  <a:pt x="384" y="47539"/>
                </a:cubicBezTo>
                <a:cubicBezTo>
                  <a:pt x="129" y="47667"/>
                  <a:pt x="1" y="47922"/>
                  <a:pt x="1" y="48209"/>
                </a:cubicBezTo>
                <a:cubicBezTo>
                  <a:pt x="129" y="48465"/>
                  <a:pt x="384" y="48592"/>
                  <a:pt x="543" y="48592"/>
                </a:cubicBezTo>
                <a:cubicBezTo>
                  <a:pt x="671" y="48592"/>
                  <a:pt x="671" y="48592"/>
                  <a:pt x="799" y="48465"/>
                </a:cubicBezTo>
                <a:cubicBezTo>
                  <a:pt x="1054" y="48465"/>
                  <a:pt x="1469" y="48337"/>
                  <a:pt x="1724" y="48209"/>
                </a:cubicBezTo>
                <a:cubicBezTo>
                  <a:pt x="1980" y="48082"/>
                  <a:pt x="2139" y="47794"/>
                  <a:pt x="2139" y="47539"/>
                </a:cubicBezTo>
                <a:cubicBezTo>
                  <a:pt x="2019" y="47226"/>
                  <a:pt x="1772" y="47077"/>
                  <a:pt x="1548" y="470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19"/>
          <p:cNvSpPr/>
          <p:nvPr/>
        </p:nvSpPr>
        <p:spPr>
          <a:xfrm>
            <a:off x="1768893" y="124725"/>
            <a:ext cx="688717" cy="598208"/>
          </a:xfrm>
          <a:custGeom>
            <a:avLst/>
            <a:gdLst/>
            <a:ahLst/>
            <a:cxnLst/>
            <a:rect l="l" t="t" r="r" b="b"/>
            <a:pathLst>
              <a:path w="22341" h="19405" extrusionOk="0">
                <a:moveTo>
                  <a:pt x="416" y="0"/>
                </a:moveTo>
                <a:cubicBezTo>
                  <a:pt x="128" y="128"/>
                  <a:pt x="1" y="383"/>
                  <a:pt x="1" y="671"/>
                </a:cubicBezTo>
                <a:cubicBezTo>
                  <a:pt x="1" y="1054"/>
                  <a:pt x="128" y="1341"/>
                  <a:pt x="128" y="1724"/>
                </a:cubicBezTo>
                <a:cubicBezTo>
                  <a:pt x="128" y="1979"/>
                  <a:pt x="416" y="2139"/>
                  <a:pt x="671" y="2139"/>
                </a:cubicBezTo>
                <a:lnTo>
                  <a:pt x="799" y="2139"/>
                </a:lnTo>
                <a:cubicBezTo>
                  <a:pt x="1086" y="2139"/>
                  <a:pt x="1213" y="1851"/>
                  <a:pt x="1213" y="1596"/>
                </a:cubicBezTo>
                <a:cubicBezTo>
                  <a:pt x="1213" y="1181"/>
                  <a:pt x="1086" y="798"/>
                  <a:pt x="1086" y="543"/>
                </a:cubicBezTo>
                <a:cubicBezTo>
                  <a:pt x="1086" y="256"/>
                  <a:pt x="799" y="0"/>
                  <a:pt x="416" y="0"/>
                </a:cubicBezTo>
                <a:close/>
                <a:moveTo>
                  <a:pt x="1546" y="4195"/>
                </a:moveTo>
                <a:cubicBezTo>
                  <a:pt x="1478" y="4195"/>
                  <a:pt x="1408" y="4211"/>
                  <a:pt x="1341" y="4245"/>
                </a:cubicBezTo>
                <a:cubicBezTo>
                  <a:pt x="1086" y="4245"/>
                  <a:pt x="926" y="4660"/>
                  <a:pt x="926" y="4915"/>
                </a:cubicBezTo>
                <a:cubicBezTo>
                  <a:pt x="1086" y="5170"/>
                  <a:pt x="1213" y="5585"/>
                  <a:pt x="1341" y="5841"/>
                </a:cubicBezTo>
                <a:cubicBezTo>
                  <a:pt x="1469" y="6128"/>
                  <a:pt x="1596" y="6256"/>
                  <a:pt x="1884" y="6256"/>
                </a:cubicBezTo>
                <a:lnTo>
                  <a:pt x="2011" y="6256"/>
                </a:lnTo>
                <a:cubicBezTo>
                  <a:pt x="2267" y="6128"/>
                  <a:pt x="2394" y="5841"/>
                  <a:pt x="2267" y="5585"/>
                </a:cubicBezTo>
                <a:cubicBezTo>
                  <a:pt x="2267" y="5170"/>
                  <a:pt x="2139" y="4915"/>
                  <a:pt x="2011" y="4532"/>
                </a:cubicBezTo>
                <a:cubicBezTo>
                  <a:pt x="1917" y="4320"/>
                  <a:pt x="1736" y="4195"/>
                  <a:pt x="1546" y="4195"/>
                </a:cubicBezTo>
                <a:close/>
                <a:moveTo>
                  <a:pt x="3168" y="8057"/>
                </a:moveTo>
                <a:cubicBezTo>
                  <a:pt x="3085" y="8057"/>
                  <a:pt x="3005" y="8072"/>
                  <a:pt x="2937" y="8107"/>
                </a:cubicBezTo>
                <a:cubicBezTo>
                  <a:pt x="2682" y="8234"/>
                  <a:pt x="2682" y="8649"/>
                  <a:pt x="2809" y="8904"/>
                </a:cubicBezTo>
                <a:cubicBezTo>
                  <a:pt x="2937" y="9160"/>
                  <a:pt x="3192" y="9447"/>
                  <a:pt x="3320" y="9830"/>
                </a:cubicBezTo>
                <a:cubicBezTo>
                  <a:pt x="3479" y="9958"/>
                  <a:pt x="3607" y="9958"/>
                  <a:pt x="3862" y="9958"/>
                </a:cubicBezTo>
                <a:lnTo>
                  <a:pt x="4118" y="9958"/>
                </a:lnTo>
                <a:cubicBezTo>
                  <a:pt x="4405" y="9702"/>
                  <a:pt x="4405" y="9447"/>
                  <a:pt x="4277" y="9160"/>
                </a:cubicBezTo>
                <a:cubicBezTo>
                  <a:pt x="3990" y="8904"/>
                  <a:pt x="3862" y="8649"/>
                  <a:pt x="3735" y="8362"/>
                </a:cubicBezTo>
                <a:cubicBezTo>
                  <a:pt x="3641" y="8175"/>
                  <a:pt x="3394" y="8057"/>
                  <a:pt x="3168" y="8057"/>
                </a:cubicBezTo>
                <a:close/>
                <a:moveTo>
                  <a:pt x="5685" y="11472"/>
                </a:moveTo>
                <a:cubicBezTo>
                  <a:pt x="5560" y="11472"/>
                  <a:pt x="5433" y="11502"/>
                  <a:pt x="5330" y="11553"/>
                </a:cubicBezTo>
                <a:cubicBezTo>
                  <a:pt x="5203" y="11841"/>
                  <a:pt x="5203" y="12096"/>
                  <a:pt x="5330" y="12351"/>
                </a:cubicBezTo>
                <a:cubicBezTo>
                  <a:pt x="5586" y="12638"/>
                  <a:pt x="5873" y="12894"/>
                  <a:pt x="6128" y="13149"/>
                </a:cubicBezTo>
                <a:cubicBezTo>
                  <a:pt x="6256" y="13309"/>
                  <a:pt x="6384" y="13309"/>
                  <a:pt x="6511" y="13309"/>
                </a:cubicBezTo>
                <a:cubicBezTo>
                  <a:pt x="6671" y="13309"/>
                  <a:pt x="6798" y="13309"/>
                  <a:pt x="6798" y="13149"/>
                </a:cubicBezTo>
                <a:cubicBezTo>
                  <a:pt x="7054" y="12894"/>
                  <a:pt x="7054" y="12638"/>
                  <a:pt x="6798" y="12351"/>
                </a:cubicBezTo>
                <a:cubicBezTo>
                  <a:pt x="6671" y="12224"/>
                  <a:pt x="6384" y="11968"/>
                  <a:pt x="6128" y="11713"/>
                </a:cubicBezTo>
                <a:cubicBezTo>
                  <a:pt x="6052" y="11541"/>
                  <a:pt x="5872" y="11472"/>
                  <a:pt x="5685" y="11472"/>
                </a:cubicBezTo>
                <a:close/>
                <a:moveTo>
                  <a:pt x="8882" y="14350"/>
                </a:moveTo>
                <a:cubicBezTo>
                  <a:pt x="8728" y="14350"/>
                  <a:pt x="8601" y="14459"/>
                  <a:pt x="8522" y="14617"/>
                </a:cubicBezTo>
                <a:cubicBezTo>
                  <a:pt x="8267" y="14745"/>
                  <a:pt x="8394" y="15160"/>
                  <a:pt x="8522" y="15287"/>
                </a:cubicBezTo>
                <a:cubicBezTo>
                  <a:pt x="8905" y="15543"/>
                  <a:pt x="9192" y="15702"/>
                  <a:pt x="9447" y="15958"/>
                </a:cubicBezTo>
                <a:lnTo>
                  <a:pt x="9703" y="15958"/>
                </a:lnTo>
                <a:cubicBezTo>
                  <a:pt x="9990" y="15958"/>
                  <a:pt x="10118" y="15958"/>
                  <a:pt x="10245" y="15830"/>
                </a:cubicBezTo>
                <a:cubicBezTo>
                  <a:pt x="10373" y="15543"/>
                  <a:pt x="10245" y="15160"/>
                  <a:pt x="9990" y="15032"/>
                </a:cubicBezTo>
                <a:cubicBezTo>
                  <a:pt x="9703" y="14904"/>
                  <a:pt x="9447" y="14617"/>
                  <a:pt x="9192" y="14489"/>
                </a:cubicBezTo>
                <a:cubicBezTo>
                  <a:pt x="9082" y="14392"/>
                  <a:pt x="8977" y="14350"/>
                  <a:pt x="8882" y="14350"/>
                </a:cubicBezTo>
                <a:close/>
                <a:moveTo>
                  <a:pt x="12556" y="16436"/>
                </a:moveTo>
                <a:cubicBezTo>
                  <a:pt x="12377" y="16436"/>
                  <a:pt x="12212" y="16571"/>
                  <a:pt x="12096" y="16755"/>
                </a:cubicBezTo>
                <a:cubicBezTo>
                  <a:pt x="11969" y="17011"/>
                  <a:pt x="12096" y="17426"/>
                  <a:pt x="12383" y="17553"/>
                </a:cubicBezTo>
                <a:cubicBezTo>
                  <a:pt x="12639" y="17681"/>
                  <a:pt x="13054" y="17809"/>
                  <a:pt x="13309" y="17936"/>
                </a:cubicBezTo>
                <a:lnTo>
                  <a:pt x="13564" y="17936"/>
                </a:lnTo>
                <a:cubicBezTo>
                  <a:pt x="13692" y="17936"/>
                  <a:pt x="13979" y="17809"/>
                  <a:pt x="13979" y="17681"/>
                </a:cubicBezTo>
                <a:cubicBezTo>
                  <a:pt x="14107" y="17426"/>
                  <a:pt x="13979" y="17011"/>
                  <a:pt x="13692" y="16883"/>
                </a:cubicBezTo>
                <a:cubicBezTo>
                  <a:pt x="13437" y="16755"/>
                  <a:pt x="13054" y="16628"/>
                  <a:pt x="12766" y="16500"/>
                </a:cubicBezTo>
                <a:cubicBezTo>
                  <a:pt x="12696" y="16456"/>
                  <a:pt x="12625" y="16436"/>
                  <a:pt x="12556" y="16436"/>
                </a:cubicBezTo>
                <a:close/>
                <a:moveTo>
                  <a:pt x="16628" y="17809"/>
                </a:moveTo>
                <a:cubicBezTo>
                  <a:pt x="16373" y="17809"/>
                  <a:pt x="16086" y="17936"/>
                  <a:pt x="16086" y="18223"/>
                </a:cubicBezTo>
                <a:cubicBezTo>
                  <a:pt x="15958" y="18479"/>
                  <a:pt x="16245" y="18894"/>
                  <a:pt x="16500" y="18894"/>
                </a:cubicBezTo>
                <a:cubicBezTo>
                  <a:pt x="16756" y="19021"/>
                  <a:pt x="17171" y="19021"/>
                  <a:pt x="17554" y="19149"/>
                </a:cubicBezTo>
                <a:cubicBezTo>
                  <a:pt x="17841" y="19149"/>
                  <a:pt x="18096" y="18894"/>
                  <a:pt x="18096" y="18606"/>
                </a:cubicBezTo>
                <a:cubicBezTo>
                  <a:pt x="18224" y="18351"/>
                  <a:pt x="17968" y="18096"/>
                  <a:pt x="17681" y="18096"/>
                </a:cubicBezTo>
                <a:cubicBezTo>
                  <a:pt x="17426" y="17936"/>
                  <a:pt x="17043" y="17936"/>
                  <a:pt x="16628" y="17809"/>
                </a:cubicBezTo>
                <a:close/>
                <a:moveTo>
                  <a:pt x="20745" y="18351"/>
                </a:moveTo>
                <a:cubicBezTo>
                  <a:pt x="20490" y="18351"/>
                  <a:pt x="20234" y="18606"/>
                  <a:pt x="20234" y="18894"/>
                </a:cubicBezTo>
                <a:cubicBezTo>
                  <a:pt x="20234" y="19149"/>
                  <a:pt x="20490" y="19404"/>
                  <a:pt x="20745" y="19404"/>
                </a:cubicBezTo>
                <a:lnTo>
                  <a:pt x="21830" y="19404"/>
                </a:lnTo>
                <a:cubicBezTo>
                  <a:pt x="22213" y="19404"/>
                  <a:pt x="22341" y="19149"/>
                  <a:pt x="22341" y="18894"/>
                </a:cubicBezTo>
                <a:cubicBezTo>
                  <a:pt x="22341" y="18606"/>
                  <a:pt x="22085" y="18351"/>
                  <a:pt x="21830" y="1835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9"/>
          <p:cNvSpPr/>
          <p:nvPr/>
        </p:nvSpPr>
        <p:spPr>
          <a:xfrm>
            <a:off x="263400" y="3616985"/>
            <a:ext cx="917950" cy="217457"/>
          </a:xfrm>
          <a:custGeom>
            <a:avLst/>
            <a:gdLst/>
            <a:ahLst/>
            <a:cxnLst/>
            <a:rect l="l" t="t" r="r" b="b"/>
            <a:pathLst>
              <a:path w="29777" h="7054" extrusionOk="0">
                <a:moveTo>
                  <a:pt x="13691" y="0"/>
                </a:moveTo>
                <a:cubicBezTo>
                  <a:pt x="13308" y="0"/>
                  <a:pt x="12893" y="0"/>
                  <a:pt x="12638" y="128"/>
                </a:cubicBezTo>
                <a:cubicBezTo>
                  <a:pt x="12223" y="128"/>
                  <a:pt x="12096" y="383"/>
                  <a:pt x="12096" y="671"/>
                </a:cubicBezTo>
                <a:cubicBezTo>
                  <a:pt x="12096" y="926"/>
                  <a:pt x="12383" y="1181"/>
                  <a:pt x="12638" y="1181"/>
                </a:cubicBezTo>
                <a:cubicBezTo>
                  <a:pt x="13021" y="1054"/>
                  <a:pt x="13308" y="1054"/>
                  <a:pt x="13691" y="1054"/>
                </a:cubicBezTo>
                <a:cubicBezTo>
                  <a:pt x="13978" y="1054"/>
                  <a:pt x="14234" y="798"/>
                  <a:pt x="14234" y="511"/>
                </a:cubicBezTo>
                <a:cubicBezTo>
                  <a:pt x="14234" y="256"/>
                  <a:pt x="13978" y="0"/>
                  <a:pt x="13691" y="0"/>
                </a:cubicBezTo>
                <a:close/>
                <a:moveTo>
                  <a:pt x="16883" y="256"/>
                </a:moveTo>
                <a:cubicBezTo>
                  <a:pt x="16627" y="256"/>
                  <a:pt x="16372" y="383"/>
                  <a:pt x="16372" y="671"/>
                </a:cubicBezTo>
                <a:cubicBezTo>
                  <a:pt x="16212" y="926"/>
                  <a:pt x="16500" y="1181"/>
                  <a:pt x="16755" y="1309"/>
                </a:cubicBezTo>
                <a:cubicBezTo>
                  <a:pt x="17170" y="1309"/>
                  <a:pt x="17425" y="1309"/>
                  <a:pt x="17808" y="1468"/>
                </a:cubicBezTo>
                <a:lnTo>
                  <a:pt x="17968" y="1468"/>
                </a:lnTo>
                <a:cubicBezTo>
                  <a:pt x="18223" y="1468"/>
                  <a:pt x="18351" y="1309"/>
                  <a:pt x="18478" y="1054"/>
                </a:cubicBezTo>
                <a:cubicBezTo>
                  <a:pt x="18478" y="798"/>
                  <a:pt x="18351" y="383"/>
                  <a:pt x="17968" y="383"/>
                </a:cubicBezTo>
                <a:cubicBezTo>
                  <a:pt x="17681" y="383"/>
                  <a:pt x="17298" y="256"/>
                  <a:pt x="16883" y="256"/>
                </a:cubicBezTo>
                <a:close/>
                <a:moveTo>
                  <a:pt x="9460" y="480"/>
                </a:moveTo>
                <a:cubicBezTo>
                  <a:pt x="9410" y="480"/>
                  <a:pt x="9362" y="489"/>
                  <a:pt x="9319" y="511"/>
                </a:cubicBezTo>
                <a:cubicBezTo>
                  <a:pt x="9032" y="511"/>
                  <a:pt x="8649" y="671"/>
                  <a:pt x="8234" y="671"/>
                </a:cubicBezTo>
                <a:cubicBezTo>
                  <a:pt x="7979" y="798"/>
                  <a:pt x="7851" y="1054"/>
                  <a:pt x="7851" y="1309"/>
                </a:cubicBezTo>
                <a:cubicBezTo>
                  <a:pt x="7979" y="1596"/>
                  <a:pt x="8106" y="1724"/>
                  <a:pt x="8393" y="1724"/>
                </a:cubicBezTo>
                <a:lnTo>
                  <a:pt x="8521" y="1724"/>
                </a:lnTo>
                <a:cubicBezTo>
                  <a:pt x="8904" y="1596"/>
                  <a:pt x="9191" y="1596"/>
                  <a:pt x="9574" y="1468"/>
                </a:cubicBezTo>
                <a:cubicBezTo>
                  <a:pt x="9830" y="1468"/>
                  <a:pt x="9989" y="1181"/>
                  <a:pt x="9989" y="926"/>
                </a:cubicBezTo>
                <a:cubicBezTo>
                  <a:pt x="9989" y="714"/>
                  <a:pt x="9703" y="480"/>
                  <a:pt x="9460" y="480"/>
                </a:cubicBezTo>
                <a:close/>
                <a:moveTo>
                  <a:pt x="21006" y="1147"/>
                </a:moveTo>
                <a:cubicBezTo>
                  <a:pt x="20783" y="1147"/>
                  <a:pt x="20593" y="1361"/>
                  <a:pt x="20489" y="1596"/>
                </a:cubicBezTo>
                <a:cubicBezTo>
                  <a:pt x="20361" y="1851"/>
                  <a:pt x="20617" y="2107"/>
                  <a:pt x="20872" y="2266"/>
                </a:cubicBezTo>
                <a:cubicBezTo>
                  <a:pt x="21159" y="2394"/>
                  <a:pt x="21542" y="2394"/>
                  <a:pt x="21797" y="2522"/>
                </a:cubicBezTo>
                <a:lnTo>
                  <a:pt x="21957" y="2649"/>
                </a:lnTo>
                <a:cubicBezTo>
                  <a:pt x="22212" y="2649"/>
                  <a:pt x="22468" y="2522"/>
                  <a:pt x="22468" y="2266"/>
                </a:cubicBezTo>
                <a:cubicBezTo>
                  <a:pt x="22595" y="1979"/>
                  <a:pt x="22468" y="1724"/>
                  <a:pt x="22212" y="1596"/>
                </a:cubicBezTo>
                <a:cubicBezTo>
                  <a:pt x="21797" y="1468"/>
                  <a:pt x="21542" y="1309"/>
                  <a:pt x="21159" y="1181"/>
                </a:cubicBezTo>
                <a:cubicBezTo>
                  <a:pt x="21107" y="1158"/>
                  <a:pt x="21056" y="1147"/>
                  <a:pt x="21006" y="1147"/>
                </a:cubicBezTo>
                <a:close/>
                <a:moveTo>
                  <a:pt x="5405" y="1674"/>
                </a:moveTo>
                <a:cubicBezTo>
                  <a:pt x="5339" y="1674"/>
                  <a:pt x="5270" y="1690"/>
                  <a:pt x="5202" y="1724"/>
                </a:cubicBezTo>
                <a:cubicBezTo>
                  <a:pt x="4787" y="1851"/>
                  <a:pt x="4532" y="1979"/>
                  <a:pt x="4117" y="2107"/>
                </a:cubicBezTo>
                <a:cubicBezTo>
                  <a:pt x="3862" y="2266"/>
                  <a:pt x="3734" y="2522"/>
                  <a:pt x="3862" y="2777"/>
                </a:cubicBezTo>
                <a:cubicBezTo>
                  <a:pt x="3989" y="3064"/>
                  <a:pt x="4117" y="3064"/>
                  <a:pt x="4404" y="3064"/>
                </a:cubicBezTo>
                <a:lnTo>
                  <a:pt x="4659" y="3064"/>
                </a:lnTo>
                <a:cubicBezTo>
                  <a:pt x="4915" y="2905"/>
                  <a:pt x="5202" y="2777"/>
                  <a:pt x="5585" y="2649"/>
                </a:cubicBezTo>
                <a:cubicBezTo>
                  <a:pt x="5840" y="2522"/>
                  <a:pt x="6000" y="2266"/>
                  <a:pt x="5840" y="1979"/>
                </a:cubicBezTo>
                <a:cubicBezTo>
                  <a:pt x="5747" y="1792"/>
                  <a:pt x="5585" y="1674"/>
                  <a:pt x="5405" y="1674"/>
                </a:cubicBezTo>
                <a:close/>
                <a:moveTo>
                  <a:pt x="24930" y="2855"/>
                </a:moveTo>
                <a:cubicBezTo>
                  <a:pt x="24736" y="2855"/>
                  <a:pt x="24572" y="2980"/>
                  <a:pt x="24478" y="3192"/>
                </a:cubicBezTo>
                <a:cubicBezTo>
                  <a:pt x="24351" y="3447"/>
                  <a:pt x="24351" y="3702"/>
                  <a:pt x="24606" y="3862"/>
                </a:cubicBezTo>
                <a:cubicBezTo>
                  <a:pt x="24989" y="3990"/>
                  <a:pt x="25276" y="4245"/>
                  <a:pt x="25531" y="4373"/>
                </a:cubicBezTo>
                <a:cubicBezTo>
                  <a:pt x="25659" y="4373"/>
                  <a:pt x="25659" y="4500"/>
                  <a:pt x="25787" y="4500"/>
                </a:cubicBezTo>
                <a:cubicBezTo>
                  <a:pt x="26074" y="4500"/>
                  <a:pt x="26202" y="4373"/>
                  <a:pt x="26329" y="4245"/>
                </a:cubicBezTo>
                <a:cubicBezTo>
                  <a:pt x="26457" y="3990"/>
                  <a:pt x="26329" y="3575"/>
                  <a:pt x="26074" y="3447"/>
                </a:cubicBezTo>
                <a:cubicBezTo>
                  <a:pt x="25787" y="3320"/>
                  <a:pt x="25531" y="3064"/>
                  <a:pt x="25148" y="2905"/>
                </a:cubicBezTo>
                <a:cubicBezTo>
                  <a:pt x="25073" y="2871"/>
                  <a:pt x="25000" y="2855"/>
                  <a:pt x="24930" y="2855"/>
                </a:cubicBezTo>
                <a:close/>
                <a:moveTo>
                  <a:pt x="1485" y="3525"/>
                </a:moveTo>
                <a:cubicBezTo>
                  <a:pt x="1425" y="3525"/>
                  <a:pt x="1374" y="3541"/>
                  <a:pt x="1340" y="3575"/>
                </a:cubicBezTo>
                <a:cubicBezTo>
                  <a:pt x="926" y="3862"/>
                  <a:pt x="670" y="3990"/>
                  <a:pt x="415" y="4245"/>
                </a:cubicBezTo>
                <a:cubicBezTo>
                  <a:pt x="128" y="4373"/>
                  <a:pt x="0" y="4660"/>
                  <a:pt x="255" y="4915"/>
                </a:cubicBezTo>
                <a:cubicBezTo>
                  <a:pt x="415" y="5043"/>
                  <a:pt x="543" y="5171"/>
                  <a:pt x="670" y="5171"/>
                </a:cubicBezTo>
                <a:cubicBezTo>
                  <a:pt x="798" y="5171"/>
                  <a:pt x="926" y="5171"/>
                  <a:pt x="926" y="5043"/>
                </a:cubicBezTo>
                <a:cubicBezTo>
                  <a:pt x="1213" y="4915"/>
                  <a:pt x="1596" y="4660"/>
                  <a:pt x="1851" y="4500"/>
                </a:cubicBezTo>
                <a:cubicBezTo>
                  <a:pt x="2138" y="4373"/>
                  <a:pt x="2138" y="3990"/>
                  <a:pt x="2011" y="3862"/>
                </a:cubicBezTo>
                <a:cubicBezTo>
                  <a:pt x="1893" y="3650"/>
                  <a:pt x="1654" y="3525"/>
                  <a:pt x="1485" y="3525"/>
                </a:cubicBezTo>
                <a:close/>
                <a:moveTo>
                  <a:pt x="28469" y="5217"/>
                </a:moveTo>
                <a:cubicBezTo>
                  <a:pt x="28309" y="5217"/>
                  <a:pt x="28129" y="5285"/>
                  <a:pt x="28053" y="5458"/>
                </a:cubicBezTo>
                <a:cubicBezTo>
                  <a:pt x="27797" y="5713"/>
                  <a:pt x="27925" y="5968"/>
                  <a:pt x="28053" y="6096"/>
                </a:cubicBezTo>
                <a:cubicBezTo>
                  <a:pt x="28340" y="6383"/>
                  <a:pt x="28595" y="6639"/>
                  <a:pt x="28851" y="6766"/>
                </a:cubicBezTo>
                <a:cubicBezTo>
                  <a:pt x="28978" y="6894"/>
                  <a:pt x="29138" y="7054"/>
                  <a:pt x="29265" y="7054"/>
                </a:cubicBezTo>
                <a:cubicBezTo>
                  <a:pt x="29393" y="7054"/>
                  <a:pt x="29521" y="6894"/>
                  <a:pt x="29648" y="6766"/>
                </a:cubicBezTo>
                <a:cubicBezTo>
                  <a:pt x="29776" y="6639"/>
                  <a:pt x="29776" y="6256"/>
                  <a:pt x="29648" y="6096"/>
                </a:cubicBezTo>
                <a:cubicBezTo>
                  <a:pt x="29393" y="5841"/>
                  <a:pt x="28978" y="5585"/>
                  <a:pt x="28723" y="5298"/>
                </a:cubicBezTo>
                <a:cubicBezTo>
                  <a:pt x="28672" y="5247"/>
                  <a:pt x="28575" y="5217"/>
                  <a:pt x="28469" y="52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CUSTOM_9"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22"/>
          <p:cNvSpPr txBox="1">
            <a:spLocks noGrp="1"/>
          </p:cNvSpPr>
          <p:nvPr>
            <p:ph type="title"/>
          </p:nvPr>
        </p:nvSpPr>
        <p:spPr>
          <a:xfrm>
            <a:off x="2286150" y="710950"/>
            <a:ext cx="4571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5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27" name="Google Shape;1027;p22"/>
          <p:cNvSpPr txBox="1">
            <a:spLocks noGrp="1"/>
          </p:cNvSpPr>
          <p:nvPr>
            <p:ph type="subTitle" idx="1"/>
          </p:nvPr>
        </p:nvSpPr>
        <p:spPr>
          <a:xfrm>
            <a:off x="2391900" y="1897453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500">
                <a:solidFill>
                  <a:schemeClr val="accent4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28" name="Google Shape;1028;p22"/>
          <p:cNvSpPr txBox="1">
            <a:spLocks noGrp="1"/>
          </p:cNvSpPr>
          <p:nvPr>
            <p:ph type="subTitle" idx="2"/>
          </p:nvPr>
        </p:nvSpPr>
        <p:spPr>
          <a:xfrm>
            <a:off x="2391900" y="2920463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29" name="Google Shape;1029;p22"/>
          <p:cNvSpPr txBox="1">
            <a:spLocks noGrp="1"/>
          </p:cNvSpPr>
          <p:nvPr>
            <p:ph type="subTitle" idx="3"/>
          </p:nvPr>
        </p:nvSpPr>
        <p:spPr>
          <a:xfrm>
            <a:off x="1323900" y="4044425"/>
            <a:ext cx="2152800" cy="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30" name="Google Shape;1030;p22"/>
          <p:cNvSpPr txBox="1">
            <a:spLocks noGrp="1"/>
          </p:cNvSpPr>
          <p:nvPr>
            <p:ph type="subTitle" idx="4"/>
          </p:nvPr>
        </p:nvSpPr>
        <p:spPr>
          <a:xfrm>
            <a:off x="5667300" y="4044425"/>
            <a:ext cx="2152800" cy="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1031" name="Google Shape;1031;p22"/>
          <p:cNvGrpSpPr/>
          <p:nvPr/>
        </p:nvGrpSpPr>
        <p:grpSpPr>
          <a:xfrm>
            <a:off x="7818463" y="1468550"/>
            <a:ext cx="1088300" cy="1018025"/>
            <a:chOff x="6403850" y="1697150"/>
            <a:chExt cx="1088300" cy="1018025"/>
          </a:xfrm>
        </p:grpSpPr>
        <p:sp>
          <p:nvSpPr>
            <p:cNvPr id="1032" name="Google Shape;1032;p22"/>
            <p:cNvSpPr/>
            <p:nvPr/>
          </p:nvSpPr>
          <p:spPr>
            <a:xfrm>
              <a:off x="6412075" y="1731750"/>
              <a:ext cx="1080075" cy="635400"/>
            </a:xfrm>
            <a:custGeom>
              <a:avLst/>
              <a:gdLst/>
              <a:ahLst/>
              <a:cxnLst/>
              <a:rect l="l" t="t" r="r" b="b"/>
              <a:pathLst>
                <a:path w="43203" h="25416" extrusionOk="0">
                  <a:moveTo>
                    <a:pt x="22926" y="648"/>
                  </a:moveTo>
                  <a:cubicBezTo>
                    <a:pt x="27035" y="648"/>
                    <a:pt x="28863" y="4006"/>
                    <a:pt x="29095" y="7970"/>
                  </a:cubicBezTo>
                  <a:cubicBezTo>
                    <a:pt x="29150" y="8093"/>
                    <a:pt x="29232" y="8155"/>
                    <a:pt x="29314" y="8155"/>
                  </a:cubicBezTo>
                  <a:cubicBezTo>
                    <a:pt x="29396" y="8155"/>
                    <a:pt x="29478" y="8093"/>
                    <a:pt x="29533" y="7970"/>
                  </a:cubicBezTo>
                  <a:cubicBezTo>
                    <a:pt x="30022" y="6433"/>
                    <a:pt x="31917" y="5867"/>
                    <a:pt x="33382" y="5867"/>
                  </a:cubicBezTo>
                  <a:cubicBezTo>
                    <a:pt x="33639" y="5867"/>
                    <a:pt x="33883" y="5884"/>
                    <a:pt x="34104" y="5917"/>
                  </a:cubicBezTo>
                  <a:cubicBezTo>
                    <a:pt x="35582" y="6163"/>
                    <a:pt x="36376" y="6601"/>
                    <a:pt x="36732" y="7970"/>
                  </a:cubicBezTo>
                  <a:cubicBezTo>
                    <a:pt x="37060" y="9010"/>
                    <a:pt x="37060" y="9913"/>
                    <a:pt x="36485" y="10816"/>
                  </a:cubicBezTo>
                  <a:cubicBezTo>
                    <a:pt x="36376" y="10953"/>
                    <a:pt x="36485" y="11172"/>
                    <a:pt x="36622" y="11172"/>
                  </a:cubicBezTo>
                  <a:cubicBezTo>
                    <a:pt x="37635" y="11501"/>
                    <a:pt x="38538" y="11172"/>
                    <a:pt x="39688" y="11747"/>
                  </a:cubicBezTo>
                  <a:cubicBezTo>
                    <a:pt x="41275" y="12541"/>
                    <a:pt x="42534" y="14128"/>
                    <a:pt x="42425" y="16071"/>
                  </a:cubicBezTo>
                  <a:cubicBezTo>
                    <a:pt x="42255" y="18360"/>
                    <a:pt x="40100" y="19435"/>
                    <a:pt x="38018" y="19435"/>
                  </a:cubicBezTo>
                  <a:cubicBezTo>
                    <a:pt x="37411" y="19435"/>
                    <a:pt x="36810" y="19343"/>
                    <a:pt x="36266" y="19164"/>
                  </a:cubicBezTo>
                  <a:cubicBezTo>
                    <a:pt x="35117" y="18699"/>
                    <a:pt x="34432" y="17905"/>
                    <a:pt x="33529" y="17331"/>
                  </a:cubicBezTo>
                  <a:cubicBezTo>
                    <a:pt x="33465" y="17298"/>
                    <a:pt x="33410" y="17285"/>
                    <a:pt x="33365" y="17285"/>
                  </a:cubicBezTo>
                  <a:cubicBezTo>
                    <a:pt x="33255" y="17285"/>
                    <a:pt x="33201" y="17363"/>
                    <a:pt x="33201" y="17440"/>
                  </a:cubicBezTo>
                  <a:cubicBezTo>
                    <a:pt x="33064" y="18699"/>
                    <a:pt x="33064" y="20287"/>
                    <a:pt x="32380" y="21327"/>
                  </a:cubicBezTo>
                  <a:cubicBezTo>
                    <a:pt x="31695" y="22339"/>
                    <a:pt x="30327" y="23270"/>
                    <a:pt x="29205" y="23954"/>
                  </a:cubicBezTo>
                  <a:cubicBezTo>
                    <a:pt x="27836" y="24693"/>
                    <a:pt x="26351" y="25063"/>
                    <a:pt x="24866" y="25063"/>
                  </a:cubicBezTo>
                  <a:cubicBezTo>
                    <a:pt x="23381" y="25063"/>
                    <a:pt x="21897" y="24693"/>
                    <a:pt x="20528" y="23954"/>
                  </a:cubicBezTo>
                  <a:lnTo>
                    <a:pt x="20309" y="23708"/>
                  </a:lnTo>
                  <a:cubicBezTo>
                    <a:pt x="19953" y="23489"/>
                    <a:pt x="19625" y="23270"/>
                    <a:pt x="19269" y="23024"/>
                  </a:cubicBezTo>
                  <a:cubicBezTo>
                    <a:pt x="18831" y="22586"/>
                    <a:pt x="18366" y="22120"/>
                    <a:pt x="17791" y="21655"/>
                  </a:cubicBezTo>
                  <a:cubicBezTo>
                    <a:pt x="17791" y="21655"/>
                    <a:pt x="17682" y="21655"/>
                    <a:pt x="17572" y="21765"/>
                  </a:cubicBezTo>
                  <a:lnTo>
                    <a:pt x="17572" y="22120"/>
                  </a:lnTo>
                  <a:cubicBezTo>
                    <a:pt x="16729" y="23472"/>
                    <a:pt x="15241" y="24061"/>
                    <a:pt x="13703" y="24061"/>
                  </a:cubicBezTo>
                  <a:cubicBezTo>
                    <a:pt x="10446" y="24061"/>
                    <a:pt x="6962" y="21421"/>
                    <a:pt x="8896" y="17796"/>
                  </a:cubicBezTo>
                  <a:cubicBezTo>
                    <a:pt x="9005" y="17659"/>
                    <a:pt x="8786" y="17440"/>
                    <a:pt x="8567" y="17440"/>
                  </a:cubicBezTo>
                  <a:cubicBezTo>
                    <a:pt x="8066" y="17559"/>
                    <a:pt x="7597" y="17620"/>
                    <a:pt x="7156" y="17620"/>
                  </a:cubicBezTo>
                  <a:cubicBezTo>
                    <a:pt x="5477" y="17620"/>
                    <a:pt x="4223" y="16743"/>
                    <a:pt x="3312" y="14922"/>
                  </a:cubicBezTo>
                  <a:cubicBezTo>
                    <a:pt x="2053" y="12650"/>
                    <a:pt x="1369" y="8900"/>
                    <a:pt x="3887" y="7286"/>
                  </a:cubicBezTo>
                  <a:cubicBezTo>
                    <a:pt x="5365" y="6382"/>
                    <a:pt x="6986" y="5958"/>
                    <a:pt x="8612" y="5958"/>
                  </a:cubicBezTo>
                  <a:cubicBezTo>
                    <a:pt x="10237" y="5958"/>
                    <a:pt x="11865" y="6382"/>
                    <a:pt x="13357" y="7176"/>
                  </a:cubicBezTo>
                  <a:lnTo>
                    <a:pt x="13357" y="7532"/>
                  </a:lnTo>
                  <a:cubicBezTo>
                    <a:pt x="13357" y="7641"/>
                    <a:pt x="13439" y="7696"/>
                    <a:pt x="13521" y="7696"/>
                  </a:cubicBezTo>
                  <a:cubicBezTo>
                    <a:pt x="13603" y="7696"/>
                    <a:pt x="13685" y="7641"/>
                    <a:pt x="13685" y="7532"/>
                  </a:cubicBezTo>
                  <a:lnTo>
                    <a:pt x="13685" y="7395"/>
                  </a:lnTo>
                  <a:cubicBezTo>
                    <a:pt x="13795" y="7395"/>
                    <a:pt x="13795" y="7532"/>
                    <a:pt x="13904" y="7532"/>
                  </a:cubicBezTo>
                  <a:cubicBezTo>
                    <a:pt x="13928" y="7551"/>
                    <a:pt x="13955" y="7559"/>
                    <a:pt x="13982" y="7559"/>
                  </a:cubicBezTo>
                  <a:cubicBezTo>
                    <a:pt x="14108" y="7559"/>
                    <a:pt x="14241" y="7376"/>
                    <a:pt x="14151" y="7286"/>
                  </a:cubicBezTo>
                  <a:cubicBezTo>
                    <a:pt x="14041" y="7176"/>
                    <a:pt x="13795" y="7067"/>
                    <a:pt x="13685" y="6957"/>
                  </a:cubicBezTo>
                  <a:cubicBezTo>
                    <a:pt x="14260" y="3070"/>
                    <a:pt x="18585" y="908"/>
                    <a:pt x="22116" y="689"/>
                  </a:cubicBezTo>
                  <a:cubicBezTo>
                    <a:pt x="22395" y="661"/>
                    <a:pt x="22665" y="648"/>
                    <a:pt x="22926" y="648"/>
                  </a:cubicBezTo>
                  <a:close/>
                  <a:moveTo>
                    <a:pt x="22672" y="0"/>
                  </a:moveTo>
                  <a:cubicBezTo>
                    <a:pt x="21371" y="0"/>
                    <a:pt x="20036" y="267"/>
                    <a:pt x="18831" y="689"/>
                  </a:cubicBezTo>
                  <a:cubicBezTo>
                    <a:pt x="16532" y="1483"/>
                    <a:pt x="13685" y="3974"/>
                    <a:pt x="13357" y="6601"/>
                  </a:cubicBezTo>
                  <a:cubicBezTo>
                    <a:pt x="12202" y="5873"/>
                    <a:pt x="10862" y="5329"/>
                    <a:pt x="9486" y="5329"/>
                  </a:cubicBezTo>
                  <a:cubicBezTo>
                    <a:pt x="9362" y="5329"/>
                    <a:pt x="9238" y="5333"/>
                    <a:pt x="9115" y="5342"/>
                  </a:cubicBezTo>
                  <a:cubicBezTo>
                    <a:pt x="7308" y="5342"/>
                    <a:pt x="4680" y="5808"/>
                    <a:pt x="3202" y="6848"/>
                  </a:cubicBezTo>
                  <a:cubicBezTo>
                    <a:pt x="0" y="9119"/>
                    <a:pt x="1478" y="15059"/>
                    <a:pt x="3996" y="17221"/>
                  </a:cubicBezTo>
                  <a:cubicBezTo>
                    <a:pt x="4680" y="17796"/>
                    <a:pt x="5365" y="18124"/>
                    <a:pt x="6268" y="18234"/>
                  </a:cubicBezTo>
                  <a:cubicBezTo>
                    <a:pt x="6624" y="18234"/>
                    <a:pt x="7199" y="18124"/>
                    <a:pt x="7636" y="18124"/>
                  </a:cubicBezTo>
                  <a:cubicBezTo>
                    <a:pt x="7746" y="18124"/>
                    <a:pt x="7883" y="18234"/>
                    <a:pt x="7992" y="18234"/>
                  </a:cubicBezTo>
                  <a:cubicBezTo>
                    <a:pt x="7992" y="18699"/>
                    <a:pt x="7636" y="19493"/>
                    <a:pt x="7746" y="20068"/>
                  </a:cubicBezTo>
                  <a:cubicBezTo>
                    <a:pt x="7746" y="20971"/>
                    <a:pt x="8102" y="22120"/>
                    <a:pt x="8786" y="22805"/>
                  </a:cubicBezTo>
                  <a:cubicBezTo>
                    <a:pt x="9781" y="23959"/>
                    <a:pt x="11554" y="24586"/>
                    <a:pt x="13298" y="24586"/>
                  </a:cubicBezTo>
                  <a:cubicBezTo>
                    <a:pt x="15152" y="24586"/>
                    <a:pt x="16973" y="23877"/>
                    <a:pt x="17791" y="22339"/>
                  </a:cubicBezTo>
                  <a:cubicBezTo>
                    <a:pt x="18147" y="22586"/>
                    <a:pt x="18475" y="22914"/>
                    <a:pt x="18831" y="23133"/>
                  </a:cubicBezTo>
                  <a:cubicBezTo>
                    <a:pt x="19269" y="23489"/>
                    <a:pt x="19625" y="23708"/>
                    <a:pt x="19953" y="23817"/>
                  </a:cubicBezTo>
                  <a:cubicBezTo>
                    <a:pt x="20309" y="24064"/>
                    <a:pt x="20638" y="24392"/>
                    <a:pt x="20993" y="24392"/>
                  </a:cubicBezTo>
                  <a:lnTo>
                    <a:pt x="21103" y="24392"/>
                  </a:lnTo>
                  <a:cubicBezTo>
                    <a:pt x="22427" y="25062"/>
                    <a:pt x="23908" y="25416"/>
                    <a:pt x="25391" y="25416"/>
                  </a:cubicBezTo>
                  <a:cubicBezTo>
                    <a:pt x="26453" y="25416"/>
                    <a:pt x="27515" y="25234"/>
                    <a:pt x="28520" y="24857"/>
                  </a:cubicBezTo>
                  <a:cubicBezTo>
                    <a:pt x="30792" y="24173"/>
                    <a:pt x="33420" y="22120"/>
                    <a:pt x="33529" y="19602"/>
                  </a:cubicBezTo>
                  <a:cubicBezTo>
                    <a:pt x="33639" y="19383"/>
                    <a:pt x="33420" y="18234"/>
                    <a:pt x="33529" y="18015"/>
                  </a:cubicBezTo>
                  <a:lnTo>
                    <a:pt x="33529" y="18015"/>
                  </a:lnTo>
                  <a:cubicBezTo>
                    <a:pt x="33529" y="18124"/>
                    <a:pt x="33994" y="18480"/>
                    <a:pt x="33994" y="18480"/>
                  </a:cubicBezTo>
                  <a:cubicBezTo>
                    <a:pt x="35254" y="19274"/>
                    <a:pt x="36266" y="19849"/>
                    <a:pt x="37635" y="19958"/>
                  </a:cubicBezTo>
                  <a:cubicBezTo>
                    <a:pt x="37791" y="19969"/>
                    <a:pt x="37946" y="19974"/>
                    <a:pt x="38098" y="19974"/>
                  </a:cubicBezTo>
                  <a:cubicBezTo>
                    <a:pt x="41063" y="19974"/>
                    <a:pt x="43202" y="17974"/>
                    <a:pt x="42890" y="15059"/>
                  </a:cubicBezTo>
                  <a:cubicBezTo>
                    <a:pt x="42644" y="12869"/>
                    <a:pt x="40481" y="11063"/>
                    <a:pt x="38319" y="10707"/>
                  </a:cubicBezTo>
                  <a:cubicBezTo>
                    <a:pt x="38032" y="10652"/>
                    <a:pt x="37778" y="10652"/>
                    <a:pt x="37580" y="10652"/>
                  </a:cubicBezTo>
                  <a:cubicBezTo>
                    <a:pt x="37382" y="10652"/>
                    <a:pt x="37238" y="10652"/>
                    <a:pt x="37169" y="10597"/>
                  </a:cubicBezTo>
                  <a:cubicBezTo>
                    <a:pt x="37169" y="10488"/>
                    <a:pt x="37525" y="9585"/>
                    <a:pt x="37525" y="9448"/>
                  </a:cubicBezTo>
                  <a:cubicBezTo>
                    <a:pt x="37525" y="8326"/>
                    <a:pt x="37306" y="7286"/>
                    <a:pt x="36622" y="6382"/>
                  </a:cubicBezTo>
                  <a:cubicBezTo>
                    <a:pt x="35912" y="5479"/>
                    <a:pt x="34900" y="5106"/>
                    <a:pt x="33833" y="5106"/>
                  </a:cubicBezTo>
                  <a:cubicBezTo>
                    <a:pt x="32474" y="5106"/>
                    <a:pt x="31026" y="5712"/>
                    <a:pt x="29998" y="6601"/>
                  </a:cubicBezTo>
                  <a:cubicBezTo>
                    <a:pt x="29779" y="6711"/>
                    <a:pt x="29643" y="7067"/>
                    <a:pt x="29424" y="7176"/>
                  </a:cubicBezTo>
                  <a:lnTo>
                    <a:pt x="29424" y="6957"/>
                  </a:lnTo>
                  <a:cubicBezTo>
                    <a:pt x="29205" y="5589"/>
                    <a:pt x="28958" y="4111"/>
                    <a:pt x="28274" y="2961"/>
                  </a:cubicBezTo>
                  <a:cubicBezTo>
                    <a:pt x="27061" y="795"/>
                    <a:pt x="24916" y="0"/>
                    <a:pt x="22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2"/>
            <p:cNvSpPr/>
            <p:nvPr/>
          </p:nvSpPr>
          <p:spPr>
            <a:xfrm>
              <a:off x="7010800" y="1788650"/>
              <a:ext cx="68450" cy="110200"/>
            </a:xfrm>
            <a:custGeom>
              <a:avLst/>
              <a:gdLst/>
              <a:ahLst/>
              <a:cxnLst/>
              <a:rect l="l" t="t" r="r" b="b"/>
              <a:pathLst>
                <a:path w="2738" h="4408" extrusionOk="0">
                  <a:moveTo>
                    <a:pt x="110" y="1"/>
                  </a:moveTo>
                  <a:cubicBezTo>
                    <a:pt x="110" y="1"/>
                    <a:pt x="0" y="110"/>
                    <a:pt x="110" y="110"/>
                  </a:cubicBezTo>
                  <a:cubicBezTo>
                    <a:pt x="1588" y="1013"/>
                    <a:pt x="2163" y="2628"/>
                    <a:pt x="2519" y="4325"/>
                  </a:cubicBezTo>
                  <a:cubicBezTo>
                    <a:pt x="2573" y="4380"/>
                    <a:pt x="2628" y="4407"/>
                    <a:pt x="2669" y="4407"/>
                  </a:cubicBezTo>
                  <a:cubicBezTo>
                    <a:pt x="2710" y="4407"/>
                    <a:pt x="2738" y="4380"/>
                    <a:pt x="2738" y="4325"/>
                  </a:cubicBezTo>
                  <a:cubicBezTo>
                    <a:pt x="2738" y="2628"/>
                    <a:pt x="1588" y="904"/>
                    <a:pt x="110" y="1"/>
                  </a:cubicBezTo>
                  <a:close/>
                </a:path>
              </a:pathLst>
            </a:custGeom>
            <a:solidFill>
              <a:srgbClr val="FFD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2"/>
            <p:cNvSpPr/>
            <p:nvPr/>
          </p:nvSpPr>
          <p:spPr>
            <a:xfrm>
              <a:off x="7085700" y="1921625"/>
              <a:ext cx="10650" cy="14675"/>
            </a:xfrm>
            <a:custGeom>
              <a:avLst/>
              <a:gdLst/>
              <a:ahLst/>
              <a:cxnLst/>
              <a:rect l="l" t="t" r="r" b="b"/>
              <a:pathLst>
                <a:path w="426" h="587" extrusionOk="0">
                  <a:moveTo>
                    <a:pt x="198" y="1"/>
                  </a:moveTo>
                  <a:cubicBezTo>
                    <a:pt x="95" y="1"/>
                    <a:pt x="1" y="78"/>
                    <a:pt x="97" y="156"/>
                  </a:cubicBezTo>
                  <a:cubicBezTo>
                    <a:pt x="97" y="265"/>
                    <a:pt x="207" y="375"/>
                    <a:pt x="207" y="484"/>
                  </a:cubicBezTo>
                  <a:cubicBezTo>
                    <a:pt x="207" y="553"/>
                    <a:pt x="234" y="587"/>
                    <a:pt x="262" y="587"/>
                  </a:cubicBezTo>
                  <a:cubicBezTo>
                    <a:pt x="289" y="587"/>
                    <a:pt x="316" y="553"/>
                    <a:pt x="316" y="484"/>
                  </a:cubicBezTo>
                  <a:cubicBezTo>
                    <a:pt x="426" y="375"/>
                    <a:pt x="316" y="156"/>
                    <a:pt x="316" y="46"/>
                  </a:cubicBezTo>
                  <a:cubicBezTo>
                    <a:pt x="284" y="14"/>
                    <a:pt x="240" y="1"/>
                    <a:pt x="198" y="1"/>
                  </a:cubicBezTo>
                  <a:close/>
                </a:path>
              </a:pathLst>
            </a:custGeom>
            <a:solidFill>
              <a:srgbClr val="FFD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2"/>
            <p:cNvSpPr/>
            <p:nvPr/>
          </p:nvSpPr>
          <p:spPr>
            <a:xfrm>
              <a:off x="6803500" y="2026100"/>
              <a:ext cx="281225" cy="195150"/>
            </a:xfrm>
            <a:custGeom>
              <a:avLst/>
              <a:gdLst/>
              <a:ahLst/>
              <a:cxnLst/>
              <a:rect l="l" t="t" r="r" b="b"/>
              <a:pathLst>
                <a:path w="11249" h="7806" extrusionOk="0">
                  <a:moveTo>
                    <a:pt x="11084" y="0"/>
                  </a:moveTo>
                  <a:cubicBezTo>
                    <a:pt x="11057" y="0"/>
                    <a:pt x="11030" y="28"/>
                    <a:pt x="11030" y="82"/>
                  </a:cubicBezTo>
                  <a:cubicBezTo>
                    <a:pt x="10811" y="3038"/>
                    <a:pt x="9333" y="5666"/>
                    <a:pt x="6349" y="6569"/>
                  </a:cubicBezTo>
                  <a:cubicBezTo>
                    <a:pt x="5817" y="6787"/>
                    <a:pt x="5298" y="6885"/>
                    <a:pt x="4793" y="6885"/>
                  </a:cubicBezTo>
                  <a:cubicBezTo>
                    <a:pt x="3142" y="6885"/>
                    <a:pt x="1653" y="5837"/>
                    <a:pt x="437" y="4516"/>
                  </a:cubicBezTo>
                  <a:cubicBezTo>
                    <a:pt x="401" y="4488"/>
                    <a:pt x="352" y="4474"/>
                    <a:pt x="301" y="4474"/>
                  </a:cubicBezTo>
                  <a:cubicBezTo>
                    <a:pt x="158" y="4474"/>
                    <a:pt x="1" y="4581"/>
                    <a:pt x="81" y="4763"/>
                  </a:cubicBezTo>
                  <a:cubicBezTo>
                    <a:pt x="778" y="6683"/>
                    <a:pt x="2645" y="7806"/>
                    <a:pt x="4605" y="7806"/>
                  </a:cubicBezTo>
                  <a:cubicBezTo>
                    <a:pt x="5188" y="7806"/>
                    <a:pt x="5778" y="7707"/>
                    <a:pt x="6349" y="7500"/>
                  </a:cubicBezTo>
                  <a:cubicBezTo>
                    <a:pt x="9661" y="6460"/>
                    <a:pt x="11248" y="3394"/>
                    <a:pt x="11139" y="82"/>
                  </a:cubicBezTo>
                  <a:cubicBezTo>
                    <a:pt x="11139" y="28"/>
                    <a:pt x="11112" y="0"/>
                    <a:pt x="110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2"/>
            <p:cNvSpPr/>
            <p:nvPr/>
          </p:nvSpPr>
          <p:spPr>
            <a:xfrm>
              <a:off x="6865725" y="2050725"/>
              <a:ext cx="39725" cy="41450"/>
            </a:xfrm>
            <a:custGeom>
              <a:avLst/>
              <a:gdLst/>
              <a:ahLst/>
              <a:cxnLst/>
              <a:rect l="l" t="t" r="r" b="b"/>
              <a:pathLst>
                <a:path w="1589" h="1658" extrusionOk="0">
                  <a:moveTo>
                    <a:pt x="795" y="1"/>
                  </a:moveTo>
                  <a:cubicBezTo>
                    <a:pt x="548" y="1"/>
                    <a:pt x="439" y="110"/>
                    <a:pt x="329" y="247"/>
                  </a:cubicBezTo>
                  <a:cubicBezTo>
                    <a:pt x="1" y="575"/>
                    <a:pt x="1" y="1260"/>
                    <a:pt x="439" y="1479"/>
                  </a:cubicBezTo>
                  <a:lnTo>
                    <a:pt x="685" y="1479"/>
                  </a:lnTo>
                  <a:cubicBezTo>
                    <a:pt x="795" y="1615"/>
                    <a:pt x="795" y="1615"/>
                    <a:pt x="1014" y="1615"/>
                  </a:cubicBezTo>
                  <a:cubicBezTo>
                    <a:pt x="1071" y="1644"/>
                    <a:pt x="1123" y="1658"/>
                    <a:pt x="1168" y="1658"/>
                  </a:cubicBezTo>
                  <a:cubicBezTo>
                    <a:pt x="1295" y="1658"/>
                    <a:pt x="1369" y="1551"/>
                    <a:pt x="1369" y="1369"/>
                  </a:cubicBezTo>
                  <a:cubicBezTo>
                    <a:pt x="1479" y="1260"/>
                    <a:pt x="1588" y="1150"/>
                    <a:pt x="1479" y="931"/>
                  </a:cubicBezTo>
                  <a:cubicBezTo>
                    <a:pt x="1479" y="794"/>
                    <a:pt x="1479" y="685"/>
                    <a:pt x="1369" y="575"/>
                  </a:cubicBezTo>
                  <a:cubicBezTo>
                    <a:pt x="1233" y="356"/>
                    <a:pt x="1123" y="110"/>
                    <a:pt x="10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2"/>
            <p:cNvSpPr/>
            <p:nvPr/>
          </p:nvSpPr>
          <p:spPr>
            <a:xfrm>
              <a:off x="6928000" y="2022675"/>
              <a:ext cx="36975" cy="55150"/>
            </a:xfrm>
            <a:custGeom>
              <a:avLst/>
              <a:gdLst/>
              <a:ahLst/>
              <a:cxnLst/>
              <a:rect l="l" t="t" r="r" b="b"/>
              <a:pathLst>
                <a:path w="1479" h="2206" extrusionOk="0">
                  <a:moveTo>
                    <a:pt x="575" y="0"/>
                  </a:moveTo>
                  <a:cubicBezTo>
                    <a:pt x="247" y="110"/>
                    <a:pt x="110" y="329"/>
                    <a:pt x="1" y="685"/>
                  </a:cubicBezTo>
                  <a:cubicBezTo>
                    <a:pt x="1" y="904"/>
                    <a:pt x="1" y="1232"/>
                    <a:pt x="110" y="1588"/>
                  </a:cubicBezTo>
                  <a:cubicBezTo>
                    <a:pt x="110" y="1807"/>
                    <a:pt x="247" y="2163"/>
                    <a:pt x="575" y="2163"/>
                  </a:cubicBezTo>
                  <a:cubicBezTo>
                    <a:pt x="638" y="2192"/>
                    <a:pt x="697" y="2205"/>
                    <a:pt x="754" y="2205"/>
                  </a:cubicBezTo>
                  <a:cubicBezTo>
                    <a:pt x="1123" y="2205"/>
                    <a:pt x="1369" y="1654"/>
                    <a:pt x="1369" y="1369"/>
                  </a:cubicBezTo>
                  <a:cubicBezTo>
                    <a:pt x="1479" y="1232"/>
                    <a:pt x="1479" y="1232"/>
                    <a:pt x="1479" y="1123"/>
                  </a:cubicBezTo>
                  <a:cubicBezTo>
                    <a:pt x="1479" y="904"/>
                    <a:pt x="1479" y="794"/>
                    <a:pt x="1369" y="548"/>
                  </a:cubicBezTo>
                  <a:cubicBezTo>
                    <a:pt x="1260" y="219"/>
                    <a:pt x="931" y="0"/>
                    <a:pt x="5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2"/>
            <p:cNvSpPr/>
            <p:nvPr/>
          </p:nvSpPr>
          <p:spPr>
            <a:xfrm>
              <a:off x="6520175" y="2026100"/>
              <a:ext cx="68450" cy="93075"/>
            </a:xfrm>
            <a:custGeom>
              <a:avLst/>
              <a:gdLst/>
              <a:ahLst/>
              <a:cxnLst/>
              <a:rect l="l" t="t" r="r" b="b"/>
              <a:pathLst>
                <a:path w="2738" h="3723" extrusionOk="0">
                  <a:moveTo>
                    <a:pt x="192" y="0"/>
                  </a:moveTo>
                  <a:cubicBezTo>
                    <a:pt x="165" y="0"/>
                    <a:pt x="137" y="28"/>
                    <a:pt x="137" y="82"/>
                  </a:cubicBezTo>
                  <a:cubicBezTo>
                    <a:pt x="1" y="986"/>
                    <a:pt x="137" y="1451"/>
                    <a:pt x="685" y="2245"/>
                  </a:cubicBezTo>
                  <a:cubicBezTo>
                    <a:pt x="1041" y="2600"/>
                    <a:pt x="1506" y="2819"/>
                    <a:pt x="1834" y="3148"/>
                  </a:cubicBezTo>
                  <a:cubicBezTo>
                    <a:pt x="2053" y="3394"/>
                    <a:pt x="2300" y="3613"/>
                    <a:pt x="2628" y="3723"/>
                  </a:cubicBezTo>
                  <a:cubicBezTo>
                    <a:pt x="2628" y="3723"/>
                    <a:pt x="2738" y="3613"/>
                    <a:pt x="2628" y="3504"/>
                  </a:cubicBezTo>
                  <a:cubicBezTo>
                    <a:pt x="2409" y="3394"/>
                    <a:pt x="2190" y="3038"/>
                    <a:pt x="2053" y="2929"/>
                  </a:cubicBezTo>
                  <a:cubicBezTo>
                    <a:pt x="1725" y="2710"/>
                    <a:pt x="1369" y="2464"/>
                    <a:pt x="1150" y="2245"/>
                  </a:cubicBezTo>
                  <a:cubicBezTo>
                    <a:pt x="931" y="2026"/>
                    <a:pt x="685" y="1779"/>
                    <a:pt x="466" y="1451"/>
                  </a:cubicBezTo>
                  <a:cubicBezTo>
                    <a:pt x="247" y="986"/>
                    <a:pt x="247" y="548"/>
                    <a:pt x="247" y="82"/>
                  </a:cubicBezTo>
                  <a:cubicBezTo>
                    <a:pt x="247" y="28"/>
                    <a:pt x="220" y="0"/>
                    <a:pt x="192" y="0"/>
                  </a:cubicBezTo>
                  <a:close/>
                </a:path>
              </a:pathLst>
            </a:custGeom>
            <a:solidFill>
              <a:srgbClr val="FFD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2"/>
            <p:cNvSpPr/>
            <p:nvPr/>
          </p:nvSpPr>
          <p:spPr>
            <a:xfrm>
              <a:off x="6811000" y="2351125"/>
              <a:ext cx="57500" cy="86000"/>
            </a:xfrm>
            <a:custGeom>
              <a:avLst/>
              <a:gdLst/>
              <a:ahLst/>
              <a:cxnLst/>
              <a:rect l="l" t="t" r="r" b="b"/>
              <a:pathLst>
                <a:path w="2300" h="3440" extrusionOk="0">
                  <a:moveTo>
                    <a:pt x="82" y="0"/>
                  </a:moveTo>
                  <a:cubicBezTo>
                    <a:pt x="34" y="0"/>
                    <a:pt x="0" y="28"/>
                    <a:pt x="0" y="82"/>
                  </a:cubicBezTo>
                  <a:cubicBezTo>
                    <a:pt x="0" y="657"/>
                    <a:pt x="575" y="1341"/>
                    <a:pt x="821" y="1670"/>
                  </a:cubicBezTo>
                  <a:cubicBezTo>
                    <a:pt x="1259" y="2135"/>
                    <a:pt x="1834" y="2819"/>
                    <a:pt x="2053" y="3394"/>
                  </a:cubicBezTo>
                  <a:cubicBezTo>
                    <a:pt x="2053" y="3426"/>
                    <a:pt x="2074" y="3440"/>
                    <a:pt x="2104" y="3440"/>
                  </a:cubicBezTo>
                  <a:cubicBezTo>
                    <a:pt x="2176" y="3440"/>
                    <a:pt x="2299" y="3362"/>
                    <a:pt x="2299" y="3285"/>
                  </a:cubicBezTo>
                  <a:cubicBezTo>
                    <a:pt x="2299" y="2819"/>
                    <a:pt x="1834" y="2245"/>
                    <a:pt x="1615" y="1916"/>
                  </a:cubicBezTo>
                  <a:cubicBezTo>
                    <a:pt x="1369" y="1560"/>
                    <a:pt x="1150" y="1341"/>
                    <a:pt x="931" y="986"/>
                  </a:cubicBezTo>
                  <a:cubicBezTo>
                    <a:pt x="684" y="657"/>
                    <a:pt x="465" y="411"/>
                    <a:pt x="247" y="82"/>
                  </a:cubicBezTo>
                  <a:cubicBezTo>
                    <a:pt x="192" y="28"/>
                    <a:pt x="130" y="0"/>
                    <a:pt x="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2"/>
            <p:cNvSpPr/>
            <p:nvPr/>
          </p:nvSpPr>
          <p:spPr>
            <a:xfrm>
              <a:off x="6883975" y="2459125"/>
              <a:ext cx="35850" cy="50775"/>
            </a:xfrm>
            <a:custGeom>
              <a:avLst/>
              <a:gdLst/>
              <a:ahLst/>
              <a:cxnLst/>
              <a:rect l="l" t="t" r="r" b="b"/>
              <a:pathLst>
                <a:path w="1434" h="2031" extrusionOk="0">
                  <a:moveTo>
                    <a:pt x="261" y="0"/>
                  </a:moveTo>
                  <a:cubicBezTo>
                    <a:pt x="125" y="0"/>
                    <a:pt x="0" y="124"/>
                    <a:pt x="65" y="333"/>
                  </a:cubicBezTo>
                  <a:cubicBezTo>
                    <a:pt x="174" y="662"/>
                    <a:pt x="393" y="1127"/>
                    <a:pt x="639" y="1455"/>
                  </a:cubicBezTo>
                  <a:cubicBezTo>
                    <a:pt x="749" y="1702"/>
                    <a:pt x="858" y="2030"/>
                    <a:pt x="1187" y="2030"/>
                  </a:cubicBezTo>
                  <a:cubicBezTo>
                    <a:pt x="1324" y="1921"/>
                    <a:pt x="1433" y="1811"/>
                    <a:pt x="1324" y="1702"/>
                  </a:cubicBezTo>
                  <a:cubicBezTo>
                    <a:pt x="1187" y="1455"/>
                    <a:pt x="1077" y="1346"/>
                    <a:pt x="968" y="1127"/>
                  </a:cubicBezTo>
                  <a:cubicBezTo>
                    <a:pt x="858" y="771"/>
                    <a:pt x="639" y="443"/>
                    <a:pt x="503" y="196"/>
                  </a:cubicBezTo>
                  <a:cubicBezTo>
                    <a:pt x="457" y="61"/>
                    <a:pt x="356" y="0"/>
                    <a:pt x="2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2"/>
            <p:cNvSpPr/>
            <p:nvPr/>
          </p:nvSpPr>
          <p:spPr>
            <a:xfrm>
              <a:off x="6945600" y="2565975"/>
              <a:ext cx="19375" cy="23975"/>
            </a:xfrm>
            <a:custGeom>
              <a:avLst/>
              <a:gdLst/>
              <a:ahLst/>
              <a:cxnLst/>
              <a:rect l="l" t="t" r="r" b="b"/>
              <a:pathLst>
                <a:path w="775" h="959" extrusionOk="0">
                  <a:moveTo>
                    <a:pt x="269" y="1"/>
                  </a:moveTo>
                  <a:cubicBezTo>
                    <a:pt x="152" y="1"/>
                    <a:pt x="0" y="184"/>
                    <a:pt x="90" y="274"/>
                  </a:cubicBezTo>
                  <a:cubicBezTo>
                    <a:pt x="337" y="493"/>
                    <a:pt x="446" y="712"/>
                    <a:pt x="556" y="959"/>
                  </a:cubicBezTo>
                  <a:cubicBezTo>
                    <a:pt x="665" y="959"/>
                    <a:pt x="775" y="959"/>
                    <a:pt x="775" y="849"/>
                  </a:cubicBezTo>
                  <a:cubicBezTo>
                    <a:pt x="665" y="493"/>
                    <a:pt x="556" y="274"/>
                    <a:pt x="337" y="28"/>
                  </a:cubicBezTo>
                  <a:cubicBezTo>
                    <a:pt x="318" y="9"/>
                    <a:pt x="294" y="1"/>
                    <a:pt x="2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2"/>
            <p:cNvSpPr/>
            <p:nvPr/>
          </p:nvSpPr>
          <p:spPr>
            <a:xfrm>
              <a:off x="6996950" y="2645975"/>
              <a:ext cx="42600" cy="55900"/>
            </a:xfrm>
            <a:custGeom>
              <a:avLst/>
              <a:gdLst/>
              <a:ahLst/>
              <a:cxnLst/>
              <a:rect l="l" t="t" r="r" b="b"/>
              <a:pathLst>
                <a:path w="1704" h="2236" extrusionOk="0">
                  <a:moveTo>
                    <a:pt x="261" y="1"/>
                  </a:moveTo>
                  <a:cubicBezTo>
                    <a:pt x="145" y="1"/>
                    <a:pt x="1" y="161"/>
                    <a:pt x="89" y="249"/>
                  </a:cubicBezTo>
                  <a:cubicBezTo>
                    <a:pt x="445" y="605"/>
                    <a:pt x="554" y="934"/>
                    <a:pt x="773" y="1289"/>
                  </a:cubicBezTo>
                  <a:cubicBezTo>
                    <a:pt x="910" y="1399"/>
                    <a:pt x="1020" y="1508"/>
                    <a:pt x="1129" y="1755"/>
                  </a:cubicBezTo>
                  <a:cubicBezTo>
                    <a:pt x="1239" y="1864"/>
                    <a:pt x="1348" y="2083"/>
                    <a:pt x="1458" y="2193"/>
                  </a:cubicBezTo>
                  <a:cubicBezTo>
                    <a:pt x="1494" y="2222"/>
                    <a:pt x="1529" y="2236"/>
                    <a:pt x="1560" y="2236"/>
                  </a:cubicBezTo>
                  <a:cubicBezTo>
                    <a:pt x="1645" y="2236"/>
                    <a:pt x="1704" y="2134"/>
                    <a:pt x="1704" y="1974"/>
                  </a:cubicBezTo>
                  <a:cubicBezTo>
                    <a:pt x="1458" y="1618"/>
                    <a:pt x="1348" y="1399"/>
                    <a:pt x="1020" y="1180"/>
                  </a:cubicBezTo>
                  <a:cubicBezTo>
                    <a:pt x="773" y="824"/>
                    <a:pt x="554" y="386"/>
                    <a:pt x="335" y="30"/>
                  </a:cubicBezTo>
                  <a:cubicBezTo>
                    <a:pt x="315" y="9"/>
                    <a:pt x="289" y="1"/>
                    <a:pt x="2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2"/>
            <p:cNvSpPr/>
            <p:nvPr/>
          </p:nvSpPr>
          <p:spPr>
            <a:xfrm>
              <a:off x="6889150" y="2341950"/>
              <a:ext cx="24500" cy="33825"/>
            </a:xfrm>
            <a:custGeom>
              <a:avLst/>
              <a:gdLst/>
              <a:ahLst/>
              <a:cxnLst/>
              <a:rect l="l" t="t" r="r" b="b"/>
              <a:pathLst>
                <a:path w="980" h="1353" extrusionOk="0">
                  <a:moveTo>
                    <a:pt x="177" y="1"/>
                  </a:moveTo>
                  <a:cubicBezTo>
                    <a:pt x="83" y="1"/>
                    <a:pt x="1" y="135"/>
                    <a:pt x="77" y="230"/>
                  </a:cubicBezTo>
                  <a:cubicBezTo>
                    <a:pt x="296" y="559"/>
                    <a:pt x="651" y="778"/>
                    <a:pt x="651" y="1243"/>
                  </a:cubicBezTo>
                  <a:cubicBezTo>
                    <a:pt x="651" y="1353"/>
                    <a:pt x="761" y="1353"/>
                    <a:pt x="761" y="1353"/>
                  </a:cubicBezTo>
                  <a:lnTo>
                    <a:pt x="870" y="1353"/>
                  </a:lnTo>
                  <a:cubicBezTo>
                    <a:pt x="980" y="1353"/>
                    <a:pt x="980" y="1243"/>
                    <a:pt x="870" y="1243"/>
                  </a:cubicBezTo>
                  <a:lnTo>
                    <a:pt x="870" y="1134"/>
                  </a:lnTo>
                  <a:cubicBezTo>
                    <a:pt x="761" y="778"/>
                    <a:pt x="542" y="449"/>
                    <a:pt x="296" y="94"/>
                  </a:cubicBezTo>
                  <a:cubicBezTo>
                    <a:pt x="262" y="27"/>
                    <a:pt x="218" y="1"/>
                    <a:pt x="1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2"/>
            <p:cNvSpPr/>
            <p:nvPr/>
          </p:nvSpPr>
          <p:spPr>
            <a:xfrm>
              <a:off x="6955050" y="2440700"/>
              <a:ext cx="24300" cy="29500"/>
            </a:xfrm>
            <a:custGeom>
              <a:avLst/>
              <a:gdLst/>
              <a:ahLst/>
              <a:cxnLst/>
              <a:rect l="l" t="t" r="r" b="b"/>
              <a:pathLst>
                <a:path w="972" h="1180" extrusionOk="0">
                  <a:moveTo>
                    <a:pt x="315" y="0"/>
                  </a:moveTo>
                  <a:cubicBezTo>
                    <a:pt x="182" y="0"/>
                    <a:pt x="0" y="161"/>
                    <a:pt x="178" y="249"/>
                  </a:cubicBezTo>
                  <a:cubicBezTo>
                    <a:pt x="397" y="496"/>
                    <a:pt x="533" y="933"/>
                    <a:pt x="862" y="1180"/>
                  </a:cubicBezTo>
                  <a:cubicBezTo>
                    <a:pt x="862" y="1180"/>
                    <a:pt x="971" y="1180"/>
                    <a:pt x="971" y="1070"/>
                  </a:cubicBezTo>
                  <a:cubicBezTo>
                    <a:pt x="862" y="824"/>
                    <a:pt x="752" y="714"/>
                    <a:pt x="752" y="496"/>
                  </a:cubicBezTo>
                  <a:cubicBezTo>
                    <a:pt x="643" y="386"/>
                    <a:pt x="533" y="140"/>
                    <a:pt x="397" y="30"/>
                  </a:cubicBezTo>
                  <a:cubicBezTo>
                    <a:pt x="376" y="9"/>
                    <a:pt x="347" y="0"/>
                    <a:pt x="3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2"/>
            <p:cNvSpPr/>
            <p:nvPr/>
          </p:nvSpPr>
          <p:spPr>
            <a:xfrm>
              <a:off x="7022425" y="2542025"/>
              <a:ext cx="48625" cy="73250"/>
            </a:xfrm>
            <a:custGeom>
              <a:avLst/>
              <a:gdLst/>
              <a:ahLst/>
              <a:cxnLst/>
              <a:rect l="l" t="t" r="r" b="b"/>
              <a:pathLst>
                <a:path w="1945" h="2930" extrusionOk="0">
                  <a:moveTo>
                    <a:pt x="110" y="1"/>
                  </a:moveTo>
                  <a:cubicBezTo>
                    <a:pt x="55" y="1"/>
                    <a:pt x="1" y="28"/>
                    <a:pt x="1" y="83"/>
                  </a:cubicBezTo>
                  <a:cubicBezTo>
                    <a:pt x="1" y="302"/>
                    <a:pt x="1" y="439"/>
                    <a:pt x="110" y="548"/>
                  </a:cubicBezTo>
                  <a:cubicBezTo>
                    <a:pt x="439" y="986"/>
                    <a:pt x="576" y="1342"/>
                    <a:pt x="794" y="1670"/>
                  </a:cubicBezTo>
                  <a:cubicBezTo>
                    <a:pt x="1013" y="2026"/>
                    <a:pt x="1123" y="2245"/>
                    <a:pt x="1260" y="2601"/>
                  </a:cubicBezTo>
                  <a:cubicBezTo>
                    <a:pt x="1369" y="2820"/>
                    <a:pt x="1479" y="2929"/>
                    <a:pt x="1698" y="2929"/>
                  </a:cubicBezTo>
                  <a:cubicBezTo>
                    <a:pt x="1807" y="2929"/>
                    <a:pt x="1944" y="2820"/>
                    <a:pt x="1807" y="2710"/>
                  </a:cubicBezTo>
                  <a:cubicBezTo>
                    <a:pt x="1588" y="2355"/>
                    <a:pt x="1479" y="1917"/>
                    <a:pt x="1123" y="1561"/>
                  </a:cubicBezTo>
                  <a:cubicBezTo>
                    <a:pt x="904" y="1342"/>
                    <a:pt x="794" y="1123"/>
                    <a:pt x="685" y="767"/>
                  </a:cubicBezTo>
                  <a:cubicBezTo>
                    <a:pt x="439" y="548"/>
                    <a:pt x="220" y="439"/>
                    <a:pt x="220" y="83"/>
                  </a:cubicBezTo>
                  <a:cubicBezTo>
                    <a:pt x="220" y="28"/>
                    <a:pt x="165" y="1"/>
                    <a:pt x="1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2"/>
            <p:cNvSpPr/>
            <p:nvPr/>
          </p:nvSpPr>
          <p:spPr>
            <a:xfrm>
              <a:off x="7112025" y="2676350"/>
              <a:ext cx="32925" cy="38825"/>
            </a:xfrm>
            <a:custGeom>
              <a:avLst/>
              <a:gdLst/>
              <a:ahLst/>
              <a:cxnLst/>
              <a:rect l="l" t="t" r="r" b="b"/>
              <a:pathLst>
                <a:path w="1317" h="1553" extrusionOk="0">
                  <a:moveTo>
                    <a:pt x="291" y="1"/>
                  </a:moveTo>
                  <a:cubicBezTo>
                    <a:pt x="150" y="1"/>
                    <a:pt x="0" y="210"/>
                    <a:pt x="167" y="293"/>
                  </a:cubicBezTo>
                  <a:cubicBezTo>
                    <a:pt x="413" y="540"/>
                    <a:pt x="522" y="759"/>
                    <a:pt x="632" y="1087"/>
                  </a:cubicBezTo>
                  <a:cubicBezTo>
                    <a:pt x="741" y="1224"/>
                    <a:pt x="960" y="1443"/>
                    <a:pt x="1207" y="1552"/>
                  </a:cubicBezTo>
                  <a:lnTo>
                    <a:pt x="1316" y="1443"/>
                  </a:lnTo>
                  <a:cubicBezTo>
                    <a:pt x="1207" y="1224"/>
                    <a:pt x="1097" y="978"/>
                    <a:pt x="851" y="759"/>
                  </a:cubicBezTo>
                  <a:cubicBezTo>
                    <a:pt x="741" y="540"/>
                    <a:pt x="632" y="293"/>
                    <a:pt x="413" y="74"/>
                  </a:cubicBezTo>
                  <a:cubicBezTo>
                    <a:pt x="380" y="22"/>
                    <a:pt x="336" y="1"/>
                    <a:pt x="2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2"/>
            <p:cNvSpPr/>
            <p:nvPr/>
          </p:nvSpPr>
          <p:spPr>
            <a:xfrm>
              <a:off x="7000075" y="2403425"/>
              <a:ext cx="25125" cy="35300"/>
            </a:xfrm>
            <a:custGeom>
              <a:avLst/>
              <a:gdLst/>
              <a:ahLst/>
              <a:cxnLst/>
              <a:rect l="l" t="t" r="r" b="b"/>
              <a:pathLst>
                <a:path w="1005" h="1412" extrusionOk="0">
                  <a:moveTo>
                    <a:pt x="212" y="0"/>
                  </a:moveTo>
                  <a:cubicBezTo>
                    <a:pt x="106" y="0"/>
                    <a:pt x="1" y="102"/>
                    <a:pt x="101" y="262"/>
                  </a:cubicBezTo>
                  <a:cubicBezTo>
                    <a:pt x="210" y="509"/>
                    <a:pt x="320" y="618"/>
                    <a:pt x="429" y="837"/>
                  </a:cubicBezTo>
                  <a:cubicBezTo>
                    <a:pt x="539" y="1056"/>
                    <a:pt x="648" y="1193"/>
                    <a:pt x="785" y="1412"/>
                  </a:cubicBezTo>
                  <a:cubicBezTo>
                    <a:pt x="895" y="1412"/>
                    <a:pt x="1004" y="1412"/>
                    <a:pt x="1004" y="1302"/>
                  </a:cubicBezTo>
                  <a:cubicBezTo>
                    <a:pt x="895" y="1056"/>
                    <a:pt x="895" y="837"/>
                    <a:pt x="785" y="618"/>
                  </a:cubicBezTo>
                  <a:cubicBezTo>
                    <a:pt x="648" y="509"/>
                    <a:pt x="429" y="262"/>
                    <a:pt x="320" y="43"/>
                  </a:cubicBezTo>
                  <a:cubicBezTo>
                    <a:pt x="291" y="14"/>
                    <a:pt x="251" y="0"/>
                    <a:pt x="2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2"/>
            <p:cNvSpPr/>
            <p:nvPr/>
          </p:nvSpPr>
          <p:spPr>
            <a:xfrm>
              <a:off x="7050475" y="2428600"/>
              <a:ext cx="40400" cy="66925"/>
            </a:xfrm>
            <a:custGeom>
              <a:avLst/>
              <a:gdLst/>
              <a:ahLst/>
              <a:cxnLst/>
              <a:rect l="l" t="t" r="r" b="b"/>
              <a:pathLst>
                <a:path w="1616" h="2677" extrusionOk="0">
                  <a:moveTo>
                    <a:pt x="135" y="0"/>
                  </a:moveTo>
                  <a:cubicBezTo>
                    <a:pt x="62" y="0"/>
                    <a:pt x="1" y="49"/>
                    <a:pt x="1" y="49"/>
                  </a:cubicBezTo>
                  <a:cubicBezTo>
                    <a:pt x="247" y="514"/>
                    <a:pt x="247" y="1089"/>
                    <a:pt x="466" y="1554"/>
                  </a:cubicBezTo>
                  <a:cubicBezTo>
                    <a:pt x="822" y="1883"/>
                    <a:pt x="1041" y="2348"/>
                    <a:pt x="1369" y="2676"/>
                  </a:cubicBezTo>
                  <a:cubicBezTo>
                    <a:pt x="1506" y="2676"/>
                    <a:pt x="1616" y="2567"/>
                    <a:pt x="1616" y="2567"/>
                  </a:cubicBezTo>
                  <a:cubicBezTo>
                    <a:pt x="1260" y="2102"/>
                    <a:pt x="932" y="1773"/>
                    <a:pt x="685" y="1308"/>
                  </a:cubicBezTo>
                  <a:cubicBezTo>
                    <a:pt x="466" y="980"/>
                    <a:pt x="466" y="514"/>
                    <a:pt x="247" y="49"/>
                  </a:cubicBezTo>
                  <a:cubicBezTo>
                    <a:pt x="211" y="12"/>
                    <a:pt x="171" y="0"/>
                    <a:pt x="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2"/>
            <p:cNvSpPr/>
            <p:nvPr/>
          </p:nvSpPr>
          <p:spPr>
            <a:xfrm>
              <a:off x="7037525" y="2488950"/>
              <a:ext cx="19150" cy="28975"/>
            </a:xfrm>
            <a:custGeom>
              <a:avLst/>
              <a:gdLst/>
              <a:ahLst/>
              <a:cxnLst/>
              <a:rect l="l" t="t" r="r" b="b"/>
              <a:pathLst>
                <a:path w="766" h="1159" extrusionOk="0">
                  <a:moveTo>
                    <a:pt x="197" y="1"/>
                  </a:moveTo>
                  <a:cubicBezTo>
                    <a:pt x="97" y="1"/>
                    <a:pt x="1" y="102"/>
                    <a:pt x="81" y="262"/>
                  </a:cubicBezTo>
                  <a:cubicBezTo>
                    <a:pt x="190" y="509"/>
                    <a:pt x="409" y="837"/>
                    <a:pt x="519" y="1056"/>
                  </a:cubicBezTo>
                  <a:cubicBezTo>
                    <a:pt x="587" y="1125"/>
                    <a:pt x="649" y="1159"/>
                    <a:pt x="693" y="1159"/>
                  </a:cubicBezTo>
                  <a:cubicBezTo>
                    <a:pt x="738" y="1159"/>
                    <a:pt x="765" y="1125"/>
                    <a:pt x="765" y="1056"/>
                  </a:cubicBezTo>
                  <a:cubicBezTo>
                    <a:pt x="765" y="728"/>
                    <a:pt x="519" y="372"/>
                    <a:pt x="300" y="44"/>
                  </a:cubicBezTo>
                  <a:cubicBezTo>
                    <a:pt x="271" y="14"/>
                    <a:pt x="233" y="1"/>
                    <a:pt x="1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2"/>
            <p:cNvSpPr/>
            <p:nvPr/>
          </p:nvSpPr>
          <p:spPr>
            <a:xfrm>
              <a:off x="7090850" y="2390425"/>
              <a:ext cx="36975" cy="45575"/>
            </a:xfrm>
            <a:custGeom>
              <a:avLst/>
              <a:gdLst/>
              <a:ahLst/>
              <a:cxnLst/>
              <a:rect l="l" t="t" r="r" b="b"/>
              <a:pathLst>
                <a:path w="1479" h="1823" extrusionOk="0">
                  <a:moveTo>
                    <a:pt x="252" y="0"/>
                  </a:moveTo>
                  <a:cubicBezTo>
                    <a:pt x="133" y="0"/>
                    <a:pt x="1" y="87"/>
                    <a:pt x="1" y="207"/>
                  </a:cubicBezTo>
                  <a:cubicBezTo>
                    <a:pt x="1" y="563"/>
                    <a:pt x="220" y="782"/>
                    <a:pt x="329" y="1138"/>
                  </a:cubicBezTo>
                  <a:cubicBezTo>
                    <a:pt x="576" y="1357"/>
                    <a:pt x="904" y="1713"/>
                    <a:pt x="1123" y="1822"/>
                  </a:cubicBezTo>
                  <a:cubicBezTo>
                    <a:pt x="1369" y="1822"/>
                    <a:pt x="1479" y="1713"/>
                    <a:pt x="1479" y="1576"/>
                  </a:cubicBezTo>
                  <a:cubicBezTo>
                    <a:pt x="1369" y="1247"/>
                    <a:pt x="1123" y="1029"/>
                    <a:pt x="904" y="782"/>
                  </a:cubicBezTo>
                  <a:cubicBezTo>
                    <a:pt x="795" y="673"/>
                    <a:pt x="439" y="454"/>
                    <a:pt x="439" y="207"/>
                  </a:cubicBezTo>
                  <a:cubicBezTo>
                    <a:pt x="439" y="59"/>
                    <a:pt x="349" y="0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2"/>
            <p:cNvSpPr/>
            <p:nvPr/>
          </p:nvSpPr>
          <p:spPr>
            <a:xfrm>
              <a:off x="7157575" y="2375550"/>
              <a:ext cx="67425" cy="96700"/>
            </a:xfrm>
            <a:custGeom>
              <a:avLst/>
              <a:gdLst/>
              <a:ahLst/>
              <a:cxnLst/>
              <a:rect l="l" t="t" r="r" b="b"/>
              <a:pathLst>
                <a:path w="2697" h="3868" extrusionOk="0">
                  <a:moveTo>
                    <a:pt x="142" y="0"/>
                  </a:moveTo>
                  <a:cubicBezTo>
                    <a:pt x="60" y="0"/>
                    <a:pt x="0" y="101"/>
                    <a:pt x="69" y="255"/>
                  </a:cubicBezTo>
                  <a:cubicBezTo>
                    <a:pt x="397" y="939"/>
                    <a:pt x="972" y="1487"/>
                    <a:pt x="1328" y="2061"/>
                  </a:cubicBezTo>
                  <a:cubicBezTo>
                    <a:pt x="1547" y="2308"/>
                    <a:pt x="1656" y="2636"/>
                    <a:pt x="1875" y="2855"/>
                  </a:cubicBezTo>
                  <a:cubicBezTo>
                    <a:pt x="2012" y="3211"/>
                    <a:pt x="2341" y="3430"/>
                    <a:pt x="2450" y="3786"/>
                  </a:cubicBezTo>
                  <a:cubicBezTo>
                    <a:pt x="2450" y="3841"/>
                    <a:pt x="2512" y="3868"/>
                    <a:pt x="2573" y="3868"/>
                  </a:cubicBezTo>
                  <a:cubicBezTo>
                    <a:pt x="2635" y="3868"/>
                    <a:pt x="2696" y="3841"/>
                    <a:pt x="2696" y="3786"/>
                  </a:cubicBezTo>
                  <a:cubicBezTo>
                    <a:pt x="2560" y="3211"/>
                    <a:pt x="2122" y="2746"/>
                    <a:pt x="1766" y="2308"/>
                  </a:cubicBezTo>
                  <a:cubicBezTo>
                    <a:pt x="1328" y="1487"/>
                    <a:pt x="753" y="802"/>
                    <a:pt x="288" y="118"/>
                  </a:cubicBezTo>
                  <a:cubicBezTo>
                    <a:pt x="247" y="36"/>
                    <a:pt x="191" y="0"/>
                    <a:pt x="1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2"/>
            <p:cNvSpPr/>
            <p:nvPr/>
          </p:nvSpPr>
          <p:spPr>
            <a:xfrm>
              <a:off x="7183000" y="2517750"/>
              <a:ext cx="32300" cy="30225"/>
            </a:xfrm>
            <a:custGeom>
              <a:avLst/>
              <a:gdLst/>
              <a:ahLst/>
              <a:cxnLst/>
              <a:rect l="l" t="t" r="r" b="b"/>
              <a:pathLst>
                <a:path w="1292" h="1209" extrusionOk="0">
                  <a:moveTo>
                    <a:pt x="274" y="1"/>
                  </a:moveTo>
                  <a:cubicBezTo>
                    <a:pt x="102" y="1"/>
                    <a:pt x="1" y="173"/>
                    <a:pt x="174" y="260"/>
                  </a:cubicBezTo>
                  <a:cubicBezTo>
                    <a:pt x="420" y="588"/>
                    <a:pt x="639" y="1054"/>
                    <a:pt x="995" y="1163"/>
                  </a:cubicBezTo>
                  <a:cubicBezTo>
                    <a:pt x="1027" y="1195"/>
                    <a:pt x="1069" y="1209"/>
                    <a:pt x="1109" y="1209"/>
                  </a:cubicBezTo>
                  <a:cubicBezTo>
                    <a:pt x="1205" y="1209"/>
                    <a:pt x="1292" y="1131"/>
                    <a:pt x="1214" y="1054"/>
                  </a:cubicBezTo>
                  <a:cubicBezTo>
                    <a:pt x="1105" y="588"/>
                    <a:pt x="749" y="260"/>
                    <a:pt x="420" y="41"/>
                  </a:cubicBezTo>
                  <a:cubicBezTo>
                    <a:pt x="369" y="13"/>
                    <a:pt x="319" y="1"/>
                    <a:pt x="2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2"/>
            <p:cNvSpPr/>
            <p:nvPr/>
          </p:nvSpPr>
          <p:spPr>
            <a:xfrm>
              <a:off x="7192125" y="2604900"/>
              <a:ext cx="46550" cy="53475"/>
            </a:xfrm>
            <a:custGeom>
              <a:avLst/>
              <a:gdLst/>
              <a:ahLst/>
              <a:cxnLst/>
              <a:rect l="l" t="t" r="r" b="b"/>
              <a:pathLst>
                <a:path w="1862" h="2139" extrusionOk="0">
                  <a:moveTo>
                    <a:pt x="274" y="1"/>
                  </a:moveTo>
                  <a:cubicBezTo>
                    <a:pt x="145" y="1"/>
                    <a:pt x="0" y="222"/>
                    <a:pt x="165" y="305"/>
                  </a:cubicBezTo>
                  <a:cubicBezTo>
                    <a:pt x="384" y="661"/>
                    <a:pt x="630" y="989"/>
                    <a:pt x="959" y="1345"/>
                  </a:cubicBezTo>
                  <a:cubicBezTo>
                    <a:pt x="1178" y="1564"/>
                    <a:pt x="1424" y="1892"/>
                    <a:pt x="1643" y="2139"/>
                  </a:cubicBezTo>
                  <a:cubicBezTo>
                    <a:pt x="1752" y="2139"/>
                    <a:pt x="1862" y="2029"/>
                    <a:pt x="1862" y="2029"/>
                  </a:cubicBezTo>
                  <a:cubicBezTo>
                    <a:pt x="1643" y="1673"/>
                    <a:pt x="1533" y="1345"/>
                    <a:pt x="1178" y="989"/>
                  </a:cubicBezTo>
                  <a:cubicBezTo>
                    <a:pt x="849" y="770"/>
                    <a:pt x="740" y="414"/>
                    <a:pt x="384" y="86"/>
                  </a:cubicBezTo>
                  <a:cubicBezTo>
                    <a:pt x="357" y="25"/>
                    <a:pt x="316" y="1"/>
                    <a:pt x="2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2"/>
            <p:cNvSpPr/>
            <p:nvPr/>
          </p:nvSpPr>
          <p:spPr>
            <a:xfrm>
              <a:off x="7122850" y="2543325"/>
              <a:ext cx="30300" cy="32250"/>
            </a:xfrm>
            <a:custGeom>
              <a:avLst/>
              <a:gdLst/>
              <a:ahLst/>
              <a:cxnLst/>
              <a:rect l="l" t="t" r="r" b="b"/>
              <a:pathLst>
                <a:path w="1212" h="1290" extrusionOk="0">
                  <a:moveTo>
                    <a:pt x="237" y="1"/>
                  </a:moveTo>
                  <a:cubicBezTo>
                    <a:pt x="127" y="1"/>
                    <a:pt x="1" y="161"/>
                    <a:pt x="89" y="250"/>
                  </a:cubicBezTo>
                  <a:cubicBezTo>
                    <a:pt x="199" y="387"/>
                    <a:pt x="418" y="606"/>
                    <a:pt x="527" y="825"/>
                  </a:cubicBezTo>
                  <a:cubicBezTo>
                    <a:pt x="664" y="934"/>
                    <a:pt x="883" y="1071"/>
                    <a:pt x="993" y="1290"/>
                  </a:cubicBezTo>
                  <a:cubicBezTo>
                    <a:pt x="1102" y="1290"/>
                    <a:pt x="1212" y="1180"/>
                    <a:pt x="1102" y="1071"/>
                  </a:cubicBezTo>
                  <a:cubicBezTo>
                    <a:pt x="993" y="934"/>
                    <a:pt x="883" y="715"/>
                    <a:pt x="774" y="606"/>
                  </a:cubicBezTo>
                  <a:cubicBezTo>
                    <a:pt x="527" y="387"/>
                    <a:pt x="418" y="250"/>
                    <a:pt x="308" y="31"/>
                  </a:cubicBezTo>
                  <a:cubicBezTo>
                    <a:pt x="287" y="10"/>
                    <a:pt x="262" y="1"/>
                    <a:pt x="2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2"/>
            <p:cNvSpPr/>
            <p:nvPr/>
          </p:nvSpPr>
          <p:spPr>
            <a:xfrm>
              <a:off x="7262725" y="2545675"/>
              <a:ext cx="50550" cy="61375"/>
            </a:xfrm>
            <a:custGeom>
              <a:avLst/>
              <a:gdLst/>
              <a:ahLst/>
              <a:cxnLst/>
              <a:rect l="l" t="t" r="r" b="b"/>
              <a:pathLst>
                <a:path w="2022" h="2455" extrusionOk="0">
                  <a:moveTo>
                    <a:pt x="184" y="1"/>
                  </a:moveTo>
                  <a:cubicBezTo>
                    <a:pt x="87" y="1"/>
                    <a:pt x="1" y="78"/>
                    <a:pt x="78" y="156"/>
                  </a:cubicBezTo>
                  <a:cubicBezTo>
                    <a:pt x="406" y="621"/>
                    <a:pt x="872" y="1196"/>
                    <a:pt x="1228" y="1771"/>
                  </a:cubicBezTo>
                  <a:cubicBezTo>
                    <a:pt x="1337" y="1990"/>
                    <a:pt x="1446" y="2345"/>
                    <a:pt x="1912" y="2455"/>
                  </a:cubicBezTo>
                  <a:cubicBezTo>
                    <a:pt x="1912" y="2455"/>
                    <a:pt x="2021" y="2345"/>
                    <a:pt x="1912" y="2209"/>
                  </a:cubicBezTo>
                  <a:cubicBezTo>
                    <a:pt x="1446" y="2099"/>
                    <a:pt x="1337" y="1524"/>
                    <a:pt x="1091" y="1196"/>
                  </a:cubicBezTo>
                  <a:cubicBezTo>
                    <a:pt x="872" y="731"/>
                    <a:pt x="543" y="402"/>
                    <a:pt x="297" y="46"/>
                  </a:cubicBezTo>
                  <a:cubicBezTo>
                    <a:pt x="265" y="14"/>
                    <a:pt x="223" y="1"/>
                    <a:pt x="1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2"/>
            <p:cNvSpPr/>
            <p:nvPr/>
          </p:nvSpPr>
          <p:spPr>
            <a:xfrm>
              <a:off x="7211750" y="2329575"/>
              <a:ext cx="26925" cy="29100"/>
            </a:xfrm>
            <a:custGeom>
              <a:avLst/>
              <a:gdLst/>
              <a:ahLst/>
              <a:cxnLst/>
              <a:rect l="l" t="t" r="r" b="b"/>
              <a:pathLst>
                <a:path w="1077" h="1164" extrusionOk="0">
                  <a:moveTo>
                    <a:pt x="303" y="1"/>
                  </a:moveTo>
                  <a:cubicBezTo>
                    <a:pt x="170" y="1"/>
                    <a:pt x="0" y="173"/>
                    <a:pt x="174" y="260"/>
                  </a:cubicBezTo>
                  <a:cubicBezTo>
                    <a:pt x="393" y="479"/>
                    <a:pt x="529" y="1054"/>
                    <a:pt x="967" y="1163"/>
                  </a:cubicBezTo>
                  <a:lnTo>
                    <a:pt x="1077" y="1054"/>
                  </a:lnTo>
                  <a:cubicBezTo>
                    <a:pt x="967" y="835"/>
                    <a:pt x="858" y="725"/>
                    <a:pt x="748" y="479"/>
                  </a:cubicBezTo>
                  <a:cubicBezTo>
                    <a:pt x="639" y="370"/>
                    <a:pt x="529" y="151"/>
                    <a:pt x="393" y="41"/>
                  </a:cubicBezTo>
                  <a:cubicBezTo>
                    <a:pt x="370" y="13"/>
                    <a:pt x="338" y="1"/>
                    <a:pt x="3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2"/>
            <p:cNvSpPr/>
            <p:nvPr/>
          </p:nvSpPr>
          <p:spPr>
            <a:xfrm>
              <a:off x="7253600" y="2295375"/>
              <a:ext cx="42550" cy="41850"/>
            </a:xfrm>
            <a:custGeom>
              <a:avLst/>
              <a:gdLst/>
              <a:ahLst/>
              <a:cxnLst/>
              <a:rect l="l" t="t" r="r" b="b"/>
              <a:pathLst>
                <a:path w="1702" h="1674" extrusionOk="0">
                  <a:moveTo>
                    <a:pt x="252" y="0"/>
                  </a:moveTo>
                  <a:cubicBezTo>
                    <a:pt x="137" y="0"/>
                    <a:pt x="0" y="173"/>
                    <a:pt x="87" y="260"/>
                  </a:cubicBezTo>
                  <a:lnTo>
                    <a:pt x="1456" y="1628"/>
                  </a:lnTo>
                  <a:cubicBezTo>
                    <a:pt x="1496" y="1660"/>
                    <a:pt x="1533" y="1673"/>
                    <a:pt x="1567" y="1673"/>
                  </a:cubicBezTo>
                  <a:cubicBezTo>
                    <a:pt x="1647" y="1673"/>
                    <a:pt x="1702" y="1596"/>
                    <a:pt x="1702" y="1519"/>
                  </a:cubicBezTo>
                  <a:cubicBezTo>
                    <a:pt x="1346" y="944"/>
                    <a:pt x="771" y="479"/>
                    <a:pt x="333" y="41"/>
                  </a:cubicBezTo>
                  <a:cubicBezTo>
                    <a:pt x="311" y="12"/>
                    <a:pt x="282" y="0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2"/>
            <p:cNvSpPr/>
            <p:nvPr/>
          </p:nvSpPr>
          <p:spPr>
            <a:xfrm>
              <a:off x="7287250" y="2433225"/>
              <a:ext cx="36975" cy="50500"/>
            </a:xfrm>
            <a:custGeom>
              <a:avLst/>
              <a:gdLst/>
              <a:ahLst/>
              <a:cxnLst/>
              <a:rect l="l" t="t" r="r" b="b"/>
              <a:pathLst>
                <a:path w="1479" h="2020" extrusionOk="0">
                  <a:moveTo>
                    <a:pt x="110" y="1"/>
                  </a:moveTo>
                  <a:cubicBezTo>
                    <a:pt x="0" y="1"/>
                    <a:pt x="0" y="220"/>
                    <a:pt x="110" y="220"/>
                  </a:cubicBezTo>
                  <a:cubicBezTo>
                    <a:pt x="356" y="329"/>
                    <a:pt x="465" y="904"/>
                    <a:pt x="575" y="1123"/>
                  </a:cubicBezTo>
                  <a:cubicBezTo>
                    <a:pt x="794" y="1479"/>
                    <a:pt x="1150" y="1698"/>
                    <a:pt x="1259" y="1917"/>
                  </a:cubicBezTo>
                  <a:cubicBezTo>
                    <a:pt x="1259" y="1985"/>
                    <a:pt x="1314" y="2019"/>
                    <a:pt x="1369" y="2019"/>
                  </a:cubicBezTo>
                  <a:cubicBezTo>
                    <a:pt x="1423" y="2019"/>
                    <a:pt x="1478" y="1985"/>
                    <a:pt x="1478" y="1917"/>
                  </a:cubicBezTo>
                  <a:cubicBezTo>
                    <a:pt x="1478" y="1588"/>
                    <a:pt x="1040" y="1232"/>
                    <a:pt x="931" y="904"/>
                  </a:cubicBezTo>
                  <a:cubicBezTo>
                    <a:pt x="684" y="685"/>
                    <a:pt x="575" y="110"/>
                    <a:pt x="1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2"/>
            <p:cNvSpPr/>
            <p:nvPr/>
          </p:nvSpPr>
          <p:spPr>
            <a:xfrm>
              <a:off x="7315975" y="2254800"/>
              <a:ext cx="51350" cy="69650"/>
            </a:xfrm>
            <a:custGeom>
              <a:avLst/>
              <a:gdLst/>
              <a:ahLst/>
              <a:cxnLst/>
              <a:rect l="l" t="t" r="r" b="b"/>
              <a:pathLst>
                <a:path w="2054" h="2786" extrusionOk="0">
                  <a:moveTo>
                    <a:pt x="82" y="0"/>
                  </a:moveTo>
                  <a:cubicBezTo>
                    <a:pt x="49" y="0"/>
                    <a:pt x="1" y="49"/>
                    <a:pt x="1" y="49"/>
                  </a:cubicBezTo>
                  <a:cubicBezTo>
                    <a:pt x="576" y="979"/>
                    <a:pt x="1013" y="2102"/>
                    <a:pt x="1835" y="2786"/>
                  </a:cubicBezTo>
                  <a:cubicBezTo>
                    <a:pt x="1944" y="2786"/>
                    <a:pt x="2054" y="2676"/>
                    <a:pt x="1944" y="2676"/>
                  </a:cubicBezTo>
                  <a:cubicBezTo>
                    <a:pt x="1260" y="1883"/>
                    <a:pt x="795" y="979"/>
                    <a:pt x="110" y="49"/>
                  </a:cubicBezTo>
                  <a:cubicBezTo>
                    <a:pt x="110" y="12"/>
                    <a:pt x="98" y="0"/>
                    <a:pt x="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2"/>
            <p:cNvSpPr/>
            <p:nvPr/>
          </p:nvSpPr>
          <p:spPr>
            <a:xfrm>
              <a:off x="7335825" y="2370275"/>
              <a:ext cx="45875" cy="51350"/>
            </a:xfrm>
            <a:custGeom>
              <a:avLst/>
              <a:gdLst/>
              <a:ahLst/>
              <a:cxnLst/>
              <a:rect l="l" t="t" r="r" b="b"/>
              <a:pathLst>
                <a:path w="1835" h="2054" extrusionOk="0">
                  <a:moveTo>
                    <a:pt x="356" y="1"/>
                  </a:moveTo>
                  <a:cubicBezTo>
                    <a:pt x="219" y="1"/>
                    <a:pt x="1" y="110"/>
                    <a:pt x="110" y="220"/>
                  </a:cubicBezTo>
                  <a:cubicBezTo>
                    <a:pt x="685" y="794"/>
                    <a:pt x="904" y="1588"/>
                    <a:pt x="1588" y="2053"/>
                  </a:cubicBezTo>
                  <a:cubicBezTo>
                    <a:pt x="1725" y="2053"/>
                    <a:pt x="1834" y="1944"/>
                    <a:pt x="1834" y="1944"/>
                  </a:cubicBezTo>
                  <a:cubicBezTo>
                    <a:pt x="1479" y="1588"/>
                    <a:pt x="1260" y="1260"/>
                    <a:pt x="1041" y="904"/>
                  </a:cubicBezTo>
                  <a:cubicBezTo>
                    <a:pt x="794" y="575"/>
                    <a:pt x="575" y="220"/>
                    <a:pt x="3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2"/>
            <p:cNvSpPr/>
            <p:nvPr/>
          </p:nvSpPr>
          <p:spPr>
            <a:xfrm>
              <a:off x="7419375" y="2568725"/>
              <a:ext cx="33475" cy="46550"/>
            </a:xfrm>
            <a:custGeom>
              <a:avLst/>
              <a:gdLst/>
              <a:ahLst/>
              <a:cxnLst/>
              <a:rect l="l" t="t" r="r" b="b"/>
              <a:pathLst>
                <a:path w="1339" h="1862" extrusionOk="0">
                  <a:moveTo>
                    <a:pt x="192" y="0"/>
                  </a:moveTo>
                  <a:cubicBezTo>
                    <a:pt x="93" y="0"/>
                    <a:pt x="1" y="115"/>
                    <a:pt x="80" y="274"/>
                  </a:cubicBezTo>
                  <a:cubicBezTo>
                    <a:pt x="189" y="602"/>
                    <a:pt x="299" y="1068"/>
                    <a:pt x="545" y="1423"/>
                  </a:cubicBezTo>
                  <a:cubicBezTo>
                    <a:pt x="764" y="1642"/>
                    <a:pt x="874" y="1861"/>
                    <a:pt x="1229" y="1861"/>
                  </a:cubicBezTo>
                  <a:cubicBezTo>
                    <a:pt x="1339" y="1861"/>
                    <a:pt x="1339" y="1752"/>
                    <a:pt x="1229" y="1642"/>
                  </a:cubicBezTo>
                  <a:cubicBezTo>
                    <a:pt x="1120" y="1533"/>
                    <a:pt x="983" y="1177"/>
                    <a:pt x="764" y="1068"/>
                  </a:cubicBezTo>
                  <a:cubicBezTo>
                    <a:pt x="655" y="739"/>
                    <a:pt x="436" y="383"/>
                    <a:pt x="299" y="55"/>
                  </a:cubicBezTo>
                  <a:cubicBezTo>
                    <a:pt x="269" y="17"/>
                    <a:pt x="230" y="0"/>
                    <a:pt x="1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2"/>
            <p:cNvSpPr/>
            <p:nvPr/>
          </p:nvSpPr>
          <p:spPr>
            <a:xfrm>
              <a:off x="7331400" y="2540600"/>
              <a:ext cx="44125" cy="61725"/>
            </a:xfrm>
            <a:custGeom>
              <a:avLst/>
              <a:gdLst/>
              <a:ahLst/>
              <a:cxnLst/>
              <a:rect l="l" t="t" r="r" b="b"/>
              <a:pathLst>
                <a:path w="1765" h="2469" extrusionOk="0">
                  <a:moveTo>
                    <a:pt x="274" y="0"/>
                  </a:moveTo>
                  <a:cubicBezTo>
                    <a:pt x="110" y="0"/>
                    <a:pt x="0" y="161"/>
                    <a:pt x="178" y="249"/>
                  </a:cubicBezTo>
                  <a:cubicBezTo>
                    <a:pt x="287" y="359"/>
                    <a:pt x="396" y="605"/>
                    <a:pt x="533" y="824"/>
                  </a:cubicBezTo>
                  <a:cubicBezTo>
                    <a:pt x="643" y="1043"/>
                    <a:pt x="752" y="1180"/>
                    <a:pt x="862" y="1399"/>
                  </a:cubicBezTo>
                  <a:cubicBezTo>
                    <a:pt x="971" y="1618"/>
                    <a:pt x="971" y="1727"/>
                    <a:pt x="1081" y="1864"/>
                  </a:cubicBezTo>
                  <a:cubicBezTo>
                    <a:pt x="1218" y="2083"/>
                    <a:pt x="1437" y="2193"/>
                    <a:pt x="1546" y="2412"/>
                  </a:cubicBezTo>
                  <a:cubicBezTo>
                    <a:pt x="1546" y="2453"/>
                    <a:pt x="1566" y="2469"/>
                    <a:pt x="1593" y="2469"/>
                  </a:cubicBezTo>
                  <a:cubicBezTo>
                    <a:pt x="1657" y="2469"/>
                    <a:pt x="1765" y="2379"/>
                    <a:pt x="1765" y="2302"/>
                  </a:cubicBezTo>
                  <a:cubicBezTo>
                    <a:pt x="1765" y="2083"/>
                    <a:pt x="1765" y="2083"/>
                    <a:pt x="1546" y="1974"/>
                  </a:cubicBezTo>
                  <a:cubicBezTo>
                    <a:pt x="1437" y="1727"/>
                    <a:pt x="1327" y="1508"/>
                    <a:pt x="1218" y="1289"/>
                  </a:cubicBezTo>
                  <a:cubicBezTo>
                    <a:pt x="971" y="934"/>
                    <a:pt x="862" y="824"/>
                    <a:pt x="643" y="496"/>
                  </a:cubicBezTo>
                  <a:cubicBezTo>
                    <a:pt x="643" y="359"/>
                    <a:pt x="533" y="140"/>
                    <a:pt x="396" y="30"/>
                  </a:cubicBezTo>
                  <a:cubicBezTo>
                    <a:pt x="355" y="9"/>
                    <a:pt x="313" y="0"/>
                    <a:pt x="2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2"/>
            <p:cNvSpPr/>
            <p:nvPr/>
          </p:nvSpPr>
          <p:spPr>
            <a:xfrm>
              <a:off x="6403850" y="1697150"/>
              <a:ext cx="1085575" cy="632775"/>
            </a:xfrm>
            <a:custGeom>
              <a:avLst/>
              <a:gdLst/>
              <a:ahLst/>
              <a:cxnLst/>
              <a:rect l="l" t="t" r="r" b="b"/>
              <a:pathLst>
                <a:path w="43423" h="25311" extrusionOk="0">
                  <a:moveTo>
                    <a:pt x="22736" y="643"/>
                  </a:moveTo>
                  <a:cubicBezTo>
                    <a:pt x="26744" y="643"/>
                    <a:pt x="28637" y="3957"/>
                    <a:pt x="29068" y="7766"/>
                  </a:cubicBezTo>
                  <a:cubicBezTo>
                    <a:pt x="29068" y="7876"/>
                    <a:pt x="29157" y="7931"/>
                    <a:pt x="29246" y="7931"/>
                  </a:cubicBezTo>
                  <a:cubicBezTo>
                    <a:pt x="29335" y="7931"/>
                    <a:pt x="29424" y="7876"/>
                    <a:pt x="29424" y="7766"/>
                  </a:cubicBezTo>
                  <a:cubicBezTo>
                    <a:pt x="29921" y="6103"/>
                    <a:pt x="32039" y="5475"/>
                    <a:pt x="33532" y="5475"/>
                  </a:cubicBezTo>
                  <a:cubicBezTo>
                    <a:pt x="33684" y="5475"/>
                    <a:pt x="33830" y="5482"/>
                    <a:pt x="33968" y="5495"/>
                  </a:cubicBezTo>
                  <a:cubicBezTo>
                    <a:pt x="35446" y="5714"/>
                    <a:pt x="36267" y="6042"/>
                    <a:pt x="36705" y="7547"/>
                  </a:cubicBezTo>
                  <a:cubicBezTo>
                    <a:pt x="37061" y="8451"/>
                    <a:pt x="37061" y="9463"/>
                    <a:pt x="36486" y="10394"/>
                  </a:cubicBezTo>
                  <a:cubicBezTo>
                    <a:pt x="36376" y="10503"/>
                    <a:pt x="36486" y="10722"/>
                    <a:pt x="36705" y="10722"/>
                  </a:cubicBezTo>
                  <a:cubicBezTo>
                    <a:pt x="37102" y="10858"/>
                    <a:pt x="37480" y="10874"/>
                    <a:pt x="37859" y="10874"/>
                  </a:cubicBezTo>
                  <a:cubicBezTo>
                    <a:pt x="37976" y="10874"/>
                    <a:pt x="38093" y="10873"/>
                    <a:pt x="38210" y="10873"/>
                  </a:cubicBezTo>
                  <a:cubicBezTo>
                    <a:pt x="38710" y="10873"/>
                    <a:pt x="39223" y="10900"/>
                    <a:pt x="39798" y="11188"/>
                  </a:cubicBezTo>
                  <a:cubicBezTo>
                    <a:pt x="41385" y="11981"/>
                    <a:pt x="42644" y="13459"/>
                    <a:pt x="42644" y="15403"/>
                  </a:cubicBezTo>
                  <a:cubicBezTo>
                    <a:pt x="42556" y="17779"/>
                    <a:pt x="40258" y="18917"/>
                    <a:pt x="38109" y="18917"/>
                  </a:cubicBezTo>
                  <a:cubicBezTo>
                    <a:pt x="37584" y="18917"/>
                    <a:pt x="37068" y="18849"/>
                    <a:pt x="36595" y="18715"/>
                  </a:cubicBezTo>
                  <a:cubicBezTo>
                    <a:pt x="35336" y="18249"/>
                    <a:pt x="34761" y="17565"/>
                    <a:pt x="33749" y="16881"/>
                  </a:cubicBezTo>
                  <a:cubicBezTo>
                    <a:pt x="33728" y="16860"/>
                    <a:pt x="33702" y="16851"/>
                    <a:pt x="33675" y="16851"/>
                  </a:cubicBezTo>
                  <a:cubicBezTo>
                    <a:pt x="33555" y="16851"/>
                    <a:pt x="33393" y="17016"/>
                    <a:pt x="33393" y="17127"/>
                  </a:cubicBezTo>
                  <a:cubicBezTo>
                    <a:pt x="33393" y="18359"/>
                    <a:pt x="33393" y="19974"/>
                    <a:pt x="32845" y="20986"/>
                  </a:cubicBezTo>
                  <a:cubicBezTo>
                    <a:pt x="32161" y="22136"/>
                    <a:pt x="30793" y="22930"/>
                    <a:pt x="29643" y="23614"/>
                  </a:cubicBezTo>
                  <a:cubicBezTo>
                    <a:pt x="28234" y="24539"/>
                    <a:pt x="26659" y="24999"/>
                    <a:pt x="25063" y="24999"/>
                  </a:cubicBezTo>
                  <a:cubicBezTo>
                    <a:pt x="23683" y="24999"/>
                    <a:pt x="22286" y="24655"/>
                    <a:pt x="20967" y="23970"/>
                  </a:cubicBezTo>
                  <a:cubicBezTo>
                    <a:pt x="20967" y="23970"/>
                    <a:pt x="20857" y="23833"/>
                    <a:pt x="20748" y="23833"/>
                  </a:cubicBezTo>
                  <a:cubicBezTo>
                    <a:pt x="20392" y="23614"/>
                    <a:pt x="20063" y="23395"/>
                    <a:pt x="19708" y="23149"/>
                  </a:cubicBezTo>
                  <a:cubicBezTo>
                    <a:pt x="19270" y="22711"/>
                    <a:pt x="18695" y="22245"/>
                    <a:pt x="18230" y="21917"/>
                  </a:cubicBezTo>
                  <a:cubicBezTo>
                    <a:pt x="18175" y="21848"/>
                    <a:pt x="18120" y="21814"/>
                    <a:pt x="18079" y="21814"/>
                  </a:cubicBezTo>
                  <a:cubicBezTo>
                    <a:pt x="18038" y="21814"/>
                    <a:pt x="18011" y="21848"/>
                    <a:pt x="18011" y="21917"/>
                  </a:cubicBezTo>
                  <a:cubicBezTo>
                    <a:pt x="17901" y="22136"/>
                    <a:pt x="18011" y="22136"/>
                    <a:pt x="18011" y="22245"/>
                  </a:cubicBezTo>
                  <a:cubicBezTo>
                    <a:pt x="17160" y="23705"/>
                    <a:pt x="15571" y="24348"/>
                    <a:pt x="13939" y="24348"/>
                  </a:cubicBezTo>
                  <a:cubicBezTo>
                    <a:pt x="10738" y="24348"/>
                    <a:pt x="7375" y="21875"/>
                    <a:pt x="9115" y="18249"/>
                  </a:cubicBezTo>
                  <a:cubicBezTo>
                    <a:pt x="9209" y="18155"/>
                    <a:pt x="9141" y="17899"/>
                    <a:pt x="8981" y="17899"/>
                  </a:cubicBezTo>
                  <a:cubicBezTo>
                    <a:pt x="8955" y="17899"/>
                    <a:pt x="8927" y="17905"/>
                    <a:pt x="8896" y="17921"/>
                  </a:cubicBezTo>
                  <a:cubicBezTo>
                    <a:pt x="8335" y="18080"/>
                    <a:pt x="7805" y="18159"/>
                    <a:pt x="7307" y="18159"/>
                  </a:cubicBezTo>
                  <a:cubicBezTo>
                    <a:pt x="5666" y="18159"/>
                    <a:pt x="4367" y="17301"/>
                    <a:pt x="3422" y="15622"/>
                  </a:cubicBezTo>
                  <a:cubicBezTo>
                    <a:pt x="2163" y="13350"/>
                    <a:pt x="1369" y="9600"/>
                    <a:pt x="3860" y="7985"/>
                  </a:cubicBezTo>
                  <a:cubicBezTo>
                    <a:pt x="5400" y="6875"/>
                    <a:pt x="7148" y="6365"/>
                    <a:pt x="8896" y="6365"/>
                  </a:cubicBezTo>
                  <a:cubicBezTo>
                    <a:pt x="10380" y="6365"/>
                    <a:pt x="11864" y="6732"/>
                    <a:pt x="13221" y="7410"/>
                  </a:cubicBezTo>
                  <a:lnTo>
                    <a:pt x="13221" y="7766"/>
                  </a:lnTo>
                  <a:cubicBezTo>
                    <a:pt x="13221" y="7876"/>
                    <a:pt x="13303" y="7931"/>
                    <a:pt x="13385" y="7931"/>
                  </a:cubicBezTo>
                  <a:cubicBezTo>
                    <a:pt x="13467" y="7931"/>
                    <a:pt x="13549" y="7876"/>
                    <a:pt x="13549" y="7766"/>
                  </a:cubicBezTo>
                  <a:lnTo>
                    <a:pt x="13549" y="7657"/>
                  </a:lnTo>
                  <a:cubicBezTo>
                    <a:pt x="13686" y="7766"/>
                    <a:pt x="13795" y="7766"/>
                    <a:pt x="13905" y="7766"/>
                  </a:cubicBezTo>
                  <a:cubicBezTo>
                    <a:pt x="13927" y="7788"/>
                    <a:pt x="13949" y="7797"/>
                    <a:pt x="13969" y="7797"/>
                  </a:cubicBezTo>
                  <a:cubicBezTo>
                    <a:pt x="14049" y="7797"/>
                    <a:pt x="14102" y="7657"/>
                    <a:pt x="14014" y="7657"/>
                  </a:cubicBezTo>
                  <a:cubicBezTo>
                    <a:pt x="13905" y="7547"/>
                    <a:pt x="13795" y="7410"/>
                    <a:pt x="13686" y="7301"/>
                  </a:cubicBezTo>
                  <a:cubicBezTo>
                    <a:pt x="14014" y="3442"/>
                    <a:pt x="18339" y="1033"/>
                    <a:pt x="21760" y="705"/>
                  </a:cubicBezTo>
                  <a:cubicBezTo>
                    <a:pt x="22098" y="663"/>
                    <a:pt x="22423" y="643"/>
                    <a:pt x="22736" y="643"/>
                  </a:cubicBezTo>
                  <a:close/>
                  <a:moveTo>
                    <a:pt x="22613" y="0"/>
                  </a:moveTo>
                  <a:cubicBezTo>
                    <a:pt x="21214" y="0"/>
                    <a:pt x="19770" y="318"/>
                    <a:pt x="18476" y="814"/>
                  </a:cubicBezTo>
                  <a:cubicBezTo>
                    <a:pt x="16177" y="1608"/>
                    <a:pt x="13440" y="4345"/>
                    <a:pt x="13221" y="6973"/>
                  </a:cubicBezTo>
                  <a:cubicBezTo>
                    <a:pt x="12084" y="6256"/>
                    <a:pt x="10769" y="5807"/>
                    <a:pt x="9356" y="5807"/>
                  </a:cubicBezTo>
                  <a:cubicBezTo>
                    <a:pt x="9204" y="5807"/>
                    <a:pt x="9051" y="5812"/>
                    <a:pt x="8896" y="5823"/>
                  </a:cubicBezTo>
                  <a:cubicBezTo>
                    <a:pt x="7172" y="5932"/>
                    <a:pt x="4544" y="6507"/>
                    <a:pt x="3066" y="7547"/>
                  </a:cubicBezTo>
                  <a:cubicBezTo>
                    <a:pt x="1" y="9819"/>
                    <a:pt x="1588" y="15868"/>
                    <a:pt x="4325" y="17921"/>
                  </a:cubicBezTo>
                  <a:cubicBezTo>
                    <a:pt x="5009" y="18359"/>
                    <a:pt x="5694" y="18715"/>
                    <a:pt x="6487" y="18715"/>
                  </a:cubicBezTo>
                  <a:cubicBezTo>
                    <a:pt x="6586" y="18738"/>
                    <a:pt x="6689" y="18746"/>
                    <a:pt x="6795" y="18746"/>
                  </a:cubicBezTo>
                  <a:cubicBezTo>
                    <a:pt x="7084" y="18746"/>
                    <a:pt x="7392" y="18683"/>
                    <a:pt x="7672" y="18683"/>
                  </a:cubicBezTo>
                  <a:cubicBezTo>
                    <a:pt x="7774" y="18683"/>
                    <a:pt x="7873" y="18691"/>
                    <a:pt x="7965" y="18715"/>
                  </a:cubicBezTo>
                  <a:lnTo>
                    <a:pt x="8321" y="18715"/>
                  </a:lnTo>
                  <a:cubicBezTo>
                    <a:pt x="8321" y="19180"/>
                    <a:pt x="7965" y="20083"/>
                    <a:pt x="8075" y="20548"/>
                  </a:cubicBezTo>
                  <a:cubicBezTo>
                    <a:pt x="8212" y="21452"/>
                    <a:pt x="8540" y="22601"/>
                    <a:pt x="9225" y="23285"/>
                  </a:cubicBezTo>
                  <a:cubicBezTo>
                    <a:pt x="10213" y="24374"/>
                    <a:pt x="11872" y="24942"/>
                    <a:pt x="13523" y="24942"/>
                  </a:cubicBezTo>
                  <a:cubicBezTo>
                    <a:pt x="15481" y="24942"/>
                    <a:pt x="17427" y="24143"/>
                    <a:pt x="18230" y="22464"/>
                  </a:cubicBezTo>
                  <a:cubicBezTo>
                    <a:pt x="18476" y="22820"/>
                    <a:pt x="18914" y="23039"/>
                    <a:pt x="19270" y="23285"/>
                  </a:cubicBezTo>
                  <a:cubicBezTo>
                    <a:pt x="19708" y="23614"/>
                    <a:pt x="20063" y="23833"/>
                    <a:pt x="20529" y="23970"/>
                  </a:cubicBezTo>
                  <a:cubicBezTo>
                    <a:pt x="20857" y="24079"/>
                    <a:pt x="21213" y="24408"/>
                    <a:pt x="21541" y="24517"/>
                  </a:cubicBezTo>
                  <a:cubicBezTo>
                    <a:pt x="21541" y="24517"/>
                    <a:pt x="21541" y="24408"/>
                    <a:pt x="21651" y="24408"/>
                  </a:cubicBezTo>
                  <a:cubicBezTo>
                    <a:pt x="22929" y="24986"/>
                    <a:pt x="24343" y="25310"/>
                    <a:pt x="25756" y="25310"/>
                  </a:cubicBezTo>
                  <a:cubicBezTo>
                    <a:pt x="26884" y="25310"/>
                    <a:pt x="28011" y="25104"/>
                    <a:pt x="29068" y="24654"/>
                  </a:cubicBezTo>
                  <a:cubicBezTo>
                    <a:pt x="31231" y="23833"/>
                    <a:pt x="33749" y="21780"/>
                    <a:pt x="33858" y="19289"/>
                  </a:cubicBezTo>
                  <a:cubicBezTo>
                    <a:pt x="33858" y="19043"/>
                    <a:pt x="33749" y="17921"/>
                    <a:pt x="33858" y="17565"/>
                  </a:cubicBezTo>
                  <a:cubicBezTo>
                    <a:pt x="33858" y="17811"/>
                    <a:pt x="34323" y="18140"/>
                    <a:pt x="34323" y="18140"/>
                  </a:cubicBezTo>
                  <a:cubicBezTo>
                    <a:pt x="35583" y="18824"/>
                    <a:pt x="36595" y="19289"/>
                    <a:pt x="37964" y="19399"/>
                  </a:cubicBezTo>
                  <a:cubicBezTo>
                    <a:pt x="38113" y="19409"/>
                    <a:pt x="38261" y="19414"/>
                    <a:pt x="38406" y="19414"/>
                  </a:cubicBezTo>
                  <a:cubicBezTo>
                    <a:pt x="41372" y="19414"/>
                    <a:pt x="43423" y="17312"/>
                    <a:pt x="43109" y="14390"/>
                  </a:cubicBezTo>
                  <a:cubicBezTo>
                    <a:pt x="42754" y="12200"/>
                    <a:pt x="40482" y="10394"/>
                    <a:pt x="38320" y="10148"/>
                  </a:cubicBezTo>
                  <a:cubicBezTo>
                    <a:pt x="38203" y="10125"/>
                    <a:pt x="38091" y="10118"/>
                    <a:pt x="37986" y="10118"/>
                  </a:cubicBezTo>
                  <a:cubicBezTo>
                    <a:pt x="37763" y="10118"/>
                    <a:pt x="37574" y="10152"/>
                    <a:pt x="37448" y="10152"/>
                  </a:cubicBezTo>
                  <a:cubicBezTo>
                    <a:pt x="37341" y="10152"/>
                    <a:pt x="37280" y="10128"/>
                    <a:pt x="37280" y="10038"/>
                  </a:cubicBezTo>
                  <a:cubicBezTo>
                    <a:pt x="37170" y="10038"/>
                    <a:pt x="37498" y="9135"/>
                    <a:pt x="37498" y="8916"/>
                  </a:cubicBezTo>
                  <a:cubicBezTo>
                    <a:pt x="37498" y="7766"/>
                    <a:pt x="37280" y="6863"/>
                    <a:pt x="36486" y="5932"/>
                  </a:cubicBezTo>
                  <a:cubicBezTo>
                    <a:pt x="35753" y="5061"/>
                    <a:pt x="34779" y="4702"/>
                    <a:pt x="33760" y="4702"/>
                  </a:cubicBezTo>
                  <a:cubicBezTo>
                    <a:pt x="32379" y="4702"/>
                    <a:pt x="30917" y="5359"/>
                    <a:pt x="29862" y="6288"/>
                  </a:cubicBezTo>
                  <a:cubicBezTo>
                    <a:pt x="29753" y="6507"/>
                    <a:pt x="29534" y="6863"/>
                    <a:pt x="29287" y="6973"/>
                  </a:cubicBezTo>
                  <a:lnTo>
                    <a:pt x="29287" y="6617"/>
                  </a:lnTo>
                  <a:cubicBezTo>
                    <a:pt x="29068" y="5358"/>
                    <a:pt x="28740" y="3880"/>
                    <a:pt x="28056" y="2757"/>
                  </a:cubicBezTo>
                  <a:cubicBezTo>
                    <a:pt x="26812" y="751"/>
                    <a:pt x="24764" y="0"/>
                    <a:pt x="226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2"/>
            <p:cNvSpPr/>
            <p:nvPr/>
          </p:nvSpPr>
          <p:spPr>
            <a:xfrm>
              <a:off x="6996425" y="1754450"/>
              <a:ext cx="71200" cy="107450"/>
            </a:xfrm>
            <a:custGeom>
              <a:avLst/>
              <a:gdLst/>
              <a:ahLst/>
              <a:cxnLst/>
              <a:rect l="l" t="t" r="r" b="b"/>
              <a:pathLst>
                <a:path w="2848" h="4298" extrusionOk="0">
                  <a:moveTo>
                    <a:pt x="110" y="0"/>
                  </a:moveTo>
                  <a:cubicBezTo>
                    <a:pt x="110" y="0"/>
                    <a:pt x="1" y="0"/>
                    <a:pt x="110" y="110"/>
                  </a:cubicBezTo>
                  <a:cubicBezTo>
                    <a:pt x="1725" y="903"/>
                    <a:pt x="2300" y="2518"/>
                    <a:pt x="2738" y="4215"/>
                  </a:cubicBezTo>
                  <a:cubicBezTo>
                    <a:pt x="2738" y="4270"/>
                    <a:pt x="2765" y="4297"/>
                    <a:pt x="2792" y="4297"/>
                  </a:cubicBezTo>
                  <a:cubicBezTo>
                    <a:pt x="2820" y="4297"/>
                    <a:pt x="2847" y="4270"/>
                    <a:pt x="2847" y="4215"/>
                  </a:cubicBezTo>
                  <a:cubicBezTo>
                    <a:pt x="2738" y="2518"/>
                    <a:pt x="1616" y="794"/>
                    <a:pt x="1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2"/>
            <p:cNvSpPr/>
            <p:nvPr/>
          </p:nvSpPr>
          <p:spPr>
            <a:xfrm>
              <a:off x="7076500" y="1884375"/>
              <a:ext cx="8225" cy="13625"/>
            </a:xfrm>
            <a:custGeom>
              <a:avLst/>
              <a:gdLst/>
              <a:ahLst/>
              <a:cxnLst/>
              <a:rect l="l" t="t" r="r" b="b"/>
              <a:pathLst>
                <a:path w="329" h="545" extrusionOk="0">
                  <a:moveTo>
                    <a:pt x="124" y="1"/>
                  </a:moveTo>
                  <a:cubicBezTo>
                    <a:pt x="54" y="1"/>
                    <a:pt x="0" y="91"/>
                    <a:pt x="0" y="168"/>
                  </a:cubicBezTo>
                  <a:cubicBezTo>
                    <a:pt x="110" y="277"/>
                    <a:pt x="110" y="387"/>
                    <a:pt x="110" y="496"/>
                  </a:cubicBezTo>
                  <a:cubicBezTo>
                    <a:pt x="146" y="533"/>
                    <a:pt x="182" y="545"/>
                    <a:pt x="215" y="545"/>
                  </a:cubicBezTo>
                  <a:cubicBezTo>
                    <a:pt x="280" y="545"/>
                    <a:pt x="328" y="496"/>
                    <a:pt x="328" y="496"/>
                  </a:cubicBezTo>
                  <a:cubicBezTo>
                    <a:pt x="328" y="277"/>
                    <a:pt x="328" y="168"/>
                    <a:pt x="219" y="58"/>
                  </a:cubicBezTo>
                  <a:cubicBezTo>
                    <a:pt x="186" y="17"/>
                    <a:pt x="153" y="1"/>
                    <a:pt x="1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2"/>
            <p:cNvSpPr/>
            <p:nvPr/>
          </p:nvSpPr>
          <p:spPr>
            <a:xfrm>
              <a:off x="6802775" y="1989150"/>
              <a:ext cx="276475" cy="199950"/>
            </a:xfrm>
            <a:custGeom>
              <a:avLst/>
              <a:gdLst/>
              <a:ahLst/>
              <a:cxnLst/>
              <a:rect l="l" t="t" r="r" b="b"/>
              <a:pathLst>
                <a:path w="11059" h="7998" extrusionOk="0">
                  <a:moveTo>
                    <a:pt x="10785" y="0"/>
                  </a:moveTo>
                  <a:cubicBezTo>
                    <a:pt x="10757" y="0"/>
                    <a:pt x="10730" y="28"/>
                    <a:pt x="10730" y="82"/>
                  </a:cubicBezTo>
                  <a:cubicBezTo>
                    <a:pt x="10730" y="3038"/>
                    <a:pt x="9225" y="5666"/>
                    <a:pt x="6378" y="6816"/>
                  </a:cubicBezTo>
                  <a:cubicBezTo>
                    <a:pt x="5870" y="6993"/>
                    <a:pt x="5373" y="7073"/>
                    <a:pt x="4888" y="7073"/>
                  </a:cubicBezTo>
                  <a:cubicBezTo>
                    <a:pt x="3205" y="7073"/>
                    <a:pt x="1668" y="6105"/>
                    <a:pt x="329" y="4872"/>
                  </a:cubicBezTo>
                  <a:cubicBezTo>
                    <a:pt x="300" y="4843"/>
                    <a:pt x="263" y="4829"/>
                    <a:pt x="224" y="4829"/>
                  </a:cubicBezTo>
                  <a:cubicBezTo>
                    <a:pt x="118" y="4829"/>
                    <a:pt x="1" y="4931"/>
                    <a:pt x="1" y="5091"/>
                  </a:cubicBezTo>
                  <a:cubicBezTo>
                    <a:pt x="752" y="6958"/>
                    <a:pt x="2526" y="7998"/>
                    <a:pt x="4408" y="7998"/>
                  </a:cubicBezTo>
                  <a:cubicBezTo>
                    <a:pt x="5064" y="7998"/>
                    <a:pt x="5734" y="7871"/>
                    <a:pt x="6378" y="7609"/>
                  </a:cubicBezTo>
                  <a:cubicBezTo>
                    <a:pt x="9580" y="6460"/>
                    <a:pt x="11059" y="3257"/>
                    <a:pt x="10840" y="82"/>
                  </a:cubicBezTo>
                  <a:cubicBezTo>
                    <a:pt x="10840" y="28"/>
                    <a:pt x="10812" y="0"/>
                    <a:pt x="107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2"/>
            <p:cNvSpPr/>
            <p:nvPr/>
          </p:nvSpPr>
          <p:spPr>
            <a:xfrm>
              <a:off x="6859575" y="2019250"/>
              <a:ext cx="40400" cy="41150"/>
            </a:xfrm>
            <a:custGeom>
              <a:avLst/>
              <a:gdLst/>
              <a:ahLst/>
              <a:cxnLst/>
              <a:rect l="l" t="t" r="r" b="b"/>
              <a:pathLst>
                <a:path w="1616" h="1646" extrusionOk="0">
                  <a:moveTo>
                    <a:pt x="794" y="1"/>
                  </a:moveTo>
                  <a:cubicBezTo>
                    <a:pt x="575" y="1"/>
                    <a:pt x="466" y="137"/>
                    <a:pt x="356" y="356"/>
                  </a:cubicBezTo>
                  <a:cubicBezTo>
                    <a:pt x="1" y="575"/>
                    <a:pt x="110" y="1260"/>
                    <a:pt x="575" y="1506"/>
                  </a:cubicBezTo>
                  <a:lnTo>
                    <a:pt x="685" y="1506"/>
                  </a:lnTo>
                  <a:cubicBezTo>
                    <a:pt x="794" y="1615"/>
                    <a:pt x="931" y="1615"/>
                    <a:pt x="1041" y="1615"/>
                  </a:cubicBezTo>
                  <a:cubicBezTo>
                    <a:pt x="1082" y="1636"/>
                    <a:pt x="1119" y="1645"/>
                    <a:pt x="1154" y="1645"/>
                  </a:cubicBezTo>
                  <a:cubicBezTo>
                    <a:pt x="1301" y="1645"/>
                    <a:pt x="1390" y="1480"/>
                    <a:pt x="1479" y="1369"/>
                  </a:cubicBezTo>
                  <a:cubicBezTo>
                    <a:pt x="1479" y="1260"/>
                    <a:pt x="1615" y="1041"/>
                    <a:pt x="1615" y="931"/>
                  </a:cubicBezTo>
                  <a:cubicBezTo>
                    <a:pt x="1615" y="822"/>
                    <a:pt x="1479" y="685"/>
                    <a:pt x="1369" y="466"/>
                  </a:cubicBezTo>
                  <a:cubicBezTo>
                    <a:pt x="1369" y="247"/>
                    <a:pt x="1150" y="137"/>
                    <a:pt x="9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2"/>
            <p:cNvSpPr/>
            <p:nvPr/>
          </p:nvSpPr>
          <p:spPr>
            <a:xfrm>
              <a:off x="6919800" y="1990475"/>
              <a:ext cx="39700" cy="55150"/>
            </a:xfrm>
            <a:custGeom>
              <a:avLst/>
              <a:gdLst/>
              <a:ahLst/>
              <a:cxnLst/>
              <a:rect l="l" t="t" r="r" b="b"/>
              <a:pathLst>
                <a:path w="1588" h="2206" extrusionOk="0">
                  <a:moveTo>
                    <a:pt x="860" y="1"/>
                  </a:moveTo>
                  <a:cubicBezTo>
                    <a:pt x="802" y="1"/>
                    <a:pt x="743" y="10"/>
                    <a:pt x="684" y="29"/>
                  </a:cubicBezTo>
                  <a:cubicBezTo>
                    <a:pt x="329" y="29"/>
                    <a:pt x="219" y="358"/>
                    <a:pt x="110" y="604"/>
                  </a:cubicBezTo>
                  <a:cubicBezTo>
                    <a:pt x="0" y="933"/>
                    <a:pt x="110" y="1288"/>
                    <a:pt x="219" y="1507"/>
                  </a:cubicBezTo>
                  <a:cubicBezTo>
                    <a:pt x="219" y="1836"/>
                    <a:pt x="438" y="2082"/>
                    <a:pt x="684" y="2192"/>
                  </a:cubicBezTo>
                  <a:cubicBezTo>
                    <a:pt x="721" y="2201"/>
                    <a:pt x="758" y="2205"/>
                    <a:pt x="793" y="2205"/>
                  </a:cubicBezTo>
                  <a:cubicBezTo>
                    <a:pt x="1180" y="2205"/>
                    <a:pt x="1478" y="1689"/>
                    <a:pt x="1478" y="1288"/>
                  </a:cubicBezTo>
                  <a:cubicBezTo>
                    <a:pt x="1588" y="1152"/>
                    <a:pt x="1588" y="1152"/>
                    <a:pt x="1478" y="1042"/>
                  </a:cubicBezTo>
                  <a:cubicBezTo>
                    <a:pt x="1588" y="823"/>
                    <a:pt x="1588" y="714"/>
                    <a:pt x="1478" y="467"/>
                  </a:cubicBezTo>
                  <a:cubicBezTo>
                    <a:pt x="1388" y="197"/>
                    <a:pt x="1131" y="1"/>
                    <a:pt x="8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2"/>
            <p:cNvSpPr/>
            <p:nvPr/>
          </p:nvSpPr>
          <p:spPr>
            <a:xfrm>
              <a:off x="6514700" y="2006250"/>
              <a:ext cx="71200" cy="90350"/>
            </a:xfrm>
            <a:custGeom>
              <a:avLst/>
              <a:gdLst/>
              <a:ahLst/>
              <a:cxnLst/>
              <a:rect l="l" t="t" r="r" b="b"/>
              <a:pathLst>
                <a:path w="2848" h="3614" extrusionOk="0">
                  <a:moveTo>
                    <a:pt x="165" y="1"/>
                  </a:moveTo>
                  <a:cubicBezTo>
                    <a:pt x="138" y="1"/>
                    <a:pt x="110" y="28"/>
                    <a:pt x="110" y="83"/>
                  </a:cubicBezTo>
                  <a:cubicBezTo>
                    <a:pt x="1" y="1095"/>
                    <a:pt x="110" y="1451"/>
                    <a:pt x="794" y="2245"/>
                  </a:cubicBezTo>
                  <a:cubicBezTo>
                    <a:pt x="1150" y="2573"/>
                    <a:pt x="1479" y="2820"/>
                    <a:pt x="1835" y="3148"/>
                  </a:cubicBezTo>
                  <a:cubicBezTo>
                    <a:pt x="2163" y="3258"/>
                    <a:pt x="2409" y="3613"/>
                    <a:pt x="2628" y="3613"/>
                  </a:cubicBezTo>
                  <a:cubicBezTo>
                    <a:pt x="2738" y="3613"/>
                    <a:pt x="2847" y="3504"/>
                    <a:pt x="2738" y="3504"/>
                  </a:cubicBezTo>
                  <a:cubicBezTo>
                    <a:pt x="2519" y="3394"/>
                    <a:pt x="2272" y="3039"/>
                    <a:pt x="2053" y="2929"/>
                  </a:cubicBezTo>
                  <a:cubicBezTo>
                    <a:pt x="1835" y="2710"/>
                    <a:pt x="1479" y="2464"/>
                    <a:pt x="1150" y="2245"/>
                  </a:cubicBezTo>
                  <a:cubicBezTo>
                    <a:pt x="904" y="2026"/>
                    <a:pt x="685" y="1780"/>
                    <a:pt x="466" y="1451"/>
                  </a:cubicBezTo>
                  <a:cubicBezTo>
                    <a:pt x="220" y="1095"/>
                    <a:pt x="220" y="521"/>
                    <a:pt x="220" y="83"/>
                  </a:cubicBezTo>
                  <a:cubicBezTo>
                    <a:pt x="220" y="28"/>
                    <a:pt x="192" y="1"/>
                    <a:pt x="1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2"/>
            <p:cNvSpPr/>
            <p:nvPr/>
          </p:nvSpPr>
          <p:spPr>
            <a:xfrm>
              <a:off x="6817150" y="2321700"/>
              <a:ext cx="59550" cy="83950"/>
            </a:xfrm>
            <a:custGeom>
              <a:avLst/>
              <a:gdLst/>
              <a:ahLst/>
              <a:cxnLst/>
              <a:rect l="l" t="t" r="r" b="b"/>
              <a:pathLst>
                <a:path w="2382" h="3358" extrusionOk="0">
                  <a:moveTo>
                    <a:pt x="110" y="0"/>
                  </a:moveTo>
                  <a:cubicBezTo>
                    <a:pt x="110" y="0"/>
                    <a:pt x="1" y="0"/>
                    <a:pt x="1" y="110"/>
                  </a:cubicBezTo>
                  <a:cubicBezTo>
                    <a:pt x="1" y="685"/>
                    <a:pt x="575" y="1259"/>
                    <a:pt x="904" y="1725"/>
                  </a:cubicBezTo>
                  <a:cubicBezTo>
                    <a:pt x="1260" y="2163"/>
                    <a:pt x="1807" y="2737"/>
                    <a:pt x="2163" y="3312"/>
                  </a:cubicBezTo>
                  <a:cubicBezTo>
                    <a:pt x="2163" y="3344"/>
                    <a:pt x="2182" y="3358"/>
                    <a:pt x="2208" y="3358"/>
                  </a:cubicBezTo>
                  <a:cubicBezTo>
                    <a:pt x="2272" y="3358"/>
                    <a:pt x="2382" y="3280"/>
                    <a:pt x="2382" y="3203"/>
                  </a:cubicBezTo>
                  <a:cubicBezTo>
                    <a:pt x="2382" y="2737"/>
                    <a:pt x="1807" y="2163"/>
                    <a:pt x="1588" y="1834"/>
                  </a:cubicBezTo>
                  <a:cubicBezTo>
                    <a:pt x="1369" y="1478"/>
                    <a:pt x="1013" y="1259"/>
                    <a:pt x="904" y="1040"/>
                  </a:cubicBezTo>
                  <a:cubicBezTo>
                    <a:pt x="685" y="685"/>
                    <a:pt x="329" y="356"/>
                    <a:pt x="1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2"/>
            <p:cNvSpPr/>
            <p:nvPr/>
          </p:nvSpPr>
          <p:spPr>
            <a:xfrm>
              <a:off x="6892000" y="2427000"/>
              <a:ext cx="36025" cy="48675"/>
            </a:xfrm>
            <a:custGeom>
              <a:avLst/>
              <a:gdLst/>
              <a:ahLst/>
              <a:cxnLst/>
              <a:rect l="l" t="t" r="r" b="b"/>
              <a:pathLst>
                <a:path w="1441" h="1947" extrusionOk="0">
                  <a:moveTo>
                    <a:pt x="333" y="0"/>
                  </a:moveTo>
                  <a:cubicBezTo>
                    <a:pt x="173" y="0"/>
                    <a:pt x="1" y="127"/>
                    <a:pt x="72" y="359"/>
                  </a:cubicBezTo>
                  <a:cubicBezTo>
                    <a:pt x="182" y="688"/>
                    <a:pt x="428" y="1044"/>
                    <a:pt x="647" y="1481"/>
                  </a:cubicBezTo>
                  <a:cubicBezTo>
                    <a:pt x="756" y="1618"/>
                    <a:pt x="1003" y="1947"/>
                    <a:pt x="1222" y="1947"/>
                  </a:cubicBezTo>
                  <a:cubicBezTo>
                    <a:pt x="1441" y="1947"/>
                    <a:pt x="1441" y="1837"/>
                    <a:pt x="1331" y="1728"/>
                  </a:cubicBezTo>
                  <a:cubicBezTo>
                    <a:pt x="1222" y="1481"/>
                    <a:pt x="1112" y="1262"/>
                    <a:pt x="1003" y="1044"/>
                  </a:cubicBezTo>
                  <a:cubicBezTo>
                    <a:pt x="866" y="797"/>
                    <a:pt x="647" y="469"/>
                    <a:pt x="537" y="113"/>
                  </a:cubicBezTo>
                  <a:cubicBezTo>
                    <a:pt x="499" y="37"/>
                    <a:pt x="418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2"/>
            <p:cNvSpPr/>
            <p:nvPr/>
          </p:nvSpPr>
          <p:spPr>
            <a:xfrm>
              <a:off x="6957225" y="2531775"/>
              <a:ext cx="19375" cy="23975"/>
            </a:xfrm>
            <a:custGeom>
              <a:avLst/>
              <a:gdLst/>
              <a:ahLst/>
              <a:cxnLst/>
              <a:rect l="l" t="t" r="r" b="b"/>
              <a:pathLst>
                <a:path w="775" h="959" extrusionOk="0">
                  <a:moveTo>
                    <a:pt x="244" y="0"/>
                  </a:moveTo>
                  <a:cubicBezTo>
                    <a:pt x="134" y="0"/>
                    <a:pt x="0" y="184"/>
                    <a:pt x="91" y="274"/>
                  </a:cubicBezTo>
                  <a:cubicBezTo>
                    <a:pt x="310" y="493"/>
                    <a:pt x="446" y="712"/>
                    <a:pt x="665" y="958"/>
                  </a:cubicBezTo>
                  <a:cubicBezTo>
                    <a:pt x="665" y="958"/>
                    <a:pt x="775" y="958"/>
                    <a:pt x="775" y="849"/>
                  </a:cubicBezTo>
                  <a:cubicBezTo>
                    <a:pt x="665" y="493"/>
                    <a:pt x="556" y="274"/>
                    <a:pt x="310" y="27"/>
                  </a:cubicBezTo>
                  <a:cubicBezTo>
                    <a:pt x="290" y="8"/>
                    <a:pt x="268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2"/>
            <p:cNvSpPr/>
            <p:nvPr/>
          </p:nvSpPr>
          <p:spPr>
            <a:xfrm>
              <a:off x="7013525" y="2611375"/>
              <a:ext cx="43150" cy="53550"/>
            </a:xfrm>
            <a:custGeom>
              <a:avLst/>
              <a:gdLst/>
              <a:ahLst/>
              <a:cxnLst/>
              <a:rect l="l" t="t" r="r" b="b"/>
              <a:pathLst>
                <a:path w="1726" h="2142" extrusionOk="0">
                  <a:moveTo>
                    <a:pt x="136" y="0"/>
                  </a:moveTo>
                  <a:cubicBezTo>
                    <a:pt x="56" y="0"/>
                    <a:pt x="1" y="78"/>
                    <a:pt x="1" y="155"/>
                  </a:cubicBezTo>
                  <a:cubicBezTo>
                    <a:pt x="357" y="511"/>
                    <a:pt x="466" y="949"/>
                    <a:pt x="795" y="1195"/>
                  </a:cubicBezTo>
                  <a:cubicBezTo>
                    <a:pt x="932" y="1414"/>
                    <a:pt x="1041" y="1524"/>
                    <a:pt x="1150" y="1633"/>
                  </a:cubicBezTo>
                  <a:cubicBezTo>
                    <a:pt x="1260" y="1770"/>
                    <a:pt x="1369" y="1989"/>
                    <a:pt x="1479" y="2099"/>
                  </a:cubicBezTo>
                  <a:cubicBezTo>
                    <a:pt x="1516" y="2128"/>
                    <a:pt x="1550" y="2142"/>
                    <a:pt x="1581" y="2142"/>
                  </a:cubicBezTo>
                  <a:cubicBezTo>
                    <a:pt x="1667" y="2142"/>
                    <a:pt x="1725" y="2040"/>
                    <a:pt x="1725" y="1880"/>
                  </a:cubicBezTo>
                  <a:cubicBezTo>
                    <a:pt x="1479" y="1524"/>
                    <a:pt x="1260" y="1414"/>
                    <a:pt x="1041" y="1086"/>
                  </a:cubicBezTo>
                  <a:cubicBezTo>
                    <a:pt x="685" y="730"/>
                    <a:pt x="466" y="402"/>
                    <a:pt x="247" y="46"/>
                  </a:cubicBezTo>
                  <a:cubicBezTo>
                    <a:pt x="207" y="14"/>
                    <a:pt x="169" y="0"/>
                    <a:pt x="1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2"/>
            <p:cNvSpPr/>
            <p:nvPr/>
          </p:nvSpPr>
          <p:spPr>
            <a:xfrm>
              <a:off x="6891775" y="2309000"/>
              <a:ext cx="28050" cy="32575"/>
            </a:xfrm>
            <a:custGeom>
              <a:avLst/>
              <a:gdLst/>
              <a:ahLst/>
              <a:cxnLst/>
              <a:rect l="l" t="t" r="r" b="b"/>
              <a:pathLst>
                <a:path w="1122" h="1303" extrusionOk="0">
                  <a:moveTo>
                    <a:pt x="312" y="1"/>
                  </a:moveTo>
                  <a:cubicBezTo>
                    <a:pt x="172" y="1"/>
                    <a:pt x="0" y="108"/>
                    <a:pt x="81" y="289"/>
                  </a:cubicBezTo>
                  <a:cubicBezTo>
                    <a:pt x="437" y="618"/>
                    <a:pt x="656" y="864"/>
                    <a:pt x="765" y="1302"/>
                  </a:cubicBezTo>
                  <a:lnTo>
                    <a:pt x="1012" y="1302"/>
                  </a:lnTo>
                  <a:cubicBezTo>
                    <a:pt x="1012" y="1302"/>
                    <a:pt x="1121" y="1302"/>
                    <a:pt x="1012" y="1193"/>
                  </a:cubicBezTo>
                  <a:cubicBezTo>
                    <a:pt x="875" y="727"/>
                    <a:pt x="656" y="399"/>
                    <a:pt x="437" y="43"/>
                  </a:cubicBezTo>
                  <a:cubicBezTo>
                    <a:pt x="408" y="14"/>
                    <a:pt x="362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2"/>
            <p:cNvSpPr/>
            <p:nvPr/>
          </p:nvSpPr>
          <p:spPr>
            <a:xfrm>
              <a:off x="6963400" y="2406475"/>
              <a:ext cx="24850" cy="29525"/>
            </a:xfrm>
            <a:custGeom>
              <a:avLst/>
              <a:gdLst/>
              <a:ahLst/>
              <a:cxnLst/>
              <a:rect l="l" t="t" r="r" b="b"/>
              <a:pathLst>
                <a:path w="994" h="1181" extrusionOk="0">
                  <a:moveTo>
                    <a:pt x="294" y="1"/>
                  </a:moveTo>
                  <a:cubicBezTo>
                    <a:pt x="123" y="1"/>
                    <a:pt x="0" y="161"/>
                    <a:pt x="199" y="250"/>
                  </a:cubicBezTo>
                  <a:cubicBezTo>
                    <a:pt x="418" y="496"/>
                    <a:pt x="528" y="934"/>
                    <a:pt x="747" y="1180"/>
                  </a:cubicBezTo>
                  <a:cubicBezTo>
                    <a:pt x="884" y="1180"/>
                    <a:pt x="993" y="1071"/>
                    <a:pt x="993" y="1071"/>
                  </a:cubicBezTo>
                  <a:cubicBezTo>
                    <a:pt x="884" y="824"/>
                    <a:pt x="747" y="605"/>
                    <a:pt x="747" y="496"/>
                  </a:cubicBezTo>
                  <a:cubicBezTo>
                    <a:pt x="637" y="250"/>
                    <a:pt x="528" y="140"/>
                    <a:pt x="418" y="31"/>
                  </a:cubicBezTo>
                  <a:cubicBezTo>
                    <a:pt x="377" y="10"/>
                    <a:pt x="334" y="1"/>
                    <a:pt x="2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2"/>
            <p:cNvSpPr/>
            <p:nvPr/>
          </p:nvSpPr>
          <p:spPr>
            <a:xfrm>
              <a:off x="7033375" y="2505075"/>
              <a:ext cx="48600" cy="73250"/>
            </a:xfrm>
            <a:custGeom>
              <a:avLst/>
              <a:gdLst/>
              <a:ahLst/>
              <a:cxnLst/>
              <a:rect l="l" t="t" r="r" b="b"/>
              <a:pathLst>
                <a:path w="1944" h="2930" extrusionOk="0">
                  <a:moveTo>
                    <a:pt x="83" y="1"/>
                  </a:moveTo>
                  <a:cubicBezTo>
                    <a:pt x="35" y="1"/>
                    <a:pt x="1" y="28"/>
                    <a:pt x="1" y="83"/>
                  </a:cubicBezTo>
                  <a:cubicBezTo>
                    <a:pt x="1" y="302"/>
                    <a:pt x="1" y="411"/>
                    <a:pt x="138" y="658"/>
                  </a:cubicBezTo>
                  <a:cubicBezTo>
                    <a:pt x="466" y="986"/>
                    <a:pt x="575" y="1342"/>
                    <a:pt x="822" y="1670"/>
                  </a:cubicBezTo>
                  <a:cubicBezTo>
                    <a:pt x="1041" y="2026"/>
                    <a:pt x="1150" y="2245"/>
                    <a:pt x="1369" y="2601"/>
                  </a:cubicBezTo>
                  <a:cubicBezTo>
                    <a:pt x="1506" y="2820"/>
                    <a:pt x="1616" y="2929"/>
                    <a:pt x="1835" y="2929"/>
                  </a:cubicBezTo>
                  <a:cubicBezTo>
                    <a:pt x="1944" y="2929"/>
                    <a:pt x="1944" y="2820"/>
                    <a:pt x="1944" y="2710"/>
                  </a:cubicBezTo>
                  <a:cubicBezTo>
                    <a:pt x="1616" y="2355"/>
                    <a:pt x="1506" y="1917"/>
                    <a:pt x="1150" y="1561"/>
                  </a:cubicBezTo>
                  <a:cubicBezTo>
                    <a:pt x="1041" y="1342"/>
                    <a:pt x="822" y="1095"/>
                    <a:pt x="685" y="767"/>
                  </a:cubicBezTo>
                  <a:cubicBezTo>
                    <a:pt x="466" y="548"/>
                    <a:pt x="247" y="411"/>
                    <a:pt x="247" y="83"/>
                  </a:cubicBezTo>
                  <a:cubicBezTo>
                    <a:pt x="192" y="28"/>
                    <a:pt x="131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2"/>
            <p:cNvSpPr/>
            <p:nvPr/>
          </p:nvSpPr>
          <p:spPr>
            <a:xfrm>
              <a:off x="7128475" y="2636375"/>
              <a:ext cx="33575" cy="39100"/>
            </a:xfrm>
            <a:custGeom>
              <a:avLst/>
              <a:gdLst/>
              <a:ahLst/>
              <a:cxnLst/>
              <a:rect l="l" t="t" r="r" b="b"/>
              <a:pathLst>
                <a:path w="1343" h="1564" extrusionOk="0">
                  <a:moveTo>
                    <a:pt x="207" y="1"/>
                  </a:moveTo>
                  <a:cubicBezTo>
                    <a:pt x="104" y="1"/>
                    <a:pt x="1" y="223"/>
                    <a:pt x="83" y="305"/>
                  </a:cubicBezTo>
                  <a:cubicBezTo>
                    <a:pt x="302" y="524"/>
                    <a:pt x="439" y="770"/>
                    <a:pt x="658" y="1099"/>
                  </a:cubicBezTo>
                  <a:lnTo>
                    <a:pt x="1123" y="1564"/>
                  </a:lnTo>
                  <a:cubicBezTo>
                    <a:pt x="1233" y="1564"/>
                    <a:pt x="1342" y="1454"/>
                    <a:pt x="1342" y="1454"/>
                  </a:cubicBezTo>
                  <a:cubicBezTo>
                    <a:pt x="1233" y="1099"/>
                    <a:pt x="987" y="880"/>
                    <a:pt x="877" y="770"/>
                  </a:cubicBezTo>
                  <a:cubicBezTo>
                    <a:pt x="658" y="524"/>
                    <a:pt x="549" y="305"/>
                    <a:pt x="302" y="86"/>
                  </a:cubicBezTo>
                  <a:cubicBezTo>
                    <a:pt x="275" y="25"/>
                    <a:pt x="241" y="1"/>
                    <a:pt x="2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2"/>
            <p:cNvSpPr/>
            <p:nvPr/>
          </p:nvSpPr>
          <p:spPr>
            <a:xfrm>
              <a:off x="7006175" y="2367925"/>
              <a:ext cx="26425" cy="35000"/>
            </a:xfrm>
            <a:custGeom>
              <a:avLst/>
              <a:gdLst/>
              <a:ahLst/>
              <a:cxnLst/>
              <a:rect l="l" t="t" r="r" b="b"/>
              <a:pathLst>
                <a:path w="1057" h="1400" extrusionOk="0">
                  <a:moveTo>
                    <a:pt x="175" y="1"/>
                  </a:moveTo>
                  <a:cubicBezTo>
                    <a:pt x="81" y="1"/>
                    <a:pt x="0" y="129"/>
                    <a:pt x="76" y="204"/>
                  </a:cubicBezTo>
                  <a:cubicBezTo>
                    <a:pt x="185" y="423"/>
                    <a:pt x="404" y="669"/>
                    <a:pt x="541" y="779"/>
                  </a:cubicBezTo>
                  <a:cubicBezTo>
                    <a:pt x="651" y="998"/>
                    <a:pt x="651" y="1244"/>
                    <a:pt x="870" y="1354"/>
                  </a:cubicBezTo>
                  <a:cubicBezTo>
                    <a:pt x="902" y="1386"/>
                    <a:pt x="934" y="1399"/>
                    <a:pt x="960" y="1399"/>
                  </a:cubicBezTo>
                  <a:cubicBezTo>
                    <a:pt x="1025" y="1399"/>
                    <a:pt x="1057" y="1322"/>
                    <a:pt x="979" y="1244"/>
                  </a:cubicBezTo>
                  <a:cubicBezTo>
                    <a:pt x="870" y="998"/>
                    <a:pt x="870" y="779"/>
                    <a:pt x="760" y="669"/>
                  </a:cubicBezTo>
                  <a:cubicBezTo>
                    <a:pt x="651" y="423"/>
                    <a:pt x="541" y="204"/>
                    <a:pt x="295" y="95"/>
                  </a:cubicBezTo>
                  <a:cubicBezTo>
                    <a:pt x="261" y="27"/>
                    <a:pt x="216" y="1"/>
                    <a:pt x="1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2"/>
            <p:cNvSpPr/>
            <p:nvPr/>
          </p:nvSpPr>
          <p:spPr>
            <a:xfrm>
              <a:off x="7058025" y="2390800"/>
              <a:ext cx="41075" cy="66175"/>
            </a:xfrm>
            <a:custGeom>
              <a:avLst/>
              <a:gdLst/>
              <a:ahLst/>
              <a:cxnLst/>
              <a:rect l="l" t="t" r="r" b="b"/>
              <a:pathLst>
                <a:path w="1643" h="2647" extrusionOk="0">
                  <a:moveTo>
                    <a:pt x="68" y="1"/>
                  </a:moveTo>
                  <a:cubicBezTo>
                    <a:pt x="27" y="1"/>
                    <a:pt x="0" y="28"/>
                    <a:pt x="55" y="83"/>
                  </a:cubicBezTo>
                  <a:cubicBezTo>
                    <a:pt x="164" y="548"/>
                    <a:pt x="274" y="1123"/>
                    <a:pt x="520" y="1451"/>
                  </a:cubicBezTo>
                  <a:cubicBezTo>
                    <a:pt x="849" y="1917"/>
                    <a:pt x="1067" y="2245"/>
                    <a:pt x="1533" y="2601"/>
                  </a:cubicBezTo>
                  <a:cubicBezTo>
                    <a:pt x="1533" y="2633"/>
                    <a:pt x="1542" y="2646"/>
                    <a:pt x="1555" y="2646"/>
                  </a:cubicBezTo>
                  <a:cubicBezTo>
                    <a:pt x="1588" y="2646"/>
                    <a:pt x="1642" y="2569"/>
                    <a:pt x="1642" y="2492"/>
                  </a:cubicBezTo>
                  <a:cubicBezTo>
                    <a:pt x="1314" y="2136"/>
                    <a:pt x="958" y="1807"/>
                    <a:pt x="739" y="1342"/>
                  </a:cubicBezTo>
                  <a:cubicBezTo>
                    <a:pt x="520" y="1014"/>
                    <a:pt x="383" y="439"/>
                    <a:pt x="164" y="83"/>
                  </a:cubicBezTo>
                  <a:cubicBezTo>
                    <a:pt x="164" y="28"/>
                    <a:pt x="109" y="1"/>
                    <a:pt x="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2"/>
            <p:cNvSpPr/>
            <p:nvPr/>
          </p:nvSpPr>
          <p:spPr>
            <a:xfrm>
              <a:off x="7045750" y="2452000"/>
              <a:ext cx="21875" cy="28475"/>
            </a:xfrm>
            <a:custGeom>
              <a:avLst/>
              <a:gdLst/>
              <a:ahLst/>
              <a:cxnLst/>
              <a:rect l="l" t="t" r="r" b="b"/>
              <a:pathLst>
                <a:path w="875" h="1139" extrusionOk="0">
                  <a:moveTo>
                    <a:pt x="207" y="1"/>
                  </a:moveTo>
                  <a:cubicBezTo>
                    <a:pt x="96" y="1"/>
                    <a:pt x="0" y="102"/>
                    <a:pt x="80" y="262"/>
                  </a:cubicBezTo>
                  <a:cubicBezTo>
                    <a:pt x="190" y="481"/>
                    <a:pt x="436" y="837"/>
                    <a:pt x="655" y="1056"/>
                  </a:cubicBezTo>
                  <a:cubicBezTo>
                    <a:pt x="655" y="1111"/>
                    <a:pt x="683" y="1138"/>
                    <a:pt x="710" y="1138"/>
                  </a:cubicBezTo>
                  <a:cubicBezTo>
                    <a:pt x="737" y="1138"/>
                    <a:pt x="765" y="1111"/>
                    <a:pt x="765" y="1056"/>
                  </a:cubicBezTo>
                  <a:cubicBezTo>
                    <a:pt x="874" y="728"/>
                    <a:pt x="546" y="372"/>
                    <a:pt x="327" y="44"/>
                  </a:cubicBezTo>
                  <a:cubicBezTo>
                    <a:pt x="290" y="14"/>
                    <a:pt x="248" y="1"/>
                    <a:pt x="2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2"/>
            <p:cNvSpPr/>
            <p:nvPr/>
          </p:nvSpPr>
          <p:spPr>
            <a:xfrm>
              <a:off x="7096325" y="2350950"/>
              <a:ext cx="39725" cy="44675"/>
            </a:xfrm>
            <a:custGeom>
              <a:avLst/>
              <a:gdLst/>
              <a:ahLst/>
              <a:cxnLst/>
              <a:rect l="l" t="t" r="r" b="b"/>
              <a:pathLst>
                <a:path w="1589" h="1787" extrusionOk="0">
                  <a:moveTo>
                    <a:pt x="290" y="1"/>
                  </a:moveTo>
                  <a:cubicBezTo>
                    <a:pt x="158" y="1"/>
                    <a:pt x="1" y="118"/>
                    <a:pt x="1" y="308"/>
                  </a:cubicBezTo>
                  <a:cubicBezTo>
                    <a:pt x="1" y="664"/>
                    <a:pt x="220" y="883"/>
                    <a:pt x="466" y="1102"/>
                  </a:cubicBezTo>
                  <a:cubicBezTo>
                    <a:pt x="685" y="1348"/>
                    <a:pt x="904" y="1677"/>
                    <a:pt x="1260" y="1786"/>
                  </a:cubicBezTo>
                  <a:cubicBezTo>
                    <a:pt x="1369" y="1786"/>
                    <a:pt x="1588" y="1677"/>
                    <a:pt x="1479" y="1567"/>
                  </a:cubicBezTo>
                  <a:cubicBezTo>
                    <a:pt x="1369" y="1239"/>
                    <a:pt x="1150" y="993"/>
                    <a:pt x="1041" y="883"/>
                  </a:cubicBezTo>
                  <a:cubicBezTo>
                    <a:pt x="795" y="664"/>
                    <a:pt x="576" y="418"/>
                    <a:pt x="466" y="199"/>
                  </a:cubicBezTo>
                  <a:cubicBezTo>
                    <a:pt x="466" y="61"/>
                    <a:pt x="384" y="1"/>
                    <a:pt x="2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2"/>
            <p:cNvSpPr/>
            <p:nvPr/>
          </p:nvSpPr>
          <p:spPr>
            <a:xfrm>
              <a:off x="7162825" y="2334925"/>
              <a:ext cx="69025" cy="94225"/>
            </a:xfrm>
            <a:custGeom>
              <a:avLst/>
              <a:gdLst/>
              <a:ahLst/>
              <a:cxnLst/>
              <a:rect l="l" t="t" r="r" b="b"/>
              <a:pathLst>
                <a:path w="2761" h="3769" extrusionOk="0">
                  <a:moveTo>
                    <a:pt x="183" y="1"/>
                  </a:moveTo>
                  <a:cubicBezTo>
                    <a:pt x="87" y="1"/>
                    <a:pt x="0" y="78"/>
                    <a:pt x="78" y="156"/>
                  </a:cubicBezTo>
                  <a:cubicBezTo>
                    <a:pt x="434" y="840"/>
                    <a:pt x="981" y="1415"/>
                    <a:pt x="1446" y="1989"/>
                  </a:cubicBezTo>
                  <a:cubicBezTo>
                    <a:pt x="1556" y="2318"/>
                    <a:pt x="1802" y="2564"/>
                    <a:pt x="1912" y="2783"/>
                  </a:cubicBezTo>
                  <a:cubicBezTo>
                    <a:pt x="2131" y="3112"/>
                    <a:pt x="2486" y="3358"/>
                    <a:pt x="2596" y="3686"/>
                  </a:cubicBezTo>
                  <a:cubicBezTo>
                    <a:pt x="2596" y="3741"/>
                    <a:pt x="2651" y="3769"/>
                    <a:pt x="2692" y="3769"/>
                  </a:cubicBezTo>
                  <a:cubicBezTo>
                    <a:pt x="2733" y="3769"/>
                    <a:pt x="2760" y="3741"/>
                    <a:pt x="2705" y="3686"/>
                  </a:cubicBezTo>
                  <a:cubicBezTo>
                    <a:pt x="2705" y="3112"/>
                    <a:pt x="2131" y="2674"/>
                    <a:pt x="1912" y="2208"/>
                  </a:cubicBezTo>
                  <a:cubicBezTo>
                    <a:pt x="1337" y="1415"/>
                    <a:pt x="762" y="840"/>
                    <a:pt x="297" y="46"/>
                  </a:cubicBezTo>
                  <a:cubicBezTo>
                    <a:pt x="265" y="14"/>
                    <a:pt x="223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2"/>
            <p:cNvSpPr/>
            <p:nvPr/>
          </p:nvSpPr>
          <p:spPr>
            <a:xfrm>
              <a:off x="7194000" y="2474925"/>
              <a:ext cx="31000" cy="30625"/>
            </a:xfrm>
            <a:custGeom>
              <a:avLst/>
              <a:gdLst/>
              <a:ahLst/>
              <a:cxnLst/>
              <a:rect l="l" t="t" r="r" b="b"/>
              <a:pathLst>
                <a:path w="1240" h="1225" extrusionOk="0">
                  <a:moveTo>
                    <a:pt x="241" y="1"/>
                  </a:moveTo>
                  <a:cubicBezTo>
                    <a:pt x="131" y="1"/>
                    <a:pt x="0" y="184"/>
                    <a:pt x="90" y="386"/>
                  </a:cubicBezTo>
                  <a:cubicBezTo>
                    <a:pt x="418" y="605"/>
                    <a:pt x="665" y="1070"/>
                    <a:pt x="993" y="1179"/>
                  </a:cubicBezTo>
                  <a:cubicBezTo>
                    <a:pt x="1025" y="1211"/>
                    <a:pt x="1060" y="1225"/>
                    <a:pt x="1092" y="1225"/>
                  </a:cubicBezTo>
                  <a:cubicBezTo>
                    <a:pt x="1171" y="1225"/>
                    <a:pt x="1239" y="1147"/>
                    <a:pt x="1239" y="1070"/>
                  </a:cubicBezTo>
                  <a:cubicBezTo>
                    <a:pt x="993" y="605"/>
                    <a:pt x="665" y="386"/>
                    <a:pt x="309" y="30"/>
                  </a:cubicBezTo>
                  <a:cubicBezTo>
                    <a:pt x="289" y="10"/>
                    <a:pt x="265" y="1"/>
                    <a:pt x="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2"/>
            <p:cNvSpPr/>
            <p:nvPr/>
          </p:nvSpPr>
          <p:spPr>
            <a:xfrm>
              <a:off x="7205250" y="2562100"/>
              <a:ext cx="47800" cy="51575"/>
            </a:xfrm>
            <a:custGeom>
              <a:avLst/>
              <a:gdLst/>
              <a:ahLst/>
              <a:cxnLst/>
              <a:rect l="l" t="t" r="r" b="b"/>
              <a:pathLst>
                <a:path w="1912" h="2063" extrusionOk="0">
                  <a:moveTo>
                    <a:pt x="278" y="0"/>
                  </a:moveTo>
                  <a:cubicBezTo>
                    <a:pt x="119" y="0"/>
                    <a:pt x="1" y="216"/>
                    <a:pt x="105" y="320"/>
                  </a:cubicBezTo>
                  <a:cubicBezTo>
                    <a:pt x="434" y="648"/>
                    <a:pt x="653" y="1004"/>
                    <a:pt x="1008" y="1333"/>
                  </a:cubicBezTo>
                  <a:cubicBezTo>
                    <a:pt x="1227" y="1552"/>
                    <a:pt x="1474" y="1907"/>
                    <a:pt x="1802" y="2017"/>
                  </a:cubicBezTo>
                  <a:cubicBezTo>
                    <a:pt x="1802" y="2049"/>
                    <a:pt x="1812" y="2062"/>
                    <a:pt x="1825" y="2062"/>
                  </a:cubicBezTo>
                  <a:cubicBezTo>
                    <a:pt x="1857" y="2062"/>
                    <a:pt x="1912" y="1985"/>
                    <a:pt x="1912" y="1907"/>
                  </a:cubicBezTo>
                  <a:cubicBezTo>
                    <a:pt x="1693" y="1688"/>
                    <a:pt x="1583" y="1223"/>
                    <a:pt x="1227" y="1004"/>
                  </a:cubicBezTo>
                  <a:cubicBezTo>
                    <a:pt x="899" y="758"/>
                    <a:pt x="653" y="429"/>
                    <a:pt x="434" y="74"/>
                  </a:cubicBezTo>
                  <a:cubicBezTo>
                    <a:pt x="381" y="21"/>
                    <a:pt x="328" y="0"/>
                    <a:pt x="2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2"/>
            <p:cNvSpPr/>
            <p:nvPr/>
          </p:nvSpPr>
          <p:spPr>
            <a:xfrm>
              <a:off x="7133800" y="2503650"/>
              <a:ext cx="30975" cy="30250"/>
            </a:xfrm>
            <a:custGeom>
              <a:avLst/>
              <a:gdLst/>
              <a:ahLst/>
              <a:cxnLst/>
              <a:rect l="l" t="t" r="r" b="b"/>
              <a:pathLst>
                <a:path w="1239" h="1210" extrusionOk="0">
                  <a:moveTo>
                    <a:pt x="210" y="0"/>
                  </a:moveTo>
                  <a:cubicBezTo>
                    <a:pt x="55" y="0"/>
                    <a:pt x="1" y="161"/>
                    <a:pt x="89" y="249"/>
                  </a:cubicBezTo>
                  <a:cubicBezTo>
                    <a:pt x="226" y="359"/>
                    <a:pt x="445" y="605"/>
                    <a:pt x="555" y="824"/>
                  </a:cubicBezTo>
                  <a:cubicBezTo>
                    <a:pt x="664" y="934"/>
                    <a:pt x="910" y="1043"/>
                    <a:pt x="1020" y="1152"/>
                  </a:cubicBezTo>
                  <a:cubicBezTo>
                    <a:pt x="1053" y="1193"/>
                    <a:pt x="1085" y="1210"/>
                    <a:pt x="1115" y="1210"/>
                  </a:cubicBezTo>
                  <a:cubicBezTo>
                    <a:pt x="1185" y="1210"/>
                    <a:pt x="1239" y="1120"/>
                    <a:pt x="1239" y="1043"/>
                  </a:cubicBezTo>
                  <a:cubicBezTo>
                    <a:pt x="1020" y="934"/>
                    <a:pt x="910" y="715"/>
                    <a:pt x="774" y="468"/>
                  </a:cubicBezTo>
                  <a:cubicBezTo>
                    <a:pt x="555" y="359"/>
                    <a:pt x="445" y="249"/>
                    <a:pt x="336" y="30"/>
                  </a:cubicBezTo>
                  <a:cubicBezTo>
                    <a:pt x="289" y="9"/>
                    <a:pt x="247" y="0"/>
                    <a:pt x="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2"/>
            <p:cNvSpPr/>
            <p:nvPr/>
          </p:nvSpPr>
          <p:spPr>
            <a:xfrm>
              <a:off x="7273900" y="2500225"/>
              <a:ext cx="50075" cy="59375"/>
            </a:xfrm>
            <a:custGeom>
              <a:avLst/>
              <a:gdLst/>
              <a:ahLst/>
              <a:cxnLst/>
              <a:rect l="l" t="t" r="r" b="b"/>
              <a:pathLst>
                <a:path w="2003" h="2375" extrusionOk="0">
                  <a:moveTo>
                    <a:pt x="156" y="0"/>
                  </a:moveTo>
                  <a:cubicBezTo>
                    <a:pt x="93" y="0"/>
                    <a:pt x="0" y="91"/>
                    <a:pt x="96" y="167"/>
                  </a:cubicBezTo>
                  <a:cubicBezTo>
                    <a:pt x="425" y="605"/>
                    <a:pt x="890" y="1180"/>
                    <a:pt x="1218" y="1755"/>
                  </a:cubicBezTo>
                  <a:cubicBezTo>
                    <a:pt x="1328" y="1974"/>
                    <a:pt x="1574" y="2330"/>
                    <a:pt x="1903" y="2330"/>
                  </a:cubicBezTo>
                  <a:cubicBezTo>
                    <a:pt x="1935" y="2362"/>
                    <a:pt x="1957" y="2375"/>
                    <a:pt x="1971" y="2375"/>
                  </a:cubicBezTo>
                  <a:cubicBezTo>
                    <a:pt x="2003" y="2375"/>
                    <a:pt x="1980" y="2298"/>
                    <a:pt x="1903" y="2220"/>
                  </a:cubicBezTo>
                  <a:cubicBezTo>
                    <a:pt x="1574" y="2111"/>
                    <a:pt x="1328" y="1536"/>
                    <a:pt x="1109" y="1180"/>
                  </a:cubicBezTo>
                  <a:cubicBezTo>
                    <a:pt x="890" y="852"/>
                    <a:pt x="534" y="386"/>
                    <a:pt x="206" y="58"/>
                  </a:cubicBezTo>
                  <a:cubicBezTo>
                    <a:pt x="206" y="17"/>
                    <a:pt x="184" y="0"/>
                    <a:pt x="156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2"/>
            <p:cNvSpPr/>
            <p:nvPr/>
          </p:nvSpPr>
          <p:spPr>
            <a:xfrm>
              <a:off x="7216600" y="2286750"/>
              <a:ext cx="28250" cy="29500"/>
            </a:xfrm>
            <a:custGeom>
              <a:avLst/>
              <a:gdLst/>
              <a:ahLst/>
              <a:cxnLst/>
              <a:rect l="l" t="t" r="r" b="b"/>
              <a:pathLst>
                <a:path w="1130" h="1180" extrusionOk="0">
                  <a:moveTo>
                    <a:pt x="251" y="0"/>
                  </a:moveTo>
                  <a:cubicBezTo>
                    <a:pt x="127" y="0"/>
                    <a:pt x="1" y="160"/>
                    <a:pt x="89" y="249"/>
                  </a:cubicBezTo>
                  <a:cubicBezTo>
                    <a:pt x="445" y="495"/>
                    <a:pt x="554" y="1070"/>
                    <a:pt x="883" y="1179"/>
                  </a:cubicBezTo>
                  <a:cubicBezTo>
                    <a:pt x="1020" y="1179"/>
                    <a:pt x="1129" y="1070"/>
                    <a:pt x="1020" y="933"/>
                  </a:cubicBezTo>
                  <a:cubicBezTo>
                    <a:pt x="883" y="824"/>
                    <a:pt x="773" y="714"/>
                    <a:pt x="664" y="495"/>
                  </a:cubicBezTo>
                  <a:cubicBezTo>
                    <a:pt x="554" y="386"/>
                    <a:pt x="445" y="139"/>
                    <a:pt x="335" y="30"/>
                  </a:cubicBezTo>
                  <a:cubicBezTo>
                    <a:pt x="309" y="9"/>
                    <a:pt x="280" y="0"/>
                    <a:pt x="2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2"/>
            <p:cNvSpPr/>
            <p:nvPr/>
          </p:nvSpPr>
          <p:spPr>
            <a:xfrm>
              <a:off x="7256450" y="2252500"/>
              <a:ext cx="42450" cy="38875"/>
            </a:xfrm>
            <a:custGeom>
              <a:avLst/>
              <a:gdLst/>
              <a:ahLst/>
              <a:cxnLst/>
              <a:rect l="l" t="t" r="r" b="b"/>
              <a:pathLst>
                <a:path w="1698" h="1555" extrusionOk="0">
                  <a:moveTo>
                    <a:pt x="153" y="1"/>
                  </a:moveTo>
                  <a:cubicBezTo>
                    <a:pt x="66" y="1"/>
                    <a:pt x="1" y="141"/>
                    <a:pt x="110" y="141"/>
                  </a:cubicBezTo>
                  <a:cubicBezTo>
                    <a:pt x="548" y="606"/>
                    <a:pt x="1013" y="1071"/>
                    <a:pt x="1479" y="1509"/>
                  </a:cubicBezTo>
                  <a:cubicBezTo>
                    <a:pt x="1511" y="1541"/>
                    <a:pt x="1543" y="1555"/>
                    <a:pt x="1572" y="1555"/>
                  </a:cubicBezTo>
                  <a:cubicBezTo>
                    <a:pt x="1643" y="1555"/>
                    <a:pt x="1697" y="1477"/>
                    <a:pt x="1697" y="1400"/>
                  </a:cubicBezTo>
                  <a:cubicBezTo>
                    <a:pt x="1342" y="825"/>
                    <a:pt x="794" y="497"/>
                    <a:pt x="219" y="31"/>
                  </a:cubicBezTo>
                  <a:cubicBezTo>
                    <a:pt x="198" y="9"/>
                    <a:pt x="175" y="1"/>
                    <a:pt x="1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2"/>
            <p:cNvSpPr/>
            <p:nvPr/>
          </p:nvSpPr>
          <p:spPr>
            <a:xfrm>
              <a:off x="7293400" y="2387375"/>
              <a:ext cx="39725" cy="50675"/>
            </a:xfrm>
            <a:custGeom>
              <a:avLst/>
              <a:gdLst/>
              <a:ahLst/>
              <a:cxnLst/>
              <a:rect l="l" t="t" r="r" b="b"/>
              <a:pathLst>
                <a:path w="1589" h="2027" extrusionOk="0">
                  <a:moveTo>
                    <a:pt x="110" y="1"/>
                  </a:moveTo>
                  <a:cubicBezTo>
                    <a:pt x="1" y="1"/>
                    <a:pt x="1" y="220"/>
                    <a:pt x="110" y="220"/>
                  </a:cubicBezTo>
                  <a:cubicBezTo>
                    <a:pt x="438" y="329"/>
                    <a:pt x="548" y="904"/>
                    <a:pt x="685" y="1151"/>
                  </a:cubicBezTo>
                  <a:cubicBezTo>
                    <a:pt x="904" y="1369"/>
                    <a:pt x="1232" y="1588"/>
                    <a:pt x="1369" y="1944"/>
                  </a:cubicBezTo>
                  <a:cubicBezTo>
                    <a:pt x="1369" y="1999"/>
                    <a:pt x="1424" y="2026"/>
                    <a:pt x="1479" y="2026"/>
                  </a:cubicBezTo>
                  <a:cubicBezTo>
                    <a:pt x="1533" y="2026"/>
                    <a:pt x="1588" y="1999"/>
                    <a:pt x="1588" y="1944"/>
                  </a:cubicBezTo>
                  <a:cubicBezTo>
                    <a:pt x="1588" y="1479"/>
                    <a:pt x="1123" y="1260"/>
                    <a:pt x="904" y="904"/>
                  </a:cubicBezTo>
                  <a:cubicBezTo>
                    <a:pt x="685" y="685"/>
                    <a:pt x="548" y="110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2"/>
            <p:cNvSpPr/>
            <p:nvPr/>
          </p:nvSpPr>
          <p:spPr>
            <a:xfrm>
              <a:off x="7316900" y="2209325"/>
              <a:ext cx="52575" cy="67575"/>
            </a:xfrm>
            <a:custGeom>
              <a:avLst/>
              <a:gdLst/>
              <a:ahLst/>
              <a:cxnLst/>
              <a:rect l="l" t="t" r="r" b="b"/>
              <a:pathLst>
                <a:path w="2103" h="2703" extrusionOk="0">
                  <a:moveTo>
                    <a:pt x="81" y="1"/>
                  </a:moveTo>
                  <a:cubicBezTo>
                    <a:pt x="25" y="1"/>
                    <a:pt x="0" y="61"/>
                    <a:pt x="73" y="61"/>
                  </a:cubicBezTo>
                  <a:cubicBezTo>
                    <a:pt x="648" y="965"/>
                    <a:pt x="1113" y="2114"/>
                    <a:pt x="2017" y="2662"/>
                  </a:cubicBezTo>
                  <a:cubicBezTo>
                    <a:pt x="2017" y="2691"/>
                    <a:pt x="2022" y="2703"/>
                    <a:pt x="2029" y="2703"/>
                  </a:cubicBezTo>
                  <a:cubicBezTo>
                    <a:pt x="2054" y="2703"/>
                    <a:pt x="2102" y="2552"/>
                    <a:pt x="2017" y="2552"/>
                  </a:cubicBezTo>
                  <a:cubicBezTo>
                    <a:pt x="1332" y="1758"/>
                    <a:pt x="758" y="855"/>
                    <a:pt x="183" y="61"/>
                  </a:cubicBezTo>
                  <a:cubicBezTo>
                    <a:pt x="146" y="16"/>
                    <a:pt x="110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2"/>
            <p:cNvSpPr/>
            <p:nvPr/>
          </p:nvSpPr>
          <p:spPr>
            <a:xfrm>
              <a:off x="7341975" y="2323675"/>
              <a:ext cx="45200" cy="50125"/>
            </a:xfrm>
            <a:custGeom>
              <a:avLst/>
              <a:gdLst/>
              <a:ahLst/>
              <a:cxnLst/>
              <a:rect l="l" t="t" r="r" b="b"/>
              <a:pathLst>
                <a:path w="1808" h="2005" extrusionOk="0">
                  <a:moveTo>
                    <a:pt x="153" y="0"/>
                  </a:moveTo>
                  <a:cubicBezTo>
                    <a:pt x="67" y="0"/>
                    <a:pt x="1" y="140"/>
                    <a:pt x="110" y="140"/>
                  </a:cubicBezTo>
                  <a:cubicBezTo>
                    <a:pt x="658" y="715"/>
                    <a:pt x="1014" y="1509"/>
                    <a:pt x="1698" y="1974"/>
                  </a:cubicBezTo>
                  <a:cubicBezTo>
                    <a:pt x="1698" y="1996"/>
                    <a:pt x="1702" y="2005"/>
                    <a:pt x="1709" y="2005"/>
                  </a:cubicBezTo>
                  <a:cubicBezTo>
                    <a:pt x="1737" y="2005"/>
                    <a:pt x="1807" y="1865"/>
                    <a:pt x="1807" y="1865"/>
                  </a:cubicBezTo>
                  <a:cubicBezTo>
                    <a:pt x="1588" y="1509"/>
                    <a:pt x="1233" y="1180"/>
                    <a:pt x="1014" y="825"/>
                  </a:cubicBezTo>
                  <a:cubicBezTo>
                    <a:pt x="795" y="496"/>
                    <a:pt x="548" y="277"/>
                    <a:pt x="220" y="31"/>
                  </a:cubicBezTo>
                  <a:cubicBezTo>
                    <a:pt x="198" y="9"/>
                    <a:pt x="175" y="0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2"/>
            <p:cNvSpPr/>
            <p:nvPr/>
          </p:nvSpPr>
          <p:spPr>
            <a:xfrm>
              <a:off x="7431100" y="2518850"/>
              <a:ext cx="36125" cy="45100"/>
            </a:xfrm>
            <a:custGeom>
              <a:avLst/>
              <a:gdLst/>
              <a:ahLst/>
              <a:cxnLst/>
              <a:rect l="l" t="t" r="r" b="b"/>
              <a:pathLst>
                <a:path w="1445" h="1804" extrusionOk="0">
                  <a:moveTo>
                    <a:pt x="174" y="1"/>
                  </a:moveTo>
                  <a:cubicBezTo>
                    <a:pt x="81" y="1"/>
                    <a:pt x="1" y="141"/>
                    <a:pt x="76" y="216"/>
                  </a:cubicBezTo>
                  <a:cubicBezTo>
                    <a:pt x="186" y="681"/>
                    <a:pt x="405" y="1010"/>
                    <a:pt x="651" y="1366"/>
                  </a:cubicBezTo>
                  <a:cubicBezTo>
                    <a:pt x="760" y="1585"/>
                    <a:pt x="979" y="1804"/>
                    <a:pt x="1198" y="1804"/>
                  </a:cubicBezTo>
                  <a:cubicBezTo>
                    <a:pt x="1335" y="1804"/>
                    <a:pt x="1445" y="1694"/>
                    <a:pt x="1335" y="1585"/>
                  </a:cubicBezTo>
                  <a:cubicBezTo>
                    <a:pt x="1089" y="1475"/>
                    <a:pt x="979" y="1229"/>
                    <a:pt x="870" y="1010"/>
                  </a:cubicBezTo>
                  <a:cubicBezTo>
                    <a:pt x="651" y="681"/>
                    <a:pt x="514" y="326"/>
                    <a:pt x="295" y="107"/>
                  </a:cubicBezTo>
                  <a:cubicBezTo>
                    <a:pt x="261" y="30"/>
                    <a:pt x="216" y="1"/>
                    <a:pt x="1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2"/>
            <p:cNvSpPr/>
            <p:nvPr/>
          </p:nvSpPr>
          <p:spPr>
            <a:xfrm>
              <a:off x="7342475" y="2494750"/>
              <a:ext cx="44700" cy="59375"/>
            </a:xfrm>
            <a:custGeom>
              <a:avLst/>
              <a:gdLst/>
              <a:ahLst/>
              <a:cxnLst/>
              <a:rect l="l" t="t" r="r" b="b"/>
              <a:pathLst>
                <a:path w="1788" h="2375" extrusionOk="0">
                  <a:moveTo>
                    <a:pt x="237" y="1"/>
                  </a:moveTo>
                  <a:cubicBezTo>
                    <a:pt x="124" y="1"/>
                    <a:pt x="0" y="166"/>
                    <a:pt x="200" y="277"/>
                  </a:cubicBezTo>
                  <a:cubicBezTo>
                    <a:pt x="309" y="386"/>
                    <a:pt x="419" y="605"/>
                    <a:pt x="528" y="715"/>
                  </a:cubicBezTo>
                  <a:cubicBezTo>
                    <a:pt x="638" y="961"/>
                    <a:pt x="775" y="1180"/>
                    <a:pt x="884" y="1399"/>
                  </a:cubicBezTo>
                  <a:cubicBezTo>
                    <a:pt x="994" y="1508"/>
                    <a:pt x="994" y="1645"/>
                    <a:pt x="1103" y="1864"/>
                  </a:cubicBezTo>
                  <a:cubicBezTo>
                    <a:pt x="1322" y="1974"/>
                    <a:pt x="1459" y="2083"/>
                    <a:pt x="1568" y="2330"/>
                  </a:cubicBezTo>
                  <a:cubicBezTo>
                    <a:pt x="1600" y="2361"/>
                    <a:pt x="1631" y="2374"/>
                    <a:pt x="1660" y="2374"/>
                  </a:cubicBezTo>
                  <a:cubicBezTo>
                    <a:pt x="1731" y="2374"/>
                    <a:pt x="1787" y="2291"/>
                    <a:pt x="1787" y="2193"/>
                  </a:cubicBezTo>
                  <a:cubicBezTo>
                    <a:pt x="1787" y="2083"/>
                    <a:pt x="1787" y="1974"/>
                    <a:pt x="1678" y="1864"/>
                  </a:cubicBezTo>
                  <a:cubicBezTo>
                    <a:pt x="1459" y="1645"/>
                    <a:pt x="1322" y="1399"/>
                    <a:pt x="1213" y="1180"/>
                  </a:cubicBezTo>
                  <a:cubicBezTo>
                    <a:pt x="994" y="961"/>
                    <a:pt x="884" y="715"/>
                    <a:pt x="638" y="496"/>
                  </a:cubicBezTo>
                  <a:cubicBezTo>
                    <a:pt x="528" y="277"/>
                    <a:pt x="528" y="140"/>
                    <a:pt x="309" y="30"/>
                  </a:cubicBezTo>
                  <a:cubicBezTo>
                    <a:pt x="289" y="10"/>
                    <a:pt x="263" y="1"/>
                    <a:pt x="2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4" name="Google Shape;1094;p22"/>
          <p:cNvGrpSpPr/>
          <p:nvPr/>
        </p:nvGrpSpPr>
        <p:grpSpPr>
          <a:xfrm>
            <a:off x="7769888" y="443100"/>
            <a:ext cx="1174225" cy="741025"/>
            <a:chOff x="6355275" y="900300"/>
            <a:chExt cx="1174225" cy="741025"/>
          </a:xfrm>
        </p:grpSpPr>
        <p:sp>
          <p:nvSpPr>
            <p:cNvPr id="1095" name="Google Shape;1095;p22"/>
            <p:cNvSpPr/>
            <p:nvPr/>
          </p:nvSpPr>
          <p:spPr>
            <a:xfrm>
              <a:off x="6400425" y="944250"/>
              <a:ext cx="1129075" cy="697075"/>
            </a:xfrm>
            <a:custGeom>
              <a:avLst/>
              <a:gdLst/>
              <a:ahLst/>
              <a:cxnLst/>
              <a:rect l="l" t="t" r="r" b="b"/>
              <a:pathLst>
                <a:path w="45163" h="27883" extrusionOk="0">
                  <a:moveTo>
                    <a:pt x="3094" y="13824"/>
                  </a:moveTo>
                  <a:cubicBezTo>
                    <a:pt x="5475" y="14398"/>
                    <a:pt x="8102" y="14508"/>
                    <a:pt x="10511" y="15302"/>
                  </a:cubicBezTo>
                  <a:cubicBezTo>
                    <a:pt x="12099" y="15876"/>
                    <a:pt x="13577" y="16561"/>
                    <a:pt x="14945" y="17464"/>
                  </a:cubicBezTo>
                  <a:cubicBezTo>
                    <a:pt x="13358" y="16780"/>
                    <a:pt x="11414" y="16314"/>
                    <a:pt x="9936" y="16095"/>
                  </a:cubicBezTo>
                  <a:cubicBezTo>
                    <a:pt x="7418" y="15521"/>
                    <a:pt x="4791" y="15302"/>
                    <a:pt x="2190" y="14836"/>
                  </a:cubicBezTo>
                  <a:cubicBezTo>
                    <a:pt x="2300" y="14836"/>
                    <a:pt x="2300" y="14836"/>
                    <a:pt x="2300" y="14727"/>
                  </a:cubicBezTo>
                  <a:cubicBezTo>
                    <a:pt x="2409" y="14617"/>
                    <a:pt x="2519" y="14508"/>
                    <a:pt x="2628" y="14398"/>
                  </a:cubicBezTo>
                  <a:cubicBezTo>
                    <a:pt x="2738" y="14398"/>
                    <a:pt x="2738" y="14262"/>
                    <a:pt x="2738" y="14152"/>
                  </a:cubicBezTo>
                  <a:cubicBezTo>
                    <a:pt x="2875" y="14043"/>
                    <a:pt x="2984" y="14043"/>
                    <a:pt x="2984" y="13933"/>
                  </a:cubicBezTo>
                  <a:cubicBezTo>
                    <a:pt x="3094" y="13933"/>
                    <a:pt x="3094" y="13933"/>
                    <a:pt x="3094" y="13824"/>
                  </a:cubicBezTo>
                  <a:close/>
                  <a:moveTo>
                    <a:pt x="17657" y="532"/>
                  </a:moveTo>
                  <a:cubicBezTo>
                    <a:pt x="18969" y="532"/>
                    <a:pt x="20255" y="709"/>
                    <a:pt x="21569" y="1042"/>
                  </a:cubicBezTo>
                  <a:cubicBezTo>
                    <a:pt x="24415" y="1726"/>
                    <a:pt x="28193" y="3560"/>
                    <a:pt x="29671" y="6187"/>
                  </a:cubicBezTo>
                  <a:cubicBezTo>
                    <a:pt x="27508" y="8103"/>
                    <a:pt x="25100" y="9827"/>
                    <a:pt x="23156" y="11990"/>
                  </a:cubicBezTo>
                  <a:cubicBezTo>
                    <a:pt x="22034" y="13139"/>
                    <a:pt x="20994" y="14398"/>
                    <a:pt x="19845" y="15521"/>
                  </a:cubicBezTo>
                  <a:cubicBezTo>
                    <a:pt x="18941" y="16561"/>
                    <a:pt x="17682" y="17464"/>
                    <a:pt x="16888" y="18613"/>
                  </a:cubicBezTo>
                  <a:cubicBezTo>
                    <a:pt x="13559" y="15052"/>
                    <a:pt x="8088" y="13340"/>
                    <a:pt x="3274" y="13340"/>
                  </a:cubicBezTo>
                  <a:cubicBezTo>
                    <a:pt x="2983" y="13340"/>
                    <a:pt x="2695" y="13346"/>
                    <a:pt x="2409" y="13358"/>
                  </a:cubicBezTo>
                  <a:cubicBezTo>
                    <a:pt x="4353" y="11087"/>
                    <a:pt x="6515" y="9034"/>
                    <a:pt x="8568" y="6871"/>
                  </a:cubicBezTo>
                  <a:cubicBezTo>
                    <a:pt x="9717" y="5722"/>
                    <a:pt x="10840" y="4572"/>
                    <a:pt x="11989" y="3450"/>
                  </a:cubicBezTo>
                  <a:cubicBezTo>
                    <a:pt x="12892" y="2520"/>
                    <a:pt x="13932" y="1835"/>
                    <a:pt x="14617" y="823"/>
                  </a:cubicBezTo>
                  <a:lnTo>
                    <a:pt x="14726" y="823"/>
                  </a:lnTo>
                  <a:cubicBezTo>
                    <a:pt x="15730" y="626"/>
                    <a:pt x="16700" y="532"/>
                    <a:pt x="17657" y="532"/>
                  </a:cubicBezTo>
                  <a:close/>
                  <a:moveTo>
                    <a:pt x="33066" y="6073"/>
                  </a:moveTo>
                  <a:cubicBezTo>
                    <a:pt x="37000" y="6073"/>
                    <a:pt x="41331" y="7417"/>
                    <a:pt x="44259" y="9362"/>
                  </a:cubicBezTo>
                  <a:cubicBezTo>
                    <a:pt x="44040" y="9718"/>
                    <a:pt x="43684" y="10046"/>
                    <a:pt x="43356" y="10402"/>
                  </a:cubicBezTo>
                  <a:lnTo>
                    <a:pt x="43246" y="10402"/>
                  </a:lnTo>
                  <a:cubicBezTo>
                    <a:pt x="41303" y="12455"/>
                    <a:pt x="39469" y="14508"/>
                    <a:pt x="37635" y="16670"/>
                  </a:cubicBezTo>
                  <a:cubicBezTo>
                    <a:pt x="35829" y="18942"/>
                    <a:pt x="33530" y="20995"/>
                    <a:pt x="31942" y="23403"/>
                  </a:cubicBezTo>
                  <a:cubicBezTo>
                    <a:pt x="30930" y="21350"/>
                    <a:pt x="27618" y="19982"/>
                    <a:pt x="25565" y="19298"/>
                  </a:cubicBezTo>
                  <a:cubicBezTo>
                    <a:pt x="23899" y="18682"/>
                    <a:pt x="22138" y="18426"/>
                    <a:pt x="20344" y="18426"/>
                  </a:cubicBezTo>
                  <a:cubicBezTo>
                    <a:pt x="19426" y="18426"/>
                    <a:pt x="18499" y="18493"/>
                    <a:pt x="17573" y="18613"/>
                  </a:cubicBezTo>
                  <a:cubicBezTo>
                    <a:pt x="19297" y="16451"/>
                    <a:pt x="21459" y="14508"/>
                    <a:pt x="23266" y="12565"/>
                  </a:cubicBezTo>
                  <a:cubicBezTo>
                    <a:pt x="25319" y="10402"/>
                    <a:pt x="27618" y="8459"/>
                    <a:pt x="29780" y="6406"/>
                  </a:cubicBezTo>
                  <a:lnTo>
                    <a:pt x="29890" y="6406"/>
                  </a:lnTo>
                  <a:cubicBezTo>
                    <a:pt x="30891" y="6178"/>
                    <a:pt x="31963" y="6073"/>
                    <a:pt x="33066" y="6073"/>
                  </a:cubicBezTo>
                  <a:close/>
                  <a:moveTo>
                    <a:pt x="43465" y="10621"/>
                  </a:moveTo>
                  <a:cubicBezTo>
                    <a:pt x="43575" y="10731"/>
                    <a:pt x="43684" y="10731"/>
                    <a:pt x="43794" y="10731"/>
                  </a:cubicBezTo>
                  <a:cubicBezTo>
                    <a:pt x="43794" y="10840"/>
                    <a:pt x="43931" y="10977"/>
                    <a:pt x="44040" y="10977"/>
                  </a:cubicBezTo>
                  <a:lnTo>
                    <a:pt x="44040" y="11087"/>
                  </a:lnTo>
                  <a:cubicBezTo>
                    <a:pt x="44039" y="11086"/>
                    <a:pt x="44038" y="11085"/>
                    <a:pt x="44037" y="11085"/>
                  </a:cubicBezTo>
                  <a:cubicBezTo>
                    <a:pt x="43847" y="11085"/>
                    <a:pt x="38206" y="18372"/>
                    <a:pt x="37635" y="19051"/>
                  </a:cubicBezTo>
                  <a:cubicBezTo>
                    <a:pt x="35938" y="21104"/>
                    <a:pt x="33667" y="22938"/>
                    <a:pt x="32298" y="25210"/>
                  </a:cubicBezTo>
                  <a:cubicBezTo>
                    <a:pt x="31833" y="24416"/>
                    <a:pt x="30683" y="23978"/>
                    <a:pt x="29890" y="23513"/>
                  </a:cubicBezTo>
                  <a:cubicBezTo>
                    <a:pt x="28631" y="22610"/>
                    <a:pt x="27262" y="22035"/>
                    <a:pt x="25893" y="21460"/>
                  </a:cubicBezTo>
                  <a:cubicBezTo>
                    <a:pt x="23731" y="20557"/>
                    <a:pt x="21459" y="19982"/>
                    <a:pt x="19297" y="19298"/>
                  </a:cubicBezTo>
                  <a:cubicBezTo>
                    <a:pt x="19762" y="19298"/>
                    <a:pt x="20221" y="19291"/>
                    <a:pt x="20679" y="19291"/>
                  </a:cubicBezTo>
                  <a:cubicBezTo>
                    <a:pt x="22109" y="19291"/>
                    <a:pt x="23518" y="19354"/>
                    <a:pt x="24990" y="19872"/>
                  </a:cubicBezTo>
                  <a:cubicBezTo>
                    <a:pt x="27508" y="20666"/>
                    <a:pt x="29780" y="21925"/>
                    <a:pt x="31833" y="23622"/>
                  </a:cubicBezTo>
                  <a:cubicBezTo>
                    <a:pt x="31833" y="23700"/>
                    <a:pt x="31888" y="23777"/>
                    <a:pt x="31958" y="23777"/>
                  </a:cubicBezTo>
                  <a:cubicBezTo>
                    <a:pt x="31988" y="23777"/>
                    <a:pt x="32020" y="23764"/>
                    <a:pt x="32052" y="23732"/>
                  </a:cubicBezTo>
                  <a:cubicBezTo>
                    <a:pt x="33886" y="21788"/>
                    <a:pt x="35829" y="20091"/>
                    <a:pt x="37417" y="17929"/>
                  </a:cubicBezTo>
                  <a:cubicBezTo>
                    <a:pt x="39360" y="15411"/>
                    <a:pt x="41303" y="12893"/>
                    <a:pt x="43465" y="10621"/>
                  </a:cubicBezTo>
                  <a:close/>
                  <a:moveTo>
                    <a:pt x="43356" y="12455"/>
                  </a:moveTo>
                  <a:lnTo>
                    <a:pt x="43356" y="12565"/>
                  </a:lnTo>
                  <a:cubicBezTo>
                    <a:pt x="43465" y="12565"/>
                    <a:pt x="43575" y="12674"/>
                    <a:pt x="43684" y="12674"/>
                  </a:cubicBezTo>
                  <a:lnTo>
                    <a:pt x="43931" y="12674"/>
                  </a:lnTo>
                  <a:cubicBezTo>
                    <a:pt x="43110" y="13577"/>
                    <a:pt x="42206" y="14398"/>
                    <a:pt x="41522" y="15411"/>
                  </a:cubicBezTo>
                  <a:cubicBezTo>
                    <a:pt x="40509" y="16670"/>
                    <a:pt x="39579" y="17929"/>
                    <a:pt x="38457" y="19188"/>
                  </a:cubicBezTo>
                  <a:cubicBezTo>
                    <a:pt x="36267" y="21460"/>
                    <a:pt x="34460" y="23841"/>
                    <a:pt x="32517" y="26250"/>
                  </a:cubicBezTo>
                  <a:cubicBezTo>
                    <a:pt x="32517" y="26140"/>
                    <a:pt x="32517" y="26140"/>
                    <a:pt x="32408" y="26140"/>
                  </a:cubicBezTo>
                  <a:lnTo>
                    <a:pt x="32408" y="26031"/>
                  </a:lnTo>
                  <a:cubicBezTo>
                    <a:pt x="32375" y="25990"/>
                    <a:pt x="32340" y="25973"/>
                    <a:pt x="32306" y="25973"/>
                  </a:cubicBezTo>
                  <a:cubicBezTo>
                    <a:pt x="32229" y="25973"/>
                    <a:pt x="32161" y="26064"/>
                    <a:pt x="32161" y="26140"/>
                  </a:cubicBezTo>
                  <a:cubicBezTo>
                    <a:pt x="31942" y="25456"/>
                    <a:pt x="29780" y="24772"/>
                    <a:pt x="29096" y="24307"/>
                  </a:cubicBezTo>
                  <a:cubicBezTo>
                    <a:pt x="27618" y="23513"/>
                    <a:pt x="26140" y="22938"/>
                    <a:pt x="24634" y="22144"/>
                  </a:cubicBezTo>
                  <a:cubicBezTo>
                    <a:pt x="23512" y="21569"/>
                    <a:pt x="22363" y="21104"/>
                    <a:pt x="21213" y="20666"/>
                  </a:cubicBezTo>
                  <a:cubicBezTo>
                    <a:pt x="20529" y="20310"/>
                    <a:pt x="19735" y="19982"/>
                    <a:pt x="19051" y="19736"/>
                  </a:cubicBezTo>
                  <a:cubicBezTo>
                    <a:pt x="18613" y="19517"/>
                    <a:pt x="18257" y="19298"/>
                    <a:pt x="17792" y="19188"/>
                  </a:cubicBezTo>
                  <a:cubicBezTo>
                    <a:pt x="18038" y="19188"/>
                    <a:pt x="18257" y="19298"/>
                    <a:pt x="18367" y="19298"/>
                  </a:cubicBezTo>
                  <a:cubicBezTo>
                    <a:pt x="20200" y="19872"/>
                    <a:pt x="22034" y="20420"/>
                    <a:pt x="23731" y="21104"/>
                  </a:cubicBezTo>
                  <a:cubicBezTo>
                    <a:pt x="25319" y="21679"/>
                    <a:pt x="26934" y="22363"/>
                    <a:pt x="28412" y="23157"/>
                  </a:cubicBezTo>
                  <a:cubicBezTo>
                    <a:pt x="28725" y="23288"/>
                    <a:pt x="31555" y="25361"/>
                    <a:pt x="32099" y="25361"/>
                  </a:cubicBezTo>
                  <a:cubicBezTo>
                    <a:pt x="32125" y="25361"/>
                    <a:pt x="32146" y="25357"/>
                    <a:pt x="32161" y="25347"/>
                  </a:cubicBezTo>
                  <a:lnTo>
                    <a:pt x="32161" y="25347"/>
                  </a:lnTo>
                  <a:cubicBezTo>
                    <a:pt x="32052" y="25456"/>
                    <a:pt x="32161" y="25566"/>
                    <a:pt x="32298" y="25566"/>
                  </a:cubicBezTo>
                  <a:lnTo>
                    <a:pt x="32408" y="25566"/>
                  </a:lnTo>
                  <a:cubicBezTo>
                    <a:pt x="34351" y="23294"/>
                    <a:pt x="36404" y="21104"/>
                    <a:pt x="38210" y="18832"/>
                  </a:cubicBezTo>
                  <a:cubicBezTo>
                    <a:pt x="39360" y="17573"/>
                    <a:pt x="40263" y="16205"/>
                    <a:pt x="41194" y="14836"/>
                  </a:cubicBezTo>
                  <a:cubicBezTo>
                    <a:pt x="41878" y="14043"/>
                    <a:pt x="42672" y="13358"/>
                    <a:pt x="43356" y="12455"/>
                  </a:cubicBezTo>
                  <a:close/>
                  <a:moveTo>
                    <a:pt x="18373" y="1"/>
                  </a:moveTo>
                  <a:cubicBezTo>
                    <a:pt x="17175" y="1"/>
                    <a:pt x="15971" y="181"/>
                    <a:pt x="14726" y="576"/>
                  </a:cubicBezTo>
                  <a:cubicBezTo>
                    <a:pt x="14726" y="521"/>
                    <a:pt x="14699" y="494"/>
                    <a:pt x="14671" y="494"/>
                  </a:cubicBezTo>
                  <a:cubicBezTo>
                    <a:pt x="14644" y="494"/>
                    <a:pt x="14617" y="521"/>
                    <a:pt x="14617" y="576"/>
                  </a:cubicBezTo>
                  <a:cubicBezTo>
                    <a:pt x="13577" y="1835"/>
                    <a:pt x="12208" y="2766"/>
                    <a:pt x="10949" y="3888"/>
                  </a:cubicBezTo>
                  <a:cubicBezTo>
                    <a:pt x="9717" y="5038"/>
                    <a:pt x="8677" y="6297"/>
                    <a:pt x="7418" y="7419"/>
                  </a:cubicBezTo>
                  <a:cubicBezTo>
                    <a:pt x="5612" y="9143"/>
                    <a:pt x="2984" y="11087"/>
                    <a:pt x="2054" y="13468"/>
                  </a:cubicBezTo>
                  <a:cubicBezTo>
                    <a:pt x="1944" y="13577"/>
                    <a:pt x="2054" y="13577"/>
                    <a:pt x="2190" y="13577"/>
                  </a:cubicBezTo>
                  <a:cubicBezTo>
                    <a:pt x="2190" y="13577"/>
                    <a:pt x="2190" y="13714"/>
                    <a:pt x="2300" y="13714"/>
                  </a:cubicBezTo>
                  <a:lnTo>
                    <a:pt x="2519" y="13714"/>
                  </a:lnTo>
                  <a:cubicBezTo>
                    <a:pt x="2409" y="13824"/>
                    <a:pt x="2300" y="13933"/>
                    <a:pt x="2190" y="14043"/>
                  </a:cubicBezTo>
                  <a:cubicBezTo>
                    <a:pt x="2054" y="14152"/>
                    <a:pt x="1835" y="14398"/>
                    <a:pt x="1725" y="14508"/>
                  </a:cubicBezTo>
                  <a:lnTo>
                    <a:pt x="1725" y="14727"/>
                  </a:lnTo>
                  <a:cubicBezTo>
                    <a:pt x="1616" y="14727"/>
                    <a:pt x="1506" y="14836"/>
                    <a:pt x="1506" y="14836"/>
                  </a:cubicBezTo>
                  <a:cubicBezTo>
                    <a:pt x="1369" y="14946"/>
                    <a:pt x="1150" y="15083"/>
                    <a:pt x="1150" y="15192"/>
                  </a:cubicBezTo>
                  <a:cubicBezTo>
                    <a:pt x="1150" y="15302"/>
                    <a:pt x="1150" y="15411"/>
                    <a:pt x="1260" y="15411"/>
                  </a:cubicBezTo>
                  <a:cubicBezTo>
                    <a:pt x="1506" y="15411"/>
                    <a:pt x="1725" y="15192"/>
                    <a:pt x="1835" y="14946"/>
                  </a:cubicBezTo>
                  <a:lnTo>
                    <a:pt x="1835" y="15083"/>
                  </a:lnTo>
                  <a:lnTo>
                    <a:pt x="1944" y="15083"/>
                  </a:lnTo>
                  <a:cubicBezTo>
                    <a:pt x="6406" y="16451"/>
                    <a:pt x="11195" y="16205"/>
                    <a:pt x="15410" y="18258"/>
                  </a:cubicBezTo>
                  <a:cubicBezTo>
                    <a:pt x="13248" y="17464"/>
                    <a:pt x="10730" y="17135"/>
                    <a:pt x="8349" y="16780"/>
                  </a:cubicBezTo>
                  <a:cubicBezTo>
                    <a:pt x="6159" y="16451"/>
                    <a:pt x="3203" y="16314"/>
                    <a:pt x="1150" y="15411"/>
                  </a:cubicBezTo>
                  <a:lnTo>
                    <a:pt x="931" y="15411"/>
                  </a:lnTo>
                  <a:cubicBezTo>
                    <a:pt x="576" y="15411"/>
                    <a:pt x="247" y="15411"/>
                    <a:pt x="138" y="15767"/>
                  </a:cubicBezTo>
                  <a:cubicBezTo>
                    <a:pt x="1" y="15876"/>
                    <a:pt x="138" y="15986"/>
                    <a:pt x="247" y="15986"/>
                  </a:cubicBezTo>
                  <a:cubicBezTo>
                    <a:pt x="2190" y="16889"/>
                    <a:pt x="4353" y="17354"/>
                    <a:pt x="6624" y="17820"/>
                  </a:cubicBezTo>
                  <a:cubicBezTo>
                    <a:pt x="8896" y="18367"/>
                    <a:pt x="11414" y="18942"/>
                    <a:pt x="13932" y="19051"/>
                  </a:cubicBezTo>
                  <a:cubicBezTo>
                    <a:pt x="14042" y="19407"/>
                    <a:pt x="14261" y="19626"/>
                    <a:pt x="14617" y="19736"/>
                  </a:cubicBezTo>
                  <a:cubicBezTo>
                    <a:pt x="14836" y="19982"/>
                    <a:pt x="15055" y="20091"/>
                    <a:pt x="15301" y="20201"/>
                  </a:cubicBezTo>
                  <a:cubicBezTo>
                    <a:pt x="15729" y="20473"/>
                    <a:pt x="16157" y="20592"/>
                    <a:pt x="16588" y="20592"/>
                  </a:cubicBezTo>
                  <a:cubicBezTo>
                    <a:pt x="17066" y="20592"/>
                    <a:pt x="17548" y="20446"/>
                    <a:pt x="18038" y="20201"/>
                  </a:cubicBezTo>
                  <a:cubicBezTo>
                    <a:pt x="18832" y="20776"/>
                    <a:pt x="19845" y="21104"/>
                    <a:pt x="20775" y="21569"/>
                  </a:cubicBezTo>
                  <a:cubicBezTo>
                    <a:pt x="21897" y="22254"/>
                    <a:pt x="23156" y="22828"/>
                    <a:pt x="24415" y="23403"/>
                  </a:cubicBezTo>
                  <a:cubicBezTo>
                    <a:pt x="26249" y="24197"/>
                    <a:pt x="28056" y="25210"/>
                    <a:pt x="29999" y="26031"/>
                  </a:cubicBezTo>
                  <a:cubicBezTo>
                    <a:pt x="31149" y="26578"/>
                    <a:pt x="32161" y="27263"/>
                    <a:pt x="33201" y="27837"/>
                  </a:cubicBezTo>
                  <a:cubicBezTo>
                    <a:pt x="33266" y="27869"/>
                    <a:pt x="33320" y="27883"/>
                    <a:pt x="33369" y="27883"/>
                  </a:cubicBezTo>
                  <a:cubicBezTo>
                    <a:pt x="33487" y="27883"/>
                    <a:pt x="33570" y="27805"/>
                    <a:pt x="33667" y="27728"/>
                  </a:cubicBezTo>
                  <a:cubicBezTo>
                    <a:pt x="34570" y="27399"/>
                    <a:pt x="35254" y="26140"/>
                    <a:pt x="35938" y="25566"/>
                  </a:cubicBezTo>
                  <a:cubicBezTo>
                    <a:pt x="37088" y="24416"/>
                    <a:pt x="38101" y="23157"/>
                    <a:pt x="39141" y="21788"/>
                  </a:cubicBezTo>
                  <a:cubicBezTo>
                    <a:pt x="41057" y="19188"/>
                    <a:pt x="42891" y="16561"/>
                    <a:pt x="44834" y="13933"/>
                  </a:cubicBezTo>
                  <a:cubicBezTo>
                    <a:pt x="44834" y="13824"/>
                    <a:pt x="44943" y="13714"/>
                    <a:pt x="45053" y="13577"/>
                  </a:cubicBezTo>
                  <a:lnTo>
                    <a:pt x="45053" y="13468"/>
                  </a:lnTo>
                  <a:lnTo>
                    <a:pt x="45162" y="13358"/>
                  </a:lnTo>
                  <a:cubicBezTo>
                    <a:pt x="45162" y="13358"/>
                    <a:pt x="45114" y="13310"/>
                    <a:pt x="45081" y="13310"/>
                  </a:cubicBezTo>
                  <a:cubicBezTo>
                    <a:pt x="45065" y="13310"/>
                    <a:pt x="45053" y="13322"/>
                    <a:pt x="45053" y="13358"/>
                  </a:cubicBezTo>
                  <a:lnTo>
                    <a:pt x="44943" y="13358"/>
                  </a:lnTo>
                  <a:lnTo>
                    <a:pt x="44943" y="13249"/>
                  </a:lnTo>
                  <a:cubicBezTo>
                    <a:pt x="44834" y="13139"/>
                    <a:pt x="44615" y="13030"/>
                    <a:pt x="44478" y="13030"/>
                  </a:cubicBezTo>
                  <a:cubicBezTo>
                    <a:pt x="44259" y="13030"/>
                    <a:pt x="44150" y="12893"/>
                    <a:pt x="44040" y="12893"/>
                  </a:cubicBezTo>
                  <a:cubicBezTo>
                    <a:pt x="44150" y="12784"/>
                    <a:pt x="44259" y="12674"/>
                    <a:pt x="44369" y="12565"/>
                  </a:cubicBezTo>
                  <a:cubicBezTo>
                    <a:pt x="44448" y="12406"/>
                    <a:pt x="44355" y="12291"/>
                    <a:pt x="44257" y="12291"/>
                  </a:cubicBezTo>
                  <a:cubicBezTo>
                    <a:pt x="44219" y="12291"/>
                    <a:pt x="44180" y="12308"/>
                    <a:pt x="44150" y="12346"/>
                  </a:cubicBezTo>
                  <a:cubicBezTo>
                    <a:pt x="44040" y="12209"/>
                    <a:pt x="43684" y="12209"/>
                    <a:pt x="43465" y="12209"/>
                  </a:cubicBezTo>
                  <a:cubicBezTo>
                    <a:pt x="43794" y="11880"/>
                    <a:pt x="44040" y="11524"/>
                    <a:pt x="44259" y="11087"/>
                  </a:cubicBezTo>
                  <a:cubicBezTo>
                    <a:pt x="44259" y="11087"/>
                    <a:pt x="44369" y="10977"/>
                    <a:pt x="44259" y="10977"/>
                  </a:cubicBezTo>
                  <a:cubicBezTo>
                    <a:pt x="44150" y="10731"/>
                    <a:pt x="43931" y="10512"/>
                    <a:pt x="43684" y="10402"/>
                  </a:cubicBezTo>
                  <a:cubicBezTo>
                    <a:pt x="43931" y="10156"/>
                    <a:pt x="44259" y="9827"/>
                    <a:pt x="44478" y="9609"/>
                  </a:cubicBezTo>
                  <a:cubicBezTo>
                    <a:pt x="44724" y="9609"/>
                    <a:pt x="44943" y="9472"/>
                    <a:pt x="44834" y="9253"/>
                  </a:cubicBezTo>
                  <a:cubicBezTo>
                    <a:pt x="44911" y="9175"/>
                    <a:pt x="44879" y="9098"/>
                    <a:pt x="44776" y="9098"/>
                  </a:cubicBezTo>
                  <a:cubicBezTo>
                    <a:pt x="44734" y="9098"/>
                    <a:pt x="44679" y="9111"/>
                    <a:pt x="44615" y="9143"/>
                  </a:cubicBezTo>
                  <a:cubicBezTo>
                    <a:pt x="42891" y="7419"/>
                    <a:pt x="40044" y="6516"/>
                    <a:pt x="37882" y="5831"/>
                  </a:cubicBezTo>
                  <a:cubicBezTo>
                    <a:pt x="36681" y="5495"/>
                    <a:pt x="34889" y="5121"/>
                    <a:pt x="33220" y="5121"/>
                  </a:cubicBezTo>
                  <a:cubicBezTo>
                    <a:pt x="32036" y="5121"/>
                    <a:pt x="30915" y="5309"/>
                    <a:pt x="30109" y="5831"/>
                  </a:cubicBezTo>
                  <a:lnTo>
                    <a:pt x="29999" y="5831"/>
                  </a:lnTo>
                  <a:cubicBezTo>
                    <a:pt x="29671" y="4819"/>
                    <a:pt x="28740" y="4244"/>
                    <a:pt x="27946" y="3560"/>
                  </a:cubicBezTo>
                  <a:cubicBezTo>
                    <a:pt x="26359" y="2520"/>
                    <a:pt x="24881" y="1507"/>
                    <a:pt x="23047" y="823"/>
                  </a:cubicBezTo>
                  <a:cubicBezTo>
                    <a:pt x="21446" y="299"/>
                    <a:pt x="19914" y="1"/>
                    <a:pt x="183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6585875" y="1246225"/>
              <a:ext cx="213675" cy="81325"/>
            </a:xfrm>
            <a:custGeom>
              <a:avLst/>
              <a:gdLst/>
              <a:ahLst/>
              <a:cxnLst/>
              <a:rect l="l" t="t" r="r" b="b"/>
              <a:pathLst>
                <a:path w="8547" h="3253" extrusionOk="0">
                  <a:moveTo>
                    <a:pt x="610" y="1"/>
                  </a:moveTo>
                  <a:cubicBezTo>
                    <a:pt x="410" y="1"/>
                    <a:pt x="207" y="7"/>
                    <a:pt x="0" y="20"/>
                  </a:cubicBezTo>
                  <a:lnTo>
                    <a:pt x="0" y="130"/>
                  </a:lnTo>
                  <a:cubicBezTo>
                    <a:pt x="1725" y="267"/>
                    <a:pt x="3312" y="595"/>
                    <a:pt x="4900" y="1389"/>
                  </a:cubicBezTo>
                  <a:cubicBezTo>
                    <a:pt x="6049" y="1854"/>
                    <a:pt x="7418" y="2319"/>
                    <a:pt x="8321" y="3223"/>
                  </a:cubicBezTo>
                  <a:cubicBezTo>
                    <a:pt x="8347" y="3244"/>
                    <a:pt x="8372" y="3252"/>
                    <a:pt x="8395" y="3252"/>
                  </a:cubicBezTo>
                  <a:cubicBezTo>
                    <a:pt x="8492" y="3252"/>
                    <a:pt x="8546" y="3092"/>
                    <a:pt x="8458" y="3004"/>
                  </a:cubicBezTo>
                  <a:cubicBezTo>
                    <a:pt x="7418" y="2073"/>
                    <a:pt x="5940" y="1635"/>
                    <a:pt x="4681" y="951"/>
                  </a:cubicBezTo>
                  <a:cubicBezTo>
                    <a:pt x="3380" y="349"/>
                    <a:pt x="2079" y="1"/>
                    <a:pt x="6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6620075" y="1192650"/>
              <a:ext cx="216950" cy="86325"/>
            </a:xfrm>
            <a:custGeom>
              <a:avLst/>
              <a:gdLst/>
              <a:ahLst/>
              <a:cxnLst/>
              <a:rect l="l" t="t" r="r" b="b"/>
              <a:pathLst>
                <a:path w="8678" h="3453" extrusionOk="0">
                  <a:moveTo>
                    <a:pt x="110" y="1"/>
                  </a:moveTo>
                  <a:cubicBezTo>
                    <a:pt x="1" y="1"/>
                    <a:pt x="1" y="110"/>
                    <a:pt x="110" y="110"/>
                  </a:cubicBezTo>
                  <a:cubicBezTo>
                    <a:pt x="1616" y="466"/>
                    <a:pt x="3313" y="576"/>
                    <a:pt x="4791" y="1260"/>
                  </a:cubicBezTo>
                  <a:cubicBezTo>
                    <a:pt x="6050" y="1835"/>
                    <a:pt x="7418" y="2519"/>
                    <a:pt x="8458" y="3422"/>
                  </a:cubicBezTo>
                  <a:cubicBezTo>
                    <a:pt x="8479" y="3443"/>
                    <a:pt x="8500" y="3452"/>
                    <a:pt x="8520" y="3452"/>
                  </a:cubicBezTo>
                  <a:cubicBezTo>
                    <a:pt x="8606" y="3452"/>
                    <a:pt x="8677" y="3292"/>
                    <a:pt x="8677" y="3203"/>
                  </a:cubicBezTo>
                  <a:cubicBezTo>
                    <a:pt x="6159" y="1260"/>
                    <a:pt x="3203" y="110"/>
                    <a:pt x="1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2"/>
            <p:cNvSpPr/>
            <p:nvPr/>
          </p:nvSpPr>
          <p:spPr>
            <a:xfrm>
              <a:off x="6657150" y="1154975"/>
              <a:ext cx="213525" cy="89800"/>
            </a:xfrm>
            <a:custGeom>
              <a:avLst/>
              <a:gdLst/>
              <a:ahLst/>
              <a:cxnLst/>
              <a:rect l="l" t="t" r="r" b="b"/>
              <a:pathLst>
                <a:path w="8541" h="3592" extrusionOk="0">
                  <a:moveTo>
                    <a:pt x="69" y="0"/>
                  </a:moveTo>
                  <a:cubicBezTo>
                    <a:pt x="1" y="0"/>
                    <a:pt x="22" y="160"/>
                    <a:pt x="133" y="249"/>
                  </a:cubicBezTo>
                  <a:cubicBezTo>
                    <a:pt x="3089" y="824"/>
                    <a:pt x="5935" y="1617"/>
                    <a:pt x="8344" y="3561"/>
                  </a:cubicBezTo>
                  <a:cubicBezTo>
                    <a:pt x="8366" y="3583"/>
                    <a:pt x="8388" y="3591"/>
                    <a:pt x="8408" y="3591"/>
                  </a:cubicBezTo>
                  <a:cubicBezTo>
                    <a:pt x="8488" y="3591"/>
                    <a:pt x="8541" y="3451"/>
                    <a:pt x="8453" y="3451"/>
                  </a:cubicBezTo>
                  <a:cubicBezTo>
                    <a:pt x="6045" y="1398"/>
                    <a:pt x="3198" y="495"/>
                    <a:pt x="133" y="30"/>
                  </a:cubicBezTo>
                  <a:cubicBezTo>
                    <a:pt x="107" y="9"/>
                    <a:pt x="85" y="0"/>
                    <a:pt x="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2"/>
            <p:cNvSpPr/>
            <p:nvPr/>
          </p:nvSpPr>
          <p:spPr>
            <a:xfrm>
              <a:off x="6698200" y="981900"/>
              <a:ext cx="321525" cy="226375"/>
            </a:xfrm>
            <a:custGeom>
              <a:avLst/>
              <a:gdLst/>
              <a:ahLst/>
              <a:cxnLst/>
              <a:rect l="l" t="t" r="r" b="b"/>
              <a:pathLst>
                <a:path w="12861" h="9055" extrusionOk="0">
                  <a:moveTo>
                    <a:pt x="5544" y="1"/>
                  </a:moveTo>
                  <a:cubicBezTo>
                    <a:pt x="5202" y="1"/>
                    <a:pt x="4858" y="34"/>
                    <a:pt x="4512" y="110"/>
                  </a:cubicBezTo>
                  <a:cubicBezTo>
                    <a:pt x="4403" y="110"/>
                    <a:pt x="4403" y="220"/>
                    <a:pt x="4512" y="220"/>
                  </a:cubicBezTo>
                  <a:cubicBezTo>
                    <a:pt x="3828" y="1260"/>
                    <a:pt x="2925" y="2054"/>
                    <a:pt x="2131" y="2957"/>
                  </a:cubicBezTo>
                  <a:cubicBezTo>
                    <a:pt x="1556" y="3751"/>
                    <a:pt x="872" y="4435"/>
                    <a:pt x="188" y="5119"/>
                  </a:cubicBezTo>
                  <a:lnTo>
                    <a:pt x="78" y="5229"/>
                  </a:lnTo>
                  <a:lnTo>
                    <a:pt x="78" y="5365"/>
                  </a:lnTo>
                  <a:cubicBezTo>
                    <a:pt x="1" y="5443"/>
                    <a:pt x="33" y="5520"/>
                    <a:pt x="97" y="5520"/>
                  </a:cubicBezTo>
                  <a:cubicBezTo>
                    <a:pt x="123" y="5520"/>
                    <a:pt x="156" y="5507"/>
                    <a:pt x="188" y="5475"/>
                  </a:cubicBezTo>
                  <a:cubicBezTo>
                    <a:pt x="297" y="5475"/>
                    <a:pt x="297" y="5365"/>
                    <a:pt x="297" y="5365"/>
                  </a:cubicBezTo>
                  <a:cubicBezTo>
                    <a:pt x="1556" y="5475"/>
                    <a:pt x="2815" y="5584"/>
                    <a:pt x="3965" y="6050"/>
                  </a:cubicBezTo>
                  <a:cubicBezTo>
                    <a:pt x="5196" y="6488"/>
                    <a:pt x="7249" y="7637"/>
                    <a:pt x="7715" y="9006"/>
                  </a:cubicBezTo>
                  <a:cubicBezTo>
                    <a:pt x="7751" y="9042"/>
                    <a:pt x="7788" y="9054"/>
                    <a:pt x="7820" y="9054"/>
                  </a:cubicBezTo>
                  <a:cubicBezTo>
                    <a:pt x="7885" y="9054"/>
                    <a:pt x="7934" y="9006"/>
                    <a:pt x="7934" y="9006"/>
                  </a:cubicBezTo>
                  <a:cubicBezTo>
                    <a:pt x="7934" y="7747"/>
                    <a:pt x="6237" y="6843"/>
                    <a:pt x="5333" y="6269"/>
                  </a:cubicBezTo>
                  <a:cubicBezTo>
                    <a:pt x="3828" y="5365"/>
                    <a:pt x="2240" y="5229"/>
                    <a:pt x="543" y="5119"/>
                  </a:cubicBezTo>
                  <a:cubicBezTo>
                    <a:pt x="1091" y="4544"/>
                    <a:pt x="1666" y="3997"/>
                    <a:pt x="2240" y="3313"/>
                  </a:cubicBezTo>
                  <a:cubicBezTo>
                    <a:pt x="3034" y="2273"/>
                    <a:pt x="4074" y="1369"/>
                    <a:pt x="4649" y="329"/>
                  </a:cubicBezTo>
                  <a:cubicBezTo>
                    <a:pt x="7386" y="576"/>
                    <a:pt x="10671" y="1260"/>
                    <a:pt x="12614" y="3313"/>
                  </a:cubicBezTo>
                  <a:cubicBezTo>
                    <a:pt x="12723" y="3313"/>
                    <a:pt x="12860" y="3176"/>
                    <a:pt x="12860" y="3066"/>
                  </a:cubicBezTo>
                  <a:cubicBezTo>
                    <a:pt x="11930" y="2054"/>
                    <a:pt x="10452" y="1479"/>
                    <a:pt x="9083" y="904"/>
                  </a:cubicBezTo>
                  <a:cubicBezTo>
                    <a:pt x="8008" y="452"/>
                    <a:pt x="6797" y="1"/>
                    <a:pt x="55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2"/>
            <p:cNvSpPr/>
            <p:nvPr/>
          </p:nvSpPr>
          <p:spPr>
            <a:xfrm>
              <a:off x="6893800" y="1074875"/>
              <a:ext cx="142350" cy="149300"/>
            </a:xfrm>
            <a:custGeom>
              <a:avLst/>
              <a:gdLst/>
              <a:ahLst/>
              <a:cxnLst/>
              <a:rect l="l" t="t" r="r" b="b"/>
              <a:pathLst>
                <a:path w="5694" h="5972" extrusionOk="0">
                  <a:moveTo>
                    <a:pt x="5541" y="1"/>
                  </a:moveTo>
                  <a:cubicBezTo>
                    <a:pt x="5519" y="1"/>
                    <a:pt x="5496" y="10"/>
                    <a:pt x="5474" y="32"/>
                  </a:cubicBezTo>
                  <a:cubicBezTo>
                    <a:pt x="4571" y="962"/>
                    <a:pt x="3531" y="1865"/>
                    <a:pt x="2628" y="2878"/>
                  </a:cubicBezTo>
                  <a:cubicBezTo>
                    <a:pt x="1834" y="3918"/>
                    <a:pt x="575" y="4712"/>
                    <a:pt x="0" y="5862"/>
                  </a:cubicBezTo>
                  <a:lnTo>
                    <a:pt x="110" y="5971"/>
                  </a:lnTo>
                  <a:cubicBezTo>
                    <a:pt x="1150" y="5177"/>
                    <a:pt x="1943" y="4384"/>
                    <a:pt x="2737" y="3343"/>
                  </a:cubicBezTo>
                  <a:cubicBezTo>
                    <a:pt x="3531" y="2194"/>
                    <a:pt x="4571" y="1181"/>
                    <a:pt x="5584" y="141"/>
                  </a:cubicBezTo>
                  <a:cubicBezTo>
                    <a:pt x="5693" y="141"/>
                    <a:pt x="5627" y="1"/>
                    <a:pt x="5541" y="1"/>
                  </a:cubicBezTo>
                  <a:close/>
                </a:path>
              </a:pathLst>
            </a:custGeom>
            <a:solidFill>
              <a:srgbClr val="AAE2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2"/>
            <p:cNvSpPr/>
            <p:nvPr/>
          </p:nvSpPr>
          <p:spPr>
            <a:xfrm>
              <a:off x="7146050" y="1118750"/>
              <a:ext cx="108950" cy="18275"/>
            </a:xfrm>
            <a:custGeom>
              <a:avLst/>
              <a:gdLst/>
              <a:ahLst/>
              <a:cxnLst/>
              <a:rect l="l" t="t" r="r" b="b"/>
              <a:pathLst>
                <a:path w="4358" h="731" extrusionOk="0">
                  <a:moveTo>
                    <a:pt x="1159" y="1"/>
                  </a:moveTo>
                  <a:cubicBezTo>
                    <a:pt x="831" y="1"/>
                    <a:pt x="516" y="56"/>
                    <a:pt x="174" y="220"/>
                  </a:cubicBezTo>
                  <a:cubicBezTo>
                    <a:pt x="1" y="307"/>
                    <a:pt x="33" y="479"/>
                    <a:pt x="163" y="479"/>
                  </a:cubicBezTo>
                  <a:cubicBezTo>
                    <a:pt x="197" y="479"/>
                    <a:pt x="238" y="467"/>
                    <a:pt x="284" y="439"/>
                  </a:cubicBezTo>
                  <a:cubicBezTo>
                    <a:pt x="571" y="329"/>
                    <a:pt x="886" y="302"/>
                    <a:pt x="1214" y="302"/>
                  </a:cubicBezTo>
                  <a:cubicBezTo>
                    <a:pt x="1543" y="302"/>
                    <a:pt x="1885" y="329"/>
                    <a:pt x="2227" y="329"/>
                  </a:cubicBezTo>
                  <a:cubicBezTo>
                    <a:pt x="2911" y="439"/>
                    <a:pt x="3595" y="329"/>
                    <a:pt x="4170" y="685"/>
                  </a:cubicBezTo>
                  <a:cubicBezTo>
                    <a:pt x="4202" y="717"/>
                    <a:pt x="4234" y="731"/>
                    <a:pt x="4261" y="731"/>
                  </a:cubicBezTo>
                  <a:cubicBezTo>
                    <a:pt x="4325" y="731"/>
                    <a:pt x="4357" y="653"/>
                    <a:pt x="4280" y="576"/>
                  </a:cubicBezTo>
                  <a:cubicBezTo>
                    <a:pt x="3705" y="1"/>
                    <a:pt x="2911" y="220"/>
                    <a:pt x="2227" y="110"/>
                  </a:cubicBezTo>
                  <a:cubicBezTo>
                    <a:pt x="1830" y="56"/>
                    <a:pt x="1488" y="1"/>
                    <a:pt x="11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2"/>
            <p:cNvSpPr/>
            <p:nvPr/>
          </p:nvSpPr>
          <p:spPr>
            <a:xfrm>
              <a:off x="7127800" y="1141600"/>
              <a:ext cx="116225" cy="23775"/>
            </a:xfrm>
            <a:custGeom>
              <a:avLst/>
              <a:gdLst/>
              <a:ahLst/>
              <a:cxnLst/>
              <a:rect l="l" t="t" r="r" b="b"/>
              <a:pathLst>
                <a:path w="4649" h="951" extrusionOk="0">
                  <a:moveTo>
                    <a:pt x="1473" y="1"/>
                  </a:moveTo>
                  <a:cubicBezTo>
                    <a:pt x="1038" y="1"/>
                    <a:pt x="614" y="37"/>
                    <a:pt x="220" y="100"/>
                  </a:cubicBezTo>
                  <a:cubicBezTo>
                    <a:pt x="1" y="100"/>
                    <a:pt x="110" y="346"/>
                    <a:pt x="220" y="346"/>
                  </a:cubicBezTo>
                  <a:cubicBezTo>
                    <a:pt x="617" y="278"/>
                    <a:pt x="986" y="243"/>
                    <a:pt x="1359" y="243"/>
                  </a:cubicBezTo>
                  <a:cubicBezTo>
                    <a:pt x="1732" y="243"/>
                    <a:pt x="2108" y="278"/>
                    <a:pt x="2519" y="346"/>
                  </a:cubicBezTo>
                  <a:cubicBezTo>
                    <a:pt x="3313" y="455"/>
                    <a:pt x="3751" y="674"/>
                    <a:pt x="4572" y="893"/>
                  </a:cubicBezTo>
                  <a:cubicBezTo>
                    <a:pt x="4572" y="934"/>
                    <a:pt x="4582" y="951"/>
                    <a:pt x="4592" y="951"/>
                  </a:cubicBezTo>
                  <a:cubicBezTo>
                    <a:pt x="4618" y="951"/>
                    <a:pt x="4648" y="861"/>
                    <a:pt x="4572" y="784"/>
                  </a:cubicBezTo>
                  <a:cubicBezTo>
                    <a:pt x="3676" y="219"/>
                    <a:pt x="2544" y="1"/>
                    <a:pt x="14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2"/>
            <p:cNvSpPr/>
            <p:nvPr/>
          </p:nvSpPr>
          <p:spPr>
            <a:xfrm>
              <a:off x="7107975" y="1166625"/>
              <a:ext cx="96500" cy="23325"/>
            </a:xfrm>
            <a:custGeom>
              <a:avLst/>
              <a:gdLst/>
              <a:ahLst/>
              <a:cxnLst/>
              <a:rect l="l" t="t" r="r" b="b"/>
              <a:pathLst>
                <a:path w="3860" h="933" extrusionOk="0">
                  <a:moveTo>
                    <a:pt x="1084" y="1"/>
                  </a:moveTo>
                  <a:cubicBezTo>
                    <a:pt x="765" y="1"/>
                    <a:pt x="437" y="37"/>
                    <a:pt x="110" y="139"/>
                  </a:cubicBezTo>
                  <a:cubicBezTo>
                    <a:pt x="0" y="139"/>
                    <a:pt x="0" y="358"/>
                    <a:pt x="219" y="358"/>
                  </a:cubicBezTo>
                  <a:cubicBezTo>
                    <a:pt x="469" y="310"/>
                    <a:pt x="725" y="288"/>
                    <a:pt x="983" y="288"/>
                  </a:cubicBezTo>
                  <a:cubicBezTo>
                    <a:pt x="1911" y="288"/>
                    <a:pt x="2872" y="569"/>
                    <a:pt x="3750" y="932"/>
                  </a:cubicBezTo>
                  <a:cubicBezTo>
                    <a:pt x="3750" y="932"/>
                    <a:pt x="3859" y="823"/>
                    <a:pt x="3750" y="823"/>
                  </a:cubicBezTo>
                  <a:cubicBezTo>
                    <a:pt x="3421" y="358"/>
                    <a:pt x="2956" y="248"/>
                    <a:pt x="2381" y="139"/>
                  </a:cubicBezTo>
                  <a:cubicBezTo>
                    <a:pt x="1979" y="74"/>
                    <a:pt x="1540" y="1"/>
                    <a:pt x="10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2"/>
            <p:cNvSpPr/>
            <p:nvPr/>
          </p:nvSpPr>
          <p:spPr>
            <a:xfrm>
              <a:off x="7081950" y="1193725"/>
              <a:ext cx="108825" cy="24975"/>
            </a:xfrm>
            <a:custGeom>
              <a:avLst/>
              <a:gdLst/>
              <a:ahLst/>
              <a:cxnLst/>
              <a:rect l="l" t="t" r="r" b="b"/>
              <a:pathLst>
                <a:path w="4353" h="999" extrusionOk="0">
                  <a:moveTo>
                    <a:pt x="989" y="0"/>
                  </a:moveTo>
                  <a:cubicBezTo>
                    <a:pt x="689" y="0"/>
                    <a:pt x="394" y="22"/>
                    <a:pt x="110" y="67"/>
                  </a:cubicBezTo>
                  <a:cubicBezTo>
                    <a:pt x="1" y="67"/>
                    <a:pt x="1" y="314"/>
                    <a:pt x="110" y="314"/>
                  </a:cubicBezTo>
                  <a:cubicBezTo>
                    <a:pt x="281" y="285"/>
                    <a:pt x="446" y="273"/>
                    <a:pt x="606" y="273"/>
                  </a:cubicBezTo>
                  <a:cubicBezTo>
                    <a:pt x="1216" y="273"/>
                    <a:pt x="1758" y="446"/>
                    <a:pt x="2300" y="533"/>
                  </a:cubicBezTo>
                  <a:cubicBezTo>
                    <a:pt x="2738" y="533"/>
                    <a:pt x="3203" y="642"/>
                    <a:pt x="3532" y="752"/>
                  </a:cubicBezTo>
                  <a:cubicBezTo>
                    <a:pt x="3997" y="998"/>
                    <a:pt x="3888" y="998"/>
                    <a:pt x="4216" y="998"/>
                  </a:cubicBezTo>
                  <a:cubicBezTo>
                    <a:pt x="4353" y="998"/>
                    <a:pt x="4353" y="861"/>
                    <a:pt x="4353" y="861"/>
                  </a:cubicBezTo>
                  <a:cubicBezTo>
                    <a:pt x="3355" y="319"/>
                    <a:pt x="2134" y="0"/>
                    <a:pt x="9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2"/>
            <p:cNvSpPr/>
            <p:nvPr/>
          </p:nvSpPr>
          <p:spPr>
            <a:xfrm>
              <a:off x="7050475" y="1220325"/>
              <a:ext cx="97200" cy="23675"/>
            </a:xfrm>
            <a:custGeom>
              <a:avLst/>
              <a:gdLst/>
              <a:ahLst/>
              <a:cxnLst/>
              <a:rect l="l" t="t" r="r" b="b"/>
              <a:pathLst>
                <a:path w="3888" h="947" extrusionOk="0">
                  <a:moveTo>
                    <a:pt x="866" y="1"/>
                  </a:moveTo>
                  <a:cubicBezTo>
                    <a:pt x="665" y="1"/>
                    <a:pt x="460" y="14"/>
                    <a:pt x="247" y="44"/>
                  </a:cubicBezTo>
                  <a:cubicBezTo>
                    <a:pt x="1" y="44"/>
                    <a:pt x="1" y="372"/>
                    <a:pt x="247" y="372"/>
                  </a:cubicBezTo>
                  <a:cubicBezTo>
                    <a:pt x="480" y="340"/>
                    <a:pt x="703" y="327"/>
                    <a:pt x="919" y="327"/>
                  </a:cubicBezTo>
                  <a:cubicBezTo>
                    <a:pt x="1442" y="327"/>
                    <a:pt x="1926" y="404"/>
                    <a:pt x="2410" y="481"/>
                  </a:cubicBezTo>
                  <a:cubicBezTo>
                    <a:pt x="2875" y="618"/>
                    <a:pt x="3313" y="728"/>
                    <a:pt x="3669" y="947"/>
                  </a:cubicBezTo>
                  <a:cubicBezTo>
                    <a:pt x="3778" y="947"/>
                    <a:pt x="3888" y="837"/>
                    <a:pt x="3778" y="728"/>
                  </a:cubicBezTo>
                  <a:cubicBezTo>
                    <a:pt x="3559" y="372"/>
                    <a:pt x="2984" y="372"/>
                    <a:pt x="2519" y="262"/>
                  </a:cubicBezTo>
                  <a:cubicBezTo>
                    <a:pt x="1938" y="102"/>
                    <a:pt x="1416" y="1"/>
                    <a:pt x="8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2"/>
            <p:cNvSpPr/>
            <p:nvPr/>
          </p:nvSpPr>
          <p:spPr>
            <a:xfrm>
              <a:off x="7196350" y="1142025"/>
              <a:ext cx="251025" cy="197525"/>
            </a:xfrm>
            <a:custGeom>
              <a:avLst/>
              <a:gdLst/>
              <a:ahLst/>
              <a:cxnLst/>
              <a:rect l="l" t="t" r="r" b="b"/>
              <a:pathLst>
                <a:path w="10041" h="7901" extrusionOk="0">
                  <a:moveTo>
                    <a:pt x="4622" y="1"/>
                  </a:moveTo>
                  <a:cubicBezTo>
                    <a:pt x="4594" y="1"/>
                    <a:pt x="4567" y="28"/>
                    <a:pt x="4567" y="83"/>
                  </a:cubicBezTo>
                  <a:cubicBezTo>
                    <a:pt x="4320" y="657"/>
                    <a:pt x="3636" y="1123"/>
                    <a:pt x="3198" y="1698"/>
                  </a:cubicBezTo>
                  <a:cubicBezTo>
                    <a:pt x="2733" y="2135"/>
                    <a:pt x="2377" y="2601"/>
                    <a:pt x="1939" y="3066"/>
                  </a:cubicBezTo>
                  <a:cubicBezTo>
                    <a:pt x="1583" y="3613"/>
                    <a:pt x="1255" y="4188"/>
                    <a:pt x="790" y="4654"/>
                  </a:cubicBezTo>
                  <a:cubicBezTo>
                    <a:pt x="680" y="4763"/>
                    <a:pt x="324" y="5228"/>
                    <a:pt x="215" y="5338"/>
                  </a:cubicBezTo>
                  <a:cubicBezTo>
                    <a:pt x="215" y="5338"/>
                    <a:pt x="105" y="5338"/>
                    <a:pt x="105" y="5447"/>
                  </a:cubicBezTo>
                  <a:cubicBezTo>
                    <a:pt x="83" y="5425"/>
                    <a:pt x="66" y="5417"/>
                    <a:pt x="53" y="5417"/>
                  </a:cubicBezTo>
                  <a:cubicBezTo>
                    <a:pt x="0" y="5417"/>
                    <a:pt x="18" y="5557"/>
                    <a:pt x="105" y="5557"/>
                  </a:cubicBezTo>
                  <a:cubicBezTo>
                    <a:pt x="1474" y="6132"/>
                    <a:pt x="2952" y="6706"/>
                    <a:pt x="4211" y="7500"/>
                  </a:cubicBezTo>
                  <a:cubicBezTo>
                    <a:pt x="4320" y="7500"/>
                    <a:pt x="4430" y="7391"/>
                    <a:pt x="4320" y="7391"/>
                  </a:cubicBezTo>
                  <a:cubicBezTo>
                    <a:pt x="3636" y="6925"/>
                    <a:pt x="3198" y="6597"/>
                    <a:pt x="2377" y="6241"/>
                  </a:cubicBezTo>
                  <a:cubicBezTo>
                    <a:pt x="1693" y="6022"/>
                    <a:pt x="1009" y="5666"/>
                    <a:pt x="324" y="5447"/>
                  </a:cubicBezTo>
                  <a:lnTo>
                    <a:pt x="461" y="5447"/>
                  </a:lnTo>
                  <a:cubicBezTo>
                    <a:pt x="571" y="5119"/>
                    <a:pt x="899" y="4873"/>
                    <a:pt x="1255" y="4544"/>
                  </a:cubicBezTo>
                  <a:cubicBezTo>
                    <a:pt x="1583" y="4079"/>
                    <a:pt x="1939" y="3504"/>
                    <a:pt x="2268" y="3066"/>
                  </a:cubicBezTo>
                  <a:cubicBezTo>
                    <a:pt x="2952" y="2245"/>
                    <a:pt x="4101" y="1342"/>
                    <a:pt x="4676" y="329"/>
                  </a:cubicBezTo>
                  <a:cubicBezTo>
                    <a:pt x="5580" y="438"/>
                    <a:pt x="6483" y="767"/>
                    <a:pt x="7413" y="1013"/>
                  </a:cubicBezTo>
                  <a:cubicBezTo>
                    <a:pt x="8098" y="1232"/>
                    <a:pt x="8891" y="1698"/>
                    <a:pt x="9685" y="1916"/>
                  </a:cubicBezTo>
                  <a:cubicBezTo>
                    <a:pt x="8672" y="2601"/>
                    <a:pt x="8098" y="3750"/>
                    <a:pt x="7304" y="4654"/>
                  </a:cubicBezTo>
                  <a:cubicBezTo>
                    <a:pt x="6948" y="5119"/>
                    <a:pt x="6729" y="5447"/>
                    <a:pt x="6373" y="6022"/>
                  </a:cubicBezTo>
                  <a:cubicBezTo>
                    <a:pt x="5935" y="6597"/>
                    <a:pt x="5251" y="7172"/>
                    <a:pt x="4676" y="7719"/>
                  </a:cubicBezTo>
                  <a:cubicBezTo>
                    <a:pt x="4598" y="7817"/>
                    <a:pt x="4632" y="7901"/>
                    <a:pt x="4697" y="7901"/>
                  </a:cubicBezTo>
                  <a:cubicBezTo>
                    <a:pt x="4723" y="7901"/>
                    <a:pt x="4754" y="7887"/>
                    <a:pt x="4786" y="7856"/>
                  </a:cubicBezTo>
                  <a:cubicBezTo>
                    <a:pt x="5689" y="7391"/>
                    <a:pt x="6373" y="6597"/>
                    <a:pt x="6948" y="5666"/>
                  </a:cubicBezTo>
                  <a:cubicBezTo>
                    <a:pt x="7632" y="4435"/>
                    <a:pt x="8782" y="2929"/>
                    <a:pt x="9795" y="2026"/>
                  </a:cubicBezTo>
                  <a:cubicBezTo>
                    <a:pt x="9904" y="2026"/>
                    <a:pt x="9904" y="1916"/>
                    <a:pt x="9904" y="1916"/>
                  </a:cubicBezTo>
                  <a:cubicBezTo>
                    <a:pt x="10041" y="1916"/>
                    <a:pt x="10041" y="1916"/>
                    <a:pt x="9904" y="1807"/>
                  </a:cubicBezTo>
                  <a:cubicBezTo>
                    <a:pt x="9220" y="1342"/>
                    <a:pt x="8672" y="876"/>
                    <a:pt x="7742" y="657"/>
                  </a:cubicBezTo>
                  <a:cubicBezTo>
                    <a:pt x="6729" y="329"/>
                    <a:pt x="5689" y="83"/>
                    <a:pt x="4676" y="83"/>
                  </a:cubicBezTo>
                  <a:cubicBezTo>
                    <a:pt x="4676" y="28"/>
                    <a:pt x="4649" y="1"/>
                    <a:pt x="4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>
              <a:off x="7019700" y="1260525"/>
              <a:ext cx="250450" cy="95025"/>
            </a:xfrm>
            <a:custGeom>
              <a:avLst/>
              <a:gdLst/>
              <a:ahLst/>
              <a:cxnLst/>
              <a:rect l="l" t="t" r="r" b="b"/>
              <a:pathLst>
                <a:path w="10018" h="3801" extrusionOk="0">
                  <a:moveTo>
                    <a:pt x="978" y="0"/>
                  </a:moveTo>
                  <a:cubicBezTo>
                    <a:pt x="726" y="0"/>
                    <a:pt x="473" y="8"/>
                    <a:pt x="219" y="23"/>
                  </a:cubicBezTo>
                  <a:cubicBezTo>
                    <a:pt x="0" y="23"/>
                    <a:pt x="110" y="242"/>
                    <a:pt x="219" y="242"/>
                  </a:cubicBezTo>
                  <a:cubicBezTo>
                    <a:pt x="3969" y="242"/>
                    <a:pt x="6952" y="1747"/>
                    <a:pt x="9799" y="3800"/>
                  </a:cubicBezTo>
                  <a:cubicBezTo>
                    <a:pt x="9908" y="3800"/>
                    <a:pt x="10018" y="3800"/>
                    <a:pt x="9908" y="3663"/>
                  </a:cubicBezTo>
                  <a:cubicBezTo>
                    <a:pt x="7566" y="1346"/>
                    <a:pt x="4347" y="0"/>
                    <a:pt x="9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>
              <a:off x="6996425" y="1292575"/>
              <a:ext cx="244675" cy="101050"/>
            </a:xfrm>
            <a:custGeom>
              <a:avLst/>
              <a:gdLst/>
              <a:ahLst/>
              <a:cxnLst/>
              <a:rect l="l" t="t" r="r" b="b"/>
              <a:pathLst>
                <a:path w="9787" h="4042" extrusionOk="0">
                  <a:moveTo>
                    <a:pt x="356" y="0"/>
                  </a:moveTo>
                  <a:cubicBezTo>
                    <a:pt x="110" y="0"/>
                    <a:pt x="1" y="329"/>
                    <a:pt x="356" y="329"/>
                  </a:cubicBezTo>
                  <a:cubicBezTo>
                    <a:pt x="3778" y="794"/>
                    <a:pt x="6953" y="1834"/>
                    <a:pt x="9580" y="3996"/>
                  </a:cubicBezTo>
                  <a:cubicBezTo>
                    <a:pt x="9612" y="4028"/>
                    <a:pt x="9647" y="4042"/>
                    <a:pt x="9676" y="4042"/>
                  </a:cubicBezTo>
                  <a:cubicBezTo>
                    <a:pt x="9747" y="4042"/>
                    <a:pt x="9787" y="3964"/>
                    <a:pt x="9690" y="3887"/>
                  </a:cubicBezTo>
                  <a:cubicBezTo>
                    <a:pt x="7199" y="1369"/>
                    <a:pt x="3778" y="329"/>
                    <a:pt x="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2"/>
            <p:cNvSpPr/>
            <p:nvPr/>
          </p:nvSpPr>
          <p:spPr>
            <a:xfrm>
              <a:off x="6962225" y="1329525"/>
              <a:ext cx="251150" cy="111550"/>
            </a:xfrm>
            <a:custGeom>
              <a:avLst/>
              <a:gdLst/>
              <a:ahLst/>
              <a:cxnLst/>
              <a:rect l="l" t="t" r="r" b="b"/>
              <a:pathLst>
                <a:path w="10046" h="4462" extrusionOk="0">
                  <a:moveTo>
                    <a:pt x="246" y="0"/>
                  </a:moveTo>
                  <a:cubicBezTo>
                    <a:pt x="0" y="0"/>
                    <a:pt x="0" y="356"/>
                    <a:pt x="246" y="356"/>
                  </a:cubicBezTo>
                  <a:cubicBezTo>
                    <a:pt x="2162" y="684"/>
                    <a:pt x="3996" y="1259"/>
                    <a:pt x="5830" y="1943"/>
                  </a:cubicBezTo>
                  <a:cubicBezTo>
                    <a:pt x="7418" y="2518"/>
                    <a:pt x="8458" y="3421"/>
                    <a:pt x="9826" y="4461"/>
                  </a:cubicBezTo>
                  <a:cubicBezTo>
                    <a:pt x="9936" y="4461"/>
                    <a:pt x="10045" y="4325"/>
                    <a:pt x="9936" y="4325"/>
                  </a:cubicBezTo>
                  <a:cubicBezTo>
                    <a:pt x="7637" y="1588"/>
                    <a:pt x="3668" y="356"/>
                    <a:pt x="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6355275" y="900300"/>
              <a:ext cx="1111950" cy="650025"/>
            </a:xfrm>
            <a:custGeom>
              <a:avLst/>
              <a:gdLst/>
              <a:ahLst/>
              <a:cxnLst/>
              <a:rect l="l" t="t" r="r" b="b"/>
              <a:pathLst>
                <a:path w="44478" h="26001" extrusionOk="0">
                  <a:moveTo>
                    <a:pt x="42069" y="13419"/>
                  </a:moveTo>
                  <a:lnTo>
                    <a:pt x="42069" y="13529"/>
                  </a:lnTo>
                  <a:cubicBezTo>
                    <a:pt x="42069" y="13529"/>
                    <a:pt x="41960" y="13529"/>
                    <a:pt x="41960" y="13638"/>
                  </a:cubicBezTo>
                  <a:lnTo>
                    <a:pt x="41960" y="13529"/>
                  </a:lnTo>
                  <a:cubicBezTo>
                    <a:pt x="42069" y="13529"/>
                    <a:pt x="42069" y="13419"/>
                    <a:pt x="42069" y="13419"/>
                  </a:cubicBezTo>
                  <a:close/>
                  <a:moveTo>
                    <a:pt x="2737" y="15691"/>
                  </a:moveTo>
                  <a:cubicBezTo>
                    <a:pt x="5228" y="15910"/>
                    <a:pt x="7856" y="15691"/>
                    <a:pt x="10374" y="16266"/>
                  </a:cubicBezTo>
                  <a:cubicBezTo>
                    <a:pt x="11961" y="16594"/>
                    <a:pt x="13576" y="17169"/>
                    <a:pt x="15054" y="17853"/>
                  </a:cubicBezTo>
                  <a:cubicBezTo>
                    <a:pt x="13330" y="17388"/>
                    <a:pt x="11387" y="17169"/>
                    <a:pt x="9908" y="17060"/>
                  </a:cubicBezTo>
                  <a:cubicBezTo>
                    <a:pt x="7281" y="16841"/>
                    <a:pt x="4681" y="16950"/>
                    <a:pt x="2053" y="16841"/>
                  </a:cubicBezTo>
                  <a:cubicBezTo>
                    <a:pt x="2053" y="16704"/>
                    <a:pt x="2163" y="16704"/>
                    <a:pt x="2163" y="16704"/>
                  </a:cubicBezTo>
                  <a:cubicBezTo>
                    <a:pt x="2272" y="16594"/>
                    <a:pt x="2272" y="16375"/>
                    <a:pt x="2382" y="16266"/>
                  </a:cubicBezTo>
                  <a:cubicBezTo>
                    <a:pt x="2491" y="16156"/>
                    <a:pt x="2491" y="16156"/>
                    <a:pt x="2491" y="16020"/>
                  </a:cubicBezTo>
                  <a:lnTo>
                    <a:pt x="2737" y="15801"/>
                  </a:lnTo>
                  <a:lnTo>
                    <a:pt x="2737" y="15691"/>
                  </a:lnTo>
                  <a:close/>
                  <a:moveTo>
                    <a:pt x="4215" y="18538"/>
                  </a:moveTo>
                  <a:lnTo>
                    <a:pt x="4215" y="18647"/>
                  </a:lnTo>
                  <a:cubicBezTo>
                    <a:pt x="4215" y="18538"/>
                    <a:pt x="4106" y="18538"/>
                    <a:pt x="4106" y="18538"/>
                  </a:cubicBezTo>
                  <a:close/>
                  <a:moveTo>
                    <a:pt x="17247" y="573"/>
                  </a:moveTo>
                  <a:cubicBezTo>
                    <a:pt x="18007" y="573"/>
                    <a:pt x="18783" y="634"/>
                    <a:pt x="19598" y="747"/>
                  </a:cubicBezTo>
                  <a:cubicBezTo>
                    <a:pt x="22472" y="1103"/>
                    <a:pt x="26440" y="2471"/>
                    <a:pt x="28274" y="4852"/>
                  </a:cubicBezTo>
                  <a:cubicBezTo>
                    <a:pt x="26331" y="7015"/>
                    <a:pt x="24278" y="9067"/>
                    <a:pt x="22472" y="11476"/>
                  </a:cubicBezTo>
                  <a:cubicBezTo>
                    <a:pt x="21541" y="12735"/>
                    <a:pt x="20638" y="14104"/>
                    <a:pt x="19735" y="15335"/>
                  </a:cubicBezTo>
                  <a:cubicBezTo>
                    <a:pt x="18804" y="16485"/>
                    <a:pt x="17791" y="17525"/>
                    <a:pt x="17107" y="18757"/>
                  </a:cubicBezTo>
                  <a:cubicBezTo>
                    <a:pt x="13956" y="16166"/>
                    <a:pt x="9528" y="14972"/>
                    <a:pt x="5340" y="14972"/>
                  </a:cubicBezTo>
                  <a:cubicBezTo>
                    <a:pt x="4217" y="14972"/>
                    <a:pt x="3112" y="15058"/>
                    <a:pt x="2053" y="15226"/>
                  </a:cubicBezTo>
                  <a:cubicBezTo>
                    <a:pt x="3750" y="12735"/>
                    <a:pt x="5584" y="10436"/>
                    <a:pt x="7418" y="8055"/>
                  </a:cubicBezTo>
                  <a:cubicBezTo>
                    <a:pt x="8430" y="6796"/>
                    <a:pt x="9334" y="5537"/>
                    <a:pt x="10483" y="4278"/>
                  </a:cubicBezTo>
                  <a:cubicBezTo>
                    <a:pt x="11277" y="3265"/>
                    <a:pt x="12071" y="2471"/>
                    <a:pt x="12755" y="1322"/>
                  </a:cubicBezTo>
                  <a:lnTo>
                    <a:pt x="12892" y="1322"/>
                  </a:lnTo>
                  <a:cubicBezTo>
                    <a:pt x="14387" y="799"/>
                    <a:pt x="15786" y="573"/>
                    <a:pt x="17247" y="573"/>
                  </a:cubicBezTo>
                  <a:close/>
                  <a:moveTo>
                    <a:pt x="33841" y="4230"/>
                  </a:moveTo>
                  <a:cubicBezTo>
                    <a:pt x="37122" y="4230"/>
                    <a:pt x="40541" y="5026"/>
                    <a:pt x="43219" y="6330"/>
                  </a:cubicBezTo>
                  <a:cubicBezTo>
                    <a:pt x="42863" y="6686"/>
                    <a:pt x="42644" y="7015"/>
                    <a:pt x="42315" y="7370"/>
                  </a:cubicBezTo>
                  <a:lnTo>
                    <a:pt x="42315" y="7480"/>
                  </a:lnTo>
                  <a:cubicBezTo>
                    <a:pt x="40591" y="9642"/>
                    <a:pt x="39004" y="12051"/>
                    <a:pt x="37389" y="14323"/>
                  </a:cubicBezTo>
                  <a:cubicBezTo>
                    <a:pt x="35911" y="16841"/>
                    <a:pt x="33967" y="19112"/>
                    <a:pt x="32599" y="21630"/>
                  </a:cubicBezTo>
                  <a:cubicBezTo>
                    <a:pt x="31230" y="19797"/>
                    <a:pt x="27809" y="18893"/>
                    <a:pt x="25756" y="18428"/>
                  </a:cubicBezTo>
                  <a:cubicBezTo>
                    <a:pt x="24659" y="18139"/>
                    <a:pt x="23537" y="18011"/>
                    <a:pt x="22410" y="18011"/>
                  </a:cubicBezTo>
                  <a:cubicBezTo>
                    <a:pt x="20866" y="18011"/>
                    <a:pt x="19310" y="18252"/>
                    <a:pt x="17791" y="18647"/>
                  </a:cubicBezTo>
                  <a:cubicBezTo>
                    <a:pt x="19269" y="16375"/>
                    <a:pt x="21103" y="14213"/>
                    <a:pt x="22691" y="12051"/>
                  </a:cubicBezTo>
                  <a:cubicBezTo>
                    <a:pt x="24388" y="9533"/>
                    <a:pt x="26577" y="7370"/>
                    <a:pt x="28384" y="5071"/>
                  </a:cubicBezTo>
                  <a:lnTo>
                    <a:pt x="28493" y="5071"/>
                  </a:lnTo>
                  <a:cubicBezTo>
                    <a:pt x="30120" y="4492"/>
                    <a:pt x="31958" y="4230"/>
                    <a:pt x="33841" y="4230"/>
                  </a:cubicBezTo>
                  <a:close/>
                  <a:moveTo>
                    <a:pt x="42534" y="7699"/>
                  </a:moveTo>
                  <a:cubicBezTo>
                    <a:pt x="42644" y="7699"/>
                    <a:pt x="42753" y="7699"/>
                    <a:pt x="42753" y="7808"/>
                  </a:cubicBezTo>
                  <a:cubicBezTo>
                    <a:pt x="42863" y="7808"/>
                    <a:pt x="43000" y="7945"/>
                    <a:pt x="43109" y="7945"/>
                  </a:cubicBezTo>
                  <a:cubicBezTo>
                    <a:pt x="43109" y="7945"/>
                    <a:pt x="43109" y="8048"/>
                    <a:pt x="43208" y="8054"/>
                  </a:cubicBezTo>
                  <a:lnTo>
                    <a:pt x="43208" y="8054"/>
                  </a:lnTo>
                  <a:cubicBezTo>
                    <a:pt x="42882" y="8144"/>
                    <a:pt x="38203" y="16028"/>
                    <a:pt x="37635" y="16704"/>
                  </a:cubicBezTo>
                  <a:cubicBezTo>
                    <a:pt x="36266" y="18893"/>
                    <a:pt x="34214" y="21056"/>
                    <a:pt x="33174" y="23437"/>
                  </a:cubicBezTo>
                  <a:cubicBezTo>
                    <a:pt x="32599" y="22753"/>
                    <a:pt x="31367" y="22424"/>
                    <a:pt x="30546" y="21959"/>
                  </a:cubicBezTo>
                  <a:cubicBezTo>
                    <a:pt x="29177" y="21384"/>
                    <a:pt x="27809" y="20809"/>
                    <a:pt x="26331" y="20481"/>
                  </a:cubicBezTo>
                  <a:cubicBezTo>
                    <a:pt x="24059" y="19797"/>
                    <a:pt x="21787" y="19578"/>
                    <a:pt x="19488" y="19112"/>
                  </a:cubicBezTo>
                  <a:cubicBezTo>
                    <a:pt x="20722" y="18973"/>
                    <a:pt x="21912" y="18823"/>
                    <a:pt x="23141" y="18823"/>
                  </a:cubicBezTo>
                  <a:cubicBezTo>
                    <a:pt x="23848" y="18823"/>
                    <a:pt x="24569" y="18873"/>
                    <a:pt x="25318" y="19003"/>
                  </a:cubicBezTo>
                  <a:cubicBezTo>
                    <a:pt x="27809" y="19578"/>
                    <a:pt x="30218" y="20481"/>
                    <a:pt x="32489" y="21959"/>
                  </a:cubicBezTo>
                  <a:cubicBezTo>
                    <a:pt x="32489" y="22014"/>
                    <a:pt x="32517" y="22041"/>
                    <a:pt x="32561" y="22041"/>
                  </a:cubicBezTo>
                  <a:cubicBezTo>
                    <a:pt x="32606" y="22041"/>
                    <a:pt x="32667" y="22014"/>
                    <a:pt x="32736" y="21959"/>
                  </a:cubicBezTo>
                  <a:cubicBezTo>
                    <a:pt x="34323" y="19906"/>
                    <a:pt x="36020" y="17963"/>
                    <a:pt x="37389" y="15691"/>
                  </a:cubicBezTo>
                  <a:cubicBezTo>
                    <a:pt x="39004" y="12845"/>
                    <a:pt x="40591" y="10217"/>
                    <a:pt x="42534" y="7699"/>
                  </a:cubicBezTo>
                  <a:close/>
                  <a:moveTo>
                    <a:pt x="42534" y="9533"/>
                  </a:moveTo>
                  <a:cubicBezTo>
                    <a:pt x="42644" y="9642"/>
                    <a:pt x="42863" y="9642"/>
                    <a:pt x="43000" y="9642"/>
                  </a:cubicBezTo>
                  <a:lnTo>
                    <a:pt x="43219" y="9642"/>
                  </a:lnTo>
                  <a:cubicBezTo>
                    <a:pt x="42534" y="10682"/>
                    <a:pt x="41741" y="11585"/>
                    <a:pt x="41056" y="12598"/>
                  </a:cubicBezTo>
                  <a:cubicBezTo>
                    <a:pt x="40263" y="13967"/>
                    <a:pt x="39578" y="15335"/>
                    <a:pt x="38538" y="16704"/>
                  </a:cubicBezTo>
                  <a:cubicBezTo>
                    <a:pt x="36704" y="19222"/>
                    <a:pt x="35117" y="21849"/>
                    <a:pt x="33529" y="24477"/>
                  </a:cubicBezTo>
                  <a:cubicBezTo>
                    <a:pt x="33529" y="24368"/>
                    <a:pt x="33420" y="24368"/>
                    <a:pt x="33420" y="24368"/>
                  </a:cubicBezTo>
                  <a:cubicBezTo>
                    <a:pt x="33420" y="24231"/>
                    <a:pt x="33420" y="24231"/>
                    <a:pt x="33283" y="24231"/>
                  </a:cubicBezTo>
                  <a:cubicBezTo>
                    <a:pt x="33283" y="24231"/>
                    <a:pt x="33127" y="24328"/>
                    <a:pt x="33144" y="24424"/>
                  </a:cubicBezTo>
                  <a:lnTo>
                    <a:pt x="33144" y="24424"/>
                  </a:lnTo>
                  <a:cubicBezTo>
                    <a:pt x="32727" y="23769"/>
                    <a:pt x="30528" y="23319"/>
                    <a:pt x="29862" y="22999"/>
                  </a:cubicBezTo>
                  <a:cubicBezTo>
                    <a:pt x="28274" y="22424"/>
                    <a:pt x="26687" y="21959"/>
                    <a:pt x="25209" y="21384"/>
                  </a:cubicBezTo>
                  <a:cubicBezTo>
                    <a:pt x="24059" y="20946"/>
                    <a:pt x="22800" y="20590"/>
                    <a:pt x="21651" y="20262"/>
                  </a:cubicBezTo>
                  <a:cubicBezTo>
                    <a:pt x="20857" y="19906"/>
                    <a:pt x="20063" y="19687"/>
                    <a:pt x="19269" y="19578"/>
                  </a:cubicBezTo>
                  <a:cubicBezTo>
                    <a:pt x="18913" y="19441"/>
                    <a:pt x="18476" y="19331"/>
                    <a:pt x="18010" y="19222"/>
                  </a:cubicBezTo>
                  <a:lnTo>
                    <a:pt x="18694" y="19222"/>
                  </a:lnTo>
                  <a:cubicBezTo>
                    <a:pt x="20528" y="19578"/>
                    <a:pt x="22335" y="19906"/>
                    <a:pt x="24169" y="20371"/>
                  </a:cubicBezTo>
                  <a:cubicBezTo>
                    <a:pt x="25756" y="20809"/>
                    <a:pt x="27480" y="21275"/>
                    <a:pt x="29068" y="21849"/>
                  </a:cubicBezTo>
                  <a:cubicBezTo>
                    <a:pt x="29413" y="22062"/>
                    <a:pt x="32535" y="23688"/>
                    <a:pt x="33026" y="23688"/>
                  </a:cubicBezTo>
                  <a:cubicBezTo>
                    <a:pt x="33028" y="23688"/>
                    <a:pt x="33030" y="23688"/>
                    <a:pt x="33032" y="23688"/>
                  </a:cubicBezTo>
                  <a:lnTo>
                    <a:pt x="33032" y="23688"/>
                  </a:lnTo>
                  <a:cubicBezTo>
                    <a:pt x="32983" y="23709"/>
                    <a:pt x="33078" y="23793"/>
                    <a:pt x="33174" y="23793"/>
                  </a:cubicBezTo>
                  <a:lnTo>
                    <a:pt x="33283" y="23793"/>
                  </a:lnTo>
                  <a:cubicBezTo>
                    <a:pt x="35007" y="21384"/>
                    <a:pt x="36704" y="18893"/>
                    <a:pt x="38319" y="16375"/>
                  </a:cubicBezTo>
                  <a:cubicBezTo>
                    <a:pt x="39223" y="15007"/>
                    <a:pt x="39907" y="13638"/>
                    <a:pt x="40810" y="12160"/>
                  </a:cubicBezTo>
                  <a:cubicBezTo>
                    <a:pt x="41275" y="11230"/>
                    <a:pt x="41960" y="10436"/>
                    <a:pt x="42534" y="9533"/>
                  </a:cubicBezTo>
                  <a:close/>
                  <a:moveTo>
                    <a:pt x="17698" y="1"/>
                  </a:moveTo>
                  <a:cubicBezTo>
                    <a:pt x="16022" y="1"/>
                    <a:pt x="14409" y="342"/>
                    <a:pt x="12755" y="1103"/>
                  </a:cubicBezTo>
                  <a:cubicBezTo>
                    <a:pt x="12755" y="1034"/>
                    <a:pt x="12728" y="1000"/>
                    <a:pt x="12700" y="1000"/>
                  </a:cubicBezTo>
                  <a:cubicBezTo>
                    <a:pt x="12673" y="1000"/>
                    <a:pt x="12646" y="1034"/>
                    <a:pt x="12646" y="1103"/>
                  </a:cubicBezTo>
                  <a:cubicBezTo>
                    <a:pt x="11852" y="2471"/>
                    <a:pt x="10483" y="3593"/>
                    <a:pt x="9471" y="4852"/>
                  </a:cubicBezTo>
                  <a:cubicBezTo>
                    <a:pt x="8321" y="6111"/>
                    <a:pt x="7418" y="7480"/>
                    <a:pt x="6378" y="8739"/>
                  </a:cubicBezTo>
                  <a:cubicBezTo>
                    <a:pt x="4681" y="10682"/>
                    <a:pt x="2382" y="12845"/>
                    <a:pt x="1697" y="15335"/>
                  </a:cubicBezTo>
                  <a:cubicBezTo>
                    <a:pt x="1697" y="15433"/>
                    <a:pt x="1753" y="15517"/>
                    <a:pt x="1785" y="15517"/>
                  </a:cubicBezTo>
                  <a:cubicBezTo>
                    <a:pt x="1798" y="15517"/>
                    <a:pt x="1807" y="15503"/>
                    <a:pt x="1807" y="15472"/>
                  </a:cubicBezTo>
                  <a:lnTo>
                    <a:pt x="1944" y="15582"/>
                  </a:lnTo>
                  <a:lnTo>
                    <a:pt x="2163" y="15582"/>
                  </a:lnTo>
                  <a:cubicBezTo>
                    <a:pt x="2053" y="15691"/>
                    <a:pt x="2053" y="15801"/>
                    <a:pt x="1944" y="15910"/>
                  </a:cubicBezTo>
                  <a:cubicBezTo>
                    <a:pt x="1807" y="16156"/>
                    <a:pt x="1588" y="16266"/>
                    <a:pt x="1588" y="16485"/>
                  </a:cubicBezTo>
                  <a:lnTo>
                    <a:pt x="1588" y="16704"/>
                  </a:lnTo>
                  <a:cubicBezTo>
                    <a:pt x="1478" y="16704"/>
                    <a:pt x="1369" y="16841"/>
                    <a:pt x="1259" y="16950"/>
                  </a:cubicBezTo>
                  <a:cubicBezTo>
                    <a:pt x="1123" y="17060"/>
                    <a:pt x="1013" y="17060"/>
                    <a:pt x="1013" y="17279"/>
                  </a:cubicBezTo>
                  <a:cubicBezTo>
                    <a:pt x="1013" y="17279"/>
                    <a:pt x="1013" y="17388"/>
                    <a:pt x="1123" y="17388"/>
                  </a:cubicBezTo>
                  <a:cubicBezTo>
                    <a:pt x="1369" y="17388"/>
                    <a:pt x="1588" y="17169"/>
                    <a:pt x="1697" y="16950"/>
                  </a:cubicBezTo>
                  <a:cubicBezTo>
                    <a:pt x="1697" y="17060"/>
                    <a:pt x="1807" y="17060"/>
                    <a:pt x="1807" y="17060"/>
                  </a:cubicBezTo>
                  <a:cubicBezTo>
                    <a:pt x="6378" y="17853"/>
                    <a:pt x="11168" y="17060"/>
                    <a:pt x="15629" y="18538"/>
                  </a:cubicBezTo>
                  <a:cubicBezTo>
                    <a:pt x="13220" y="18072"/>
                    <a:pt x="10702" y="18072"/>
                    <a:pt x="8430" y="17963"/>
                  </a:cubicBezTo>
                  <a:cubicBezTo>
                    <a:pt x="6159" y="17853"/>
                    <a:pt x="3175" y="18072"/>
                    <a:pt x="1013" y="17525"/>
                  </a:cubicBezTo>
                  <a:cubicBezTo>
                    <a:pt x="1013" y="17479"/>
                    <a:pt x="1001" y="17464"/>
                    <a:pt x="985" y="17464"/>
                  </a:cubicBezTo>
                  <a:cubicBezTo>
                    <a:pt x="952" y="17464"/>
                    <a:pt x="904" y="17525"/>
                    <a:pt x="904" y="17525"/>
                  </a:cubicBezTo>
                  <a:cubicBezTo>
                    <a:pt x="904" y="17388"/>
                    <a:pt x="904" y="17388"/>
                    <a:pt x="794" y="17388"/>
                  </a:cubicBezTo>
                  <a:cubicBezTo>
                    <a:pt x="438" y="17525"/>
                    <a:pt x="110" y="17525"/>
                    <a:pt x="0" y="17853"/>
                  </a:cubicBezTo>
                  <a:cubicBezTo>
                    <a:pt x="0" y="17963"/>
                    <a:pt x="110" y="18072"/>
                    <a:pt x="219" y="18072"/>
                  </a:cubicBezTo>
                  <a:cubicBezTo>
                    <a:pt x="2272" y="18757"/>
                    <a:pt x="4544" y="19003"/>
                    <a:pt x="6733" y="19222"/>
                  </a:cubicBezTo>
                  <a:cubicBezTo>
                    <a:pt x="8589" y="19393"/>
                    <a:pt x="10595" y="19646"/>
                    <a:pt x="12517" y="19646"/>
                  </a:cubicBezTo>
                  <a:cubicBezTo>
                    <a:pt x="13061" y="19646"/>
                    <a:pt x="13598" y="19626"/>
                    <a:pt x="14124" y="19578"/>
                  </a:cubicBezTo>
                  <a:cubicBezTo>
                    <a:pt x="14370" y="19906"/>
                    <a:pt x="14589" y="20016"/>
                    <a:pt x="14945" y="20125"/>
                  </a:cubicBezTo>
                  <a:cubicBezTo>
                    <a:pt x="15164" y="20371"/>
                    <a:pt x="15383" y="20481"/>
                    <a:pt x="15629" y="20590"/>
                  </a:cubicBezTo>
                  <a:cubicBezTo>
                    <a:pt x="15952" y="20704"/>
                    <a:pt x="16263" y="20756"/>
                    <a:pt x="16564" y="20756"/>
                  </a:cubicBezTo>
                  <a:cubicBezTo>
                    <a:pt x="17209" y="20756"/>
                    <a:pt x="17806" y="20517"/>
                    <a:pt x="18366" y="20125"/>
                  </a:cubicBezTo>
                  <a:cubicBezTo>
                    <a:pt x="19269" y="20590"/>
                    <a:pt x="20282" y="20946"/>
                    <a:pt x="21213" y="21275"/>
                  </a:cubicBezTo>
                  <a:cubicBezTo>
                    <a:pt x="22472" y="21740"/>
                    <a:pt x="23703" y="22178"/>
                    <a:pt x="25072" y="22643"/>
                  </a:cubicBezTo>
                  <a:cubicBezTo>
                    <a:pt x="27015" y="23218"/>
                    <a:pt x="28959" y="23902"/>
                    <a:pt x="31011" y="24586"/>
                  </a:cubicBezTo>
                  <a:cubicBezTo>
                    <a:pt x="32161" y="25052"/>
                    <a:pt x="33283" y="25490"/>
                    <a:pt x="34433" y="25955"/>
                  </a:cubicBezTo>
                  <a:cubicBezTo>
                    <a:pt x="34465" y="25987"/>
                    <a:pt x="34509" y="26000"/>
                    <a:pt x="34554" y="26000"/>
                  </a:cubicBezTo>
                  <a:cubicBezTo>
                    <a:pt x="34665" y="26000"/>
                    <a:pt x="34788" y="25923"/>
                    <a:pt x="34788" y="25846"/>
                  </a:cubicBezTo>
                  <a:cubicBezTo>
                    <a:pt x="35582" y="25380"/>
                    <a:pt x="36266" y="24012"/>
                    <a:pt x="36704" y="23327"/>
                  </a:cubicBezTo>
                  <a:cubicBezTo>
                    <a:pt x="37744" y="22068"/>
                    <a:pt x="38648" y="20700"/>
                    <a:pt x="39578" y="19222"/>
                  </a:cubicBezTo>
                  <a:cubicBezTo>
                    <a:pt x="41166" y="16485"/>
                    <a:pt x="42644" y="13529"/>
                    <a:pt x="44231" y="10682"/>
                  </a:cubicBezTo>
                  <a:lnTo>
                    <a:pt x="44478" y="10436"/>
                  </a:lnTo>
                  <a:lnTo>
                    <a:pt x="44478" y="10326"/>
                  </a:lnTo>
                  <a:lnTo>
                    <a:pt x="44478" y="10217"/>
                  </a:lnTo>
                  <a:cubicBezTo>
                    <a:pt x="44478" y="10107"/>
                    <a:pt x="44368" y="10107"/>
                    <a:pt x="44368" y="10107"/>
                  </a:cubicBezTo>
                  <a:cubicBezTo>
                    <a:pt x="44122" y="9998"/>
                    <a:pt x="43903" y="9998"/>
                    <a:pt x="43793" y="9861"/>
                  </a:cubicBezTo>
                  <a:lnTo>
                    <a:pt x="43328" y="9861"/>
                  </a:lnTo>
                  <a:cubicBezTo>
                    <a:pt x="43438" y="9752"/>
                    <a:pt x="43547" y="9533"/>
                    <a:pt x="43684" y="9423"/>
                  </a:cubicBezTo>
                  <a:cubicBezTo>
                    <a:pt x="43684" y="9346"/>
                    <a:pt x="43563" y="9256"/>
                    <a:pt x="43491" y="9256"/>
                  </a:cubicBezTo>
                  <a:cubicBezTo>
                    <a:pt x="43460" y="9256"/>
                    <a:pt x="43438" y="9273"/>
                    <a:pt x="43438" y="9314"/>
                  </a:cubicBezTo>
                  <a:cubicBezTo>
                    <a:pt x="43328" y="9245"/>
                    <a:pt x="43219" y="9211"/>
                    <a:pt x="43106" y="9211"/>
                  </a:cubicBezTo>
                  <a:cubicBezTo>
                    <a:pt x="42993" y="9211"/>
                    <a:pt x="42877" y="9245"/>
                    <a:pt x="42753" y="9314"/>
                  </a:cubicBezTo>
                  <a:cubicBezTo>
                    <a:pt x="43000" y="8848"/>
                    <a:pt x="43219" y="8383"/>
                    <a:pt x="43328" y="8055"/>
                  </a:cubicBezTo>
                  <a:cubicBezTo>
                    <a:pt x="43438" y="7945"/>
                    <a:pt x="43438" y="7945"/>
                    <a:pt x="43328" y="7808"/>
                  </a:cubicBezTo>
                  <a:cubicBezTo>
                    <a:pt x="43109" y="7699"/>
                    <a:pt x="42863" y="7589"/>
                    <a:pt x="42644" y="7480"/>
                  </a:cubicBezTo>
                  <a:cubicBezTo>
                    <a:pt x="43000" y="7124"/>
                    <a:pt x="43219" y="6796"/>
                    <a:pt x="43438" y="6440"/>
                  </a:cubicBezTo>
                  <a:cubicBezTo>
                    <a:pt x="43460" y="6468"/>
                    <a:pt x="43489" y="6480"/>
                    <a:pt x="43519" y="6480"/>
                  </a:cubicBezTo>
                  <a:cubicBezTo>
                    <a:pt x="43634" y="6480"/>
                    <a:pt x="43771" y="6308"/>
                    <a:pt x="43684" y="6221"/>
                  </a:cubicBezTo>
                  <a:lnTo>
                    <a:pt x="43684" y="6111"/>
                  </a:lnTo>
                  <a:cubicBezTo>
                    <a:pt x="43761" y="6034"/>
                    <a:pt x="43661" y="5957"/>
                    <a:pt x="43557" y="5957"/>
                  </a:cubicBezTo>
                  <a:cubicBezTo>
                    <a:pt x="43513" y="5957"/>
                    <a:pt x="43470" y="5970"/>
                    <a:pt x="43438" y="6002"/>
                  </a:cubicBezTo>
                  <a:cubicBezTo>
                    <a:pt x="41494" y="4524"/>
                    <a:pt x="38648" y="3949"/>
                    <a:pt x="36376" y="3593"/>
                  </a:cubicBezTo>
                  <a:cubicBezTo>
                    <a:pt x="35515" y="3456"/>
                    <a:pt x="34332" y="3313"/>
                    <a:pt x="33122" y="3313"/>
                  </a:cubicBezTo>
                  <a:cubicBezTo>
                    <a:pt x="31448" y="3313"/>
                    <a:pt x="29725" y="3586"/>
                    <a:pt x="28740" y="4524"/>
                  </a:cubicBezTo>
                  <a:lnTo>
                    <a:pt x="28493" y="4524"/>
                  </a:lnTo>
                  <a:cubicBezTo>
                    <a:pt x="28165" y="3593"/>
                    <a:pt x="27125" y="3019"/>
                    <a:pt x="26221" y="2581"/>
                  </a:cubicBezTo>
                  <a:cubicBezTo>
                    <a:pt x="24634" y="1650"/>
                    <a:pt x="22910" y="747"/>
                    <a:pt x="21103" y="418"/>
                  </a:cubicBezTo>
                  <a:cubicBezTo>
                    <a:pt x="19922" y="147"/>
                    <a:pt x="18797" y="1"/>
                    <a:pt x="176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6526325" y="1231450"/>
              <a:ext cx="221900" cy="59150"/>
            </a:xfrm>
            <a:custGeom>
              <a:avLst/>
              <a:gdLst/>
              <a:ahLst/>
              <a:cxnLst/>
              <a:rect l="l" t="t" r="r" b="b"/>
              <a:pathLst>
                <a:path w="8876" h="2366" extrusionOk="0">
                  <a:moveTo>
                    <a:pt x="1624" y="1"/>
                  </a:moveTo>
                  <a:cubicBezTo>
                    <a:pt x="1098" y="1"/>
                    <a:pt x="562" y="56"/>
                    <a:pt x="1" y="173"/>
                  </a:cubicBezTo>
                  <a:cubicBezTo>
                    <a:pt x="1" y="173"/>
                    <a:pt x="1" y="283"/>
                    <a:pt x="110" y="283"/>
                  </a:cubicBezTo>
                  <a:cubicBezTo>
                    <a:pt x="391" y="265"/>
                    <a:pt x="670" y="256"/>
                    <a:pt x="947" y="256"/>
                  </a:cubicBezTo>
                  <a:cubicBezTo>
                    <a:pt x="2341" y="256"/>
                    <a:pt x="3685" y="487"/>
                    <a:pt x="5010" y="967"/>
                  </a:cubicBezTo>
                  <a:cubicBezTo>
                    <a:pt x="6269" y="1296"/>
                    <a:pt x="7637" y="1542"/>
                    <a:pt x="8650" y="2336"/>
                  </a:cubicBezTo>
                  <a:cubicBezTo>
                    <a:pt x="8676" y="2356"/>
                    <a:pt x="8701" y="2365"/>
                    <a:pt x="8723" y="2365"/>
                  </a:cubicBezTo>
                  <a:cubicBezTo>
                    <a:pt x="8821" y="2365"/>
                    <a:pt x="8876" y="2200"/>
                    <a:pt x="8787" y="2089"/>
                  </a:cubicBezTo>
                  <a:cubicBezTo>
                    <a:pt x="7637" y="1296"/>
                    <a:pt x="6159" y="967"/>
                    <a:pt x="4791" y="611"/>
                  </a:cubicBezTo>
                  <a:cubicBezTo>
                    <a:pt x="3709" y="226"/>
                    <a:pt x="2689" y="1"/>
                    <a:pt x="16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2"/>
            <p:cNvSpPr/>
            <p:nvPr/>
          </p:nvSpPr>
          <p:spPr>
            <a:xfrm>
              <a:off x="6554400" y="1176475"/>
              <a:ext cx="225825" cy="62050"/>
            </a:xfrm>
            <a:custGeom>
              <a:avLst/>
              <a:gdLst/>
              <a:ahLst/>
              <a:cxnLst/>
              <a:rect l="l" t="t" r="r" b="b"/>
              <a:pathLst>
                <a:path w="9033" h="2482" extrusionOk="0">
                  <a:moveTo>
                    <a:pt x="1503" y="0"/>
                  </a:moveTo>
                  <a:cubicBezTo>
                    <a:pt x="1048" y="0"/>
                    <a:pt x="592" y="24"/>
                    <a:pt x="137" y="73"/>
                  </a:cubicBezTo>
                  <a:cubicBezTo>
                    <a:pt x="0" y="73"/>
                    <a:pt x="0" y="183"/>
                    <a:pt x="137" y="183"/>
                  </a:cubicBezTo>
                  <a:cubicBezTo>
                    <a:pt x="1725" y="320"/>
                    <a:pt x="3312" y="183"/>
                    <a:pt x="4927" y="648"/>
                  </a:cubicBezTo>
                  <a:cubicBezTo>
                    <a:pt x="6295" y="1113"/>
                    <a:pt x="7664" y="1688"/>
                    <a:pt x="8896" y="2482"/>
                  </a:cubicBezTo>
                  <a:cubicBezTo>
                    <a:pt x="9033" y="2482"/>
                    <a:pt x="9033" y="2372"/>
                    <a:pt x="9033" y="2235"/>
                  </a:cubicBezTo>
                  <a:cubicBezTo>
                    <a:pt x="6702" y="790"/>
                    <a:pt x="4113" y="0"/>
                    <a:pt x="15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2"/>
            <p:cNvSpPr/>
            <p:nvPr/>
          </p:nvSpPr>
          <p:spPr>
            <a:xfrm>
              <a:off x="6585875" y="1135875"/>
              <a:ext cx="225150" cy="65700"/>
            </a:xfrm>
            <a:custGeom>
              <a:avLst/>
              <a:gdLst/>
              <a:ahLst/>
              <a:cxnLst/>
              <a:rect l="l" t="t" r="r" b="b"/>
              <a:pathLst>
                <a:path w="9006" h="2628" extrusionOk="0">
                  <a:moveTo>
                    <a:pt x="247" y="0"/>
                  </a:moveTo>
                  <a:cubicBezTo>
                    <a:pt x="0" y="0"/>
                    <a:pt x="0" y="219"/>
                    <a:pt x="247" y="219"/>
                  </a:cubicBezTo>
                  <a:cubicBezTo>
                    <a:pt x="3203" y="438"/>
                    <a:pt x="6159" y="903"/>
                    <a:pt x="8786" y="2628"/>
                  </a:cubicBezTo>
                  <a:cubicBezTo>
                    <a:pt x="8896" y="2628"/>
                    <a:pt x="9005" y="2491"/>
                    <a:pt x="8896" y="2381"/>
                  </a:cubicBezTo>
                  <a:cubicBezTo>
                    <a:pt x="6268" y="684"/>
                    <a:pt x="3312" y="110"/>
                    <a:pt x="2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2"/>
            <p:cNvSpPr/>
            <p:nvPr/>
          </p:nvSpPr>
          <p:spPr>
            <a:xfrm>
              <a:off x="6622825" y="942225"/>
              <a:ext cx="313300" cy="218300"/>
            </a:xfrm>
            <a:custGeom>
              <a:avLst/>
              <a:gdLst/>
              <a:ahLst/>
              <a:cxnLst/>
              <a:rect l="l" t="t" r="r" b="b"/>
              <a:pathLst>
                <a:path w="12532" h="8732" extrusionOk="0">
                  <a:moveTo>
                    <a:pt x="5429" y="0"/>
                  </a:moveTo>
                  <a:cubicBezTo>
                    <a:pt x="4900" y="0"/>
                    <a:pt x="4380" y="64"/>
                    <a:pt x="3887" y="219"/>
                  </a:cubicBezTo>
                  <a:cubicBezTo>
                    <a:pt x="3777" y="329"/>
                    <a:pt x="3777" y="438"/>
                    <a:pt x="3887" y="438"/>
                  </a:cubicBezTo>
                  <a:cubicBezTo>
                    <a:pt x="3312" y="1478"/>
                    <a:pt x="2518" y="2382"/>
                    <a:pt x="1834" y="3394"/>
                  </a:cubicBezTo>
                  <a:cubicBezTo>
                    <a:pt x="1369" y="4215"/>
                    <a:pt x="685" y="5009"/>
                    <a:pt x="137" y="5803"/>
                  </a:cubicBezTo>
                  <a:lnTo>
                    <a:pt x="137" y="5912"/>
                  </a:lnTo>
                  <a:lnTo>
                    <a:pt x="0" y="5912"/>
                  </a:lnTo>
                  <a:cubicBezTo>
                    <a:pt x="0" y="5999"/>
                    <a:pt x="86" y="6172"/>
                    <a:pt x="176" y="6172"/>
                  </a:cubicBezTo>
                  <a:cubicBezTo>
                    <a:pt x="200" y="6172"/>
                    <a:pt x="224" y="6160"/>
                    <a:pt x="247" y="6131"/>
                  </a:cubicBezTo>
                  <a:cubicBezTo>
                    <a:pt x="247" y="6022"/>
                    <a:pt x="356" y="6022"/>
                    <a:pt x="356" y="6022"/>
                  </a:cubicBezTo>
                  <a:cubicBezTo>
                    <a:pt x="878" y="5977"/>
                    <a:pt x="1399" y="5950"/>
                    <a:pt x="1911" y="5950"/>
                  </a:cubicBezTo>
                  <a:cubicBezTo>
                    <a:pt x="2635" y="5950"/>
                    <a:pt x="3339" y="6003"/>
                    <a:pt x="3996" y="6131"/>
                  </a:cubicBezTo>
                  <a:cubicBezTo>
                    <a:pt x="5255" y="6487"/>
                    <a:pt x="7527" y="7390"/>
                    <a:pt x="8102" y="8649"/>
                  </a:cubicBezTo>
                  <a:cubicBezTo>
                    <a:pt x="8157" y="8704"/>
                    <a:pt x="8218" y="8732"/>
                    <a:pt x="8266" y="8732"/>
                  </a:cubicBezTo>
                  <a:cubicBezTo>
                    <a:pt x="8314" y="8732"/>
                    <a:pt x="8348" y="8704"/>
                    <a:pt x="8348" y="8649"/>
                  </a:cubicBezTo>
                  <a:cubicBezTo>
                    <a:pt x="8211" y="7500"/>
                    <a:pt x="6405" y="6706"/>
                    <a:pt x="5474" y="6268"/>
                  </a:cubicBezTo>
                  <a:cubicBezTo>
                    <a:pt x="4460" y="5831"/>
                    <a:pt x="3402" y="5673"/>
                    <a:pt x="2320" y="5673"/>
                  </a:cubicBezTo>
                  <a:cubicBezTo>
                    <a:pt x="1708" y="5673"/>
                    <a:pt x="1089" y="5724"/>
                    <a:pt x="466" y="5803"/>
                  </a:cubicBezTo>
                  <a:cubicBezTo>
                    <a:pt x="1040" y="5119"/>
                    <a:pt x="1506" y="4434"/>
                    <a:pt x="2053" y="3641"/>
                  </a:cubicBezTo>
                  <a:cubicBezTo>
                    <a:pt x="2737" y="2601"/>
                    <a:pt x="3558" y="1588"/>
                    <a:pt x="4106" y="438"/>
                  </a:cubicBezTo>
                  <a:cubicBezTo>
                    <a:pt x="6733" y="438"/>
                    <a:pt x="10155" y="657"/>
                    <a:pt x="12317" y="2382"/>
                  </a:cubicBezTo>
                  <a:cubicBezTo>
                    <a:pt x="12357" y="2414"/>
                    <a:pt x="12395" y="2427"/>
                    <a:pt x="12425" y="2427"/>
                  </a:cubicBezTo>
                  <a:cubicBezTo>
                    <a:pt x="12499" y="2427"/>
                    <a:pt x="12531" y="2350"/>
                    <a:pt x="12454" y="2272"/>
                  </a:cubicBezTo>
                  <a:cubicBezTo>
                    <a:pt x="11414" y="1232"/>
                    <a:pt x="9936" y="904"/>
                    <a:pt x="8567" y="548"/>
                  </a:cubicBezTo>
                  <a:cubicBezTo>
                    <a:pt x="7582" y="256"/>
                    <a:pt x="6487" y="0"/>
                    <a:pt x="54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2"/>
            <p:cNvSpPr/>
            <p:nvPr/>
          </p:nvSpPr>
          <p:spPr>
            <a:xfrm>
              <a:off x="6828100" y="1011950"/>
              <a:ext cx="125925" cy="163625"/>
            </a:xfrm>
            <a:custGeom>
              <a:avLst/>
              <a:gdLst/>
              <a:ahLst/>
              <a:cxnLst/>
              <a:rect l="l" t="t" r="r" b="b"/>
              <a:pathLst>
                <a:path w="5037" h="6545" extrusionOk="0">
                  <a:moveTo>
                    <a:pt x="4904" y="0"/>
                  </a:moveTo>
                  <a:cubicBezTo>
                    <a:pt x="4870" y="0"/>
                    <a:pt x="4831" y="17"/>
                    <a:pt x="4790" y="58"/>
                  </a:cubicBezTo>
                  <a:cubicBezTo>
                    <a:pt x="3997" y="1071"/>
                    <a:pt x="3093" y="2111"/>
                    <a:pt x="2409" y="3233"/>
                  </a:cubicBezTo>
                  <a:cubicBezTo>
                    <a:pt x="1725" y="4273"/>
                    <a:pt x="466" y="5286"/>
                    <a:pt x="137" y="6435"/>
                  </a:cubicBezTo>
                  <a:cubicBezTo>
                    <a:pt x="0" y="6545"/>
                    <a:pt x="137" y="6545"/>
                    <a:pt x="247" y="6545"/>
                  </a:cubicBezTo>
                  <a:cubicBezTo>
                    <a:pt x="1041" y="5641"/>
                    <a:pt x="1834" y="4711"/>
                    <a:pt x="2409" y="3698"/>
                  </a:cubicBezTo>
                  <a:cubicBezTo>
                    <a:pt x="3203" y="2439"/>
                    <a:pt x="4106" y="1290"/>
                    <a:pt x="5037" y="167"/>
                  </a:cubicBezTo>
                  <a:cubicBezTo>
                    <a:pt x="5037" y="91"/>
                    <a:pt x="4983" y="0"/>
                    <a:pt x="4904" y="0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2"/>
            <p:cNvSpPr/>
            <p:nvPr/>
          </p:nvSpPr>
          <p:spPr>
            <a:xfrm>
              <a:off x="7068775" y="1036925"/>
              <a:ext cx="110375" cy="16925"/>
            </a:xfrm>
            <a:custGeom>
              <a:avLst/>
              <a:gdLst/>
              <a:ahLst/>
              <a:cxnLst/>
              <a:rect l="l" t="t" r="r" b="b"/>
              <a:pathLst>
                <a:path w="4415" h="677" extrusionOk="0">
                  <a:moveTo>
                    <a:pt x="3471" y="0"/>
                  </a:moveTo>
                  <a:cubicBezTo>
                    <a:pt x="3070" y="0"/>
                    <a:pt x="2643" y="72"/>
                    <a:pt x="2252" y="72"/>
                  </a:cubicBezTo>
                  <a:cubicBezTo>
                    <a:pt x="1998" y="72"/>
                    <a:pt x="1767" y="60"/>
                    <a:pt x="1547" y="60"/>
                  </a:cubicBezTo>
                  <a:cubicBezTo>
                    <a:pt x="1080" y="60"/>
                    <a:pt x="665" y="111"/>
                    <a:pt x="200" y="427"/>
                  </a:cubicBezTo>
                  <a:cubicBezTo>
                    <a:pt x="0" y="516"/>
                    <a:pt x="123" y="676"/>
                    <a:pt x="236" y="676"/>
                  </a:cubicBezTo>
                  <a:cubicBezTo>
                    <a:pt x="262" y="676"/>
                    <a:pt x="288" y="667"/>
                    <a:pt x="309" y="646"/>
                  </a:cubicBezTo>
                  <a:cubicBezTo>
                    <a:pt x="884" y="291"/>
                    <a:pt x="1568" y="291"/>
                    <a:pt x="2252" y="291"/>
                  </a:cubicBezTo>
                  <a:cubicBezTo>
                    <a:pt x="2630" y="291"/>
                    <a:pt x="3007" y="224"/>
                    <a:pt x="3385" y="224"/>
                  </a:cubicBezTo>
                  <a:cubicBezTo>
                    <a:pt x="3692" y="224"/>
                    <a:pt x="3998" y="268"/>
                    <a:pt x="4305" y="427"/>
                  </a:cubicBezTo>
                  <a:cubicBezTo>
                    <a:pt x="4415" y="427"/>
                    <a:pt x="4415" y="291"/>
                    <a:pt x="4305" y="181"/>
                  </a:cubicBezTo>
                  <a:cubicBezTo>
                    <a:pt x="4059" y="40"/>
                    <a:pt x="3772" y="0"/>
                    <a:pt x="34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7054450" y="1060775"/>
              <a:ext cx="115575" cy="16025"/>
            </a:xfrm>
            <a:custGeom>
              <a:avLst/>
              <a:gdLst/>
              <a:ahLst/>
              <a:cxnLst/>
              <a:rect l="l" t="t" r="r" b="b"/>
              <a:pathLst>
                <a:path w="4623" h="641" extrusionOk="0">
                  <a:moveTo>
                    <a:pt x="2387" y="0"/>
                  </a:moveTo>
                  <a:cubicBezTo>
                    <a:pt x="1621" y="0"/>
                    <a:pt x="827" y="144"/>
                    <a:pt x="88" y="377"/>
                  </a:cubicBezTo>
                  <a:cubicBezTo>
                    <a:pt x="1" y="377"/>
                    <a:pt x="53" y="517"/>
                    <a:pt x="134" y="517"/>
                  </a:cubicBezTo>
                  <a:cubicBezTo>
                    <a:pt x="154" y="517"/>
                    <a:pt x="176" y="508"/>
                    <a:pt x="198" y="486"/>
                  </a:cubicBezTo>
                  <a:cubicBezTo>
                    <a:pt x="992" y="267"/>
                    <a:pt x="1676" y="267"/>
                    <a:pt x="2470" y="267"/>
                  </a:cubicBezTo>
                  <a:cubicBezTo>
                    <a:pt x="3263" y="267"/>
                    <a:pt x="3838" y="486"/>
                    <a:pt x="4522" y="596"/>
                  </a:cubicBezTo>
                  <a:cubicBezTo>
                    <a:pt x="4554" y="628"/>
                    <a:pt x="4577" y="641"/>
                    <a:pt x="4590" y="641"/>
                  </a:cubicBezTo>
                  <a:cubicBezTo>
                    <a:pt x="4622" y="641"/>
                    <a:pt x="4600" y="564"/>
                    <a:pt x="4522" y="486"/>
                  </a:cubicBezTo>
                  <a:cubicBezTo>
                    <a:pt x="3893" y="144"/>
                    <a:pt x="3154" y="0"/>
                    <a:pt x="2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7036800" y="1090025"/>
              <a:ext cx="96500" cy="14400"/>
            </a:xfrm>
            <a:custGeom>
              <a:avLst/>
              <a:gdLst/>
              <a:ahLst/>
              <a:cxnLst/>
              <a:rect l="l" t="t" r="r" b="b"/>
              <a:pathLst>
                <a:path w="3860" h="576" extrusionOk="0">
                  <a:moveTo>
                    <a:pt x="2382" y="0"/>
                  </a:moveTo>
                  <a:cubicBezTo>
                    <a:pt x="1588" y="0"/>
                    <a:pt x="794" y="0"/>
                    <a:pt x="110" y="219"/>
                  </a:cubicBezTo>
                  <a:cubicBezTo>
                    <a:pt x="1" y="219"/>
                    <a:pt x="110" y="466"/>
                    <a:pt x="219" y="466"/>
                  </a:cubicBezTo>
                  <a:cubicBezTo>
                    <a:pt x="639" y="336"/>
                    <a:pt x="1070" y="286"/>
                    <a:pt x="1504" y="286"/>
                  </a:cubicBezTo>
                  <a:cubicBezTo>
                    <a:pt x="2258" y="286"/>
                    <a:pt x="3021" y="436"/>
                    <a:pt x="3750" y="575"/>
                  </a:cubicBezTo>
                  <a:cubicBezTo>
                    <a:pt x="3860" y="575"/>
                    <a:pt x="3860" y="575"/>
                    <a:pt x="3860" y="466"/>
                  </a:cubicBezTo>
                  <a:cubicBezTo>
                    <a:pt x="3422" y="110"/>
                    <a:pt x="2957" y="0"/>
                    <a:pt x="2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2"/>
            <p:cNvSpPr/>
            <p:nvPr/>
          </p:nvSpPr>
          <p:spPr>
            <a:xfrm>
              <a:off x="7013525" y="1120275"/>
              <a:ext cx="111575" cy="15625"/>
            </a:xfrm>
            <a:custGeom>
              <a:avLst/>
              <a:gdLst/>
              <a:ahLst/>
              <a:cxnLst/>
              <a:rect l="l" t="t" r="r" b="b"/>
              <a:pathLst>
                <a:path w="4463" h="625" extrusionOk="0">
                  <a:moveTo>
                    <a:pt x="1842" y="0"/>
                  </a:moveTo>
                  <a:cubicBezTo>
                    <a:pt x="1229" y="0"/>
                    <a:pt x="630" y="88"/>
                    <a:pt x="110" y="268"/>
                  </a:cubicBezTo>
                  <a:cubicBezTo>
                    <a:pt x="1" y="268"/>
                    <a:pt x="1" y="515"/>
                    <a:pt x="247" y="515"/>
                  </a:cubicBezTo>
                  <a:cubicBezTo>
                    <a:pt x="610" y="384"/>
                    <a:pt x="972" y="354"/>
                    <a:pt x="1350" y="354"/>
                  </a:cubicBezTo>
                  <a:cubicBezTo>
                    <a:pt x="1687" y="354"/>
                    <a:pt x="2036" y="378"/>
                    <a:pt x="2410" y="378"/>
                  </a:cubicBezTo>
                  <a:cubicBezTo>
                    <a:pt x="2738" y="378"/>
                    <a:pt x="3203" y="378"/>
                    <a:pt x="3669" y="515"/>
                  </a:cubicBezTo>
                  <a:cubicBezTo>
                    <a:pt x="4107" y="624"/>
                    <a:pt x="3888" y="624"/>
                    <a:pt x="4353" y="624"/>
                  </a:cubicBezTo>
                  <a:cubicBezTo>
                    <a:pt x="4353" y="624"/>
                    <a:pt x="4462" y="515"/>
                    <a:pt x="4353" y="515"/>
                  </a:cubicBezTo>
                  <a:cubicBezTo>
                    <a:pt x="3614" y="177"/>
                    <a:pt x="2714" y="0"/>
                    <a:pt x="18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2"/>
            <p:cNvSpPr/>
            <p:nvPr/>
          </p:nvSpPr>
          <p:spPr>
            <a:xfrm>
              <a:off x="6985475" y="1151175"/>
              <a:ext cx="98425" cy="14200"/>
            </a:xfrm>
            <a:custGeom>
              <a:avLst/>
              <a:gdLst/>
              <a:ahLst/>
              <a:cxnLst/>
              <a:rect l="l" t="t" r="r" b="b"/>
              <a:pathLst>
                <a:path w="3937" h="568" extrusionOk="0">
                  <a:moveTo>
                    <a:pt x="1546" y="1"/>
                  </a:moveTo>
                  <a:cubicBezTo>
                    <a:pt x="1112" y="1"/>
                    <a:pt x="685" y="54"/>
                    <a:pt x="220" y="182"/>
                  </a:cubicBezTo>
                  <a:cubicBezTo>
                    <a:pt x="1" y="182"/>
                    <a:pt x="110" y="401"/>
                    <a:pt x="329" y="401"/>
                  </a:cubicBezTo>
                  <a:cubicBezTo>
                    <a:pt x="671" y="346"/>
                    <a:pt x="1013" y="319"/>
                    <a:pt x="1369" y="319"/>
                  </a:cubicBezTo>
                  <a:cubicBezTo>
                    <a:pt x="1725" y="319"/>
                    <a:pt x="2095" y="346"/>
                    <a:pt x="2491" y="401"/>
                  </a:cubicBezTo>
                  <a:cubicBezTo>
                    <a:pt x="2847" y="401"/>
                    <a:pt x="3422" y="401"/>
                    <a:pt x="3751" y="510"/>
                  </a:cubicBezTo>
                  <a:cubicBezTo>
                    <a:pt x="3783" y="551"/>
                    <a:pt x="3816" y="568"/>
                    <a:pt x="3843" y="568"/>
                  </a:cubicBezTo>
                  <a:cubicBezTo>
                    <a:pt x="3906" y="568"/>
                    <a:pt x="3937" y="478"/>
                    <a:pt x="3860" y="401"/>
                  </a:cubicBezTo>
                  <a:cubicBezTo>
                    <a:pt x="3532" y="72"/>
                    <a:pt x="2957" y="72"/>
                    <a:pt x="2491" y="72"/>
                  </a:cubicBezTo>
                  <a:cubicBezTo>
                    <a:pt x="2163" y="27"/>
                    <a:pt x="1853" y="1"/>
                    <a:pt x="15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2"/>
            <p:cNvSpPr/>
            <p:nvPr/>
          </p:nvSpPr>
          <p:spPr>
            <a:xfrm>
              <a:off x="7136025" y="1044175"/>
              <a:ext cx="239500" cy="197100"/>
            </a:xfrm>
            <a:custGeom>
              <a:avLst/>
              <a:gdLst/>
              <a:ahLst/>
              <a:cxnLst/>
              <a:rect l="l" t="t" r="r" b="b"/>
              <a:pathLst>
                <a:path w="9580" h="7884" extrusionOk="0">
                  <a:moveTo>
                    <a:pt x="4106" y="1"/>
                  </a:moveTo>
                  <a:cubicBezTo>
                    <a:pt x="3996" y="1"/>
                    <a:pt x="3996" y="1"/>
                    <a:pt x="3887" y="137"/>
                  </a:cubicBezTo>
                  <a:cubicBezTo>
                    <a:pt x="3777" y="822"/>
                    <a:pt x="3203" y="1260"/>
                    <a:pt x="2737" y="1834"/>
                  </a:cubicBezTo>
                  <a:cubicBezTo>
                    <a:pt x="2409" y="2409"/>
                    <a:pt x="2053" y="2874"/>
                    <a:pt x="1725" y="3422"/>
                  </a:cubicBezTo>
                  <a:cubicBezTo>
                    <a:pt x="1369" y="3997"/>
                    <a:pt x="1150" y="4571"/>
                    <a:pt x="685" y="5146"/>
                  </a:cubicBezTo>
                  <a:cubicBezTo>
                    <a:pt x="575" y="5256"/>
                    <a:pt x="356" y="5721"/>
                    <a:pt x="247" y="5830"/>
                  </a:cubicBezTo>
                  <a:lnTo>
                    <a:pt x="247" y="5940"/>
                  </a:lnTo>
                  <a:lnTo>
                    <a:pt x="137" y="5940"/>
                  </a:lnTo>
                  <a:cubicBezTo>
                    <a:pt x="0" y="5940"/>
                    <a:pt x="0" y="6159"/>
                    <a:pt x="137" y="6159"/>
                  </a:cubicBezTo>
                  <a:cubicBezTo>
                    <a:pt x="1615" y="6515"/>
                    <a:pt x="3093" y="6843"/>
                    <a:pt x="4462" y="7527"/>
                  </a:cubicBezTo>
                  <a:cubicBezTo>
                    <a:pt x="4571" y="7527"/>
                    <a:pt x="4681" y="7418"/>
                    <a:pt x="4571" y="7418"/>
                  </a:cubicBezTo>
                  <a:cubicBezTo>
                    <a:pt x="3887" y="6980"/>
                    <a:pt x="3312" y="6734"/>
                    <a:pt x="2518" y="6515"/>
                  </a:cubicBezTo>
                  <a:cubicBezTo>
                    <a:pt x="1834" y="6296"/>
                    <a:pt x="1150" y="6049"/>
                    <a:pt x="466" y="5940"/>
                  </a:cubicBezTo>
                  <a:cubicBezTo>
                    <a:pt x="575" y="5612"/>
                    <a:pt x="931" y="5365"/>
                    <a:pt x="1150" y="5037"/>
                  </a:cubicBezTo>
                  <a:cubicBezTo>
                    <a:pt x="1506" y="4462"/>
                    <a:pt x="1725" y="3887"/>
                    <a:pt x="2053" y="3312"/>
                  </a:cubicBezTo>
                  <a:cubicBezTo>
                    <a:pt x="2628" y="2409"/>
                    <a:pt x="3668" y="1506"/>
                    <a:pt x="3996" y="356"/>
                  </a:cubicBezTo>
                  <a:lnTo>
                    <a:pt x="4106" y="356"/>
                  </a:lnTo>
                  <a:cubicBezTo>
                    <a:pt x="5036" y="356"/>
                    <a:pt x="5940" y="575"/>
                    <a:pt x="6843" y="685"/>
                  </a:cubicBezTo>
                  <a:cubicBezTo>
                    <a:pt x="7664" y="822"/>
                    <a:pt x="8458" y="1150"/>
                    <a:pt x="9252" y="1260"/>
                  </a:cubicBezTo>
                  <a:cubicBezTo>
                    <a:pt x="8348" y="2190"/>
                    <a:pt x="7883" y="3312"/>
                    <a:pt x="7199" y="4352"/>
                  </a:cubicBezTo>
                  <a:cubicBezTo>
                    <a:pt x="6843" y="4790"/>
                    <a:pt x="6733" y="5256"/>
                    <a:pt x="6405" y="5721"/>
                  </a:cubicBezTo>
                  <a:cubicBezTo>
                    <a:pt x="6049" y="6515"/>
                    <a:pt x="5474" y="7090"/>
                    <a:pt x="4927" y="7664"/>
                  </a:cubicBezTo>
                  <a:cubicBezTo>
                    <a:pt x="4927" y="7774"/>
                    <a:pt x="4927" y="7883"/>
                    <a:pt x="5036" y="7883"/>
                  </a:cubicBezTo>
                  <a:cubicBezTo>
                    <a:pt x="5940" y="7308"/>
                    <a:pt x="6514" y="6296"/>
                    <a:pt x="6980" y="5365"/>
                  </a:cubicBezTo>
                  <a:cubicBezTo>
                    <a:pt x="7527" y="4106"/>
                    <a:pt x="8458" y="2409"/>
                    <a:pt x="9361" y="1369"/>
                  </a:cubicBezTo>
                  <a:lnTo>
                    <a:pt x="9471" y="1369"/>
                  </a:lnTo>
                  <a:cubicBezTo>
                    <a:pt x="9580" y="1369"/>
                    <a:pt x="9580" y="1260"/>
                    <a:pt x="9471" y="1260"/>
                  </a:cubicBezTo>
                  <a:cubicBezTo>
                    <a:pt x="8677" y="931"/>
                    <a:pt x="8102" y="466"/>
                    <a:pt x="7089" y="356"/>
                  </a:cubicBezTo>
                  <a:cubicBezTo>
                    <a:pt x="6159" y="137"/>
                    <a:pt x="5146" y="1"/>
                    <a:pt x="41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2"/>
            <p:cNvSpPr/>
            <p:nvPr/>
          </p:nvSpPr>
          <p:spPr>
            <a:xfrm>
              <a:off x="6959475" y="1191225"/>
              <a:ext cx="258575" cy="71025"/>
            </a:xfrm>
            <a:custGeom>
              <a:avLst/>
              <a:gdLst/>
              <a:ahLst/>
              <a:cxnLst/>
              <a:rect l="l" t="t" r="r" b="b"/>
              <a:pathLst>
                <a:path w="10343" h="2841" extrusionOk="0">
                  <a:moveTo>
                    <a:pt x="2307" y="1"/>
                  </a:moveTo>
                  <a:cubicBezTo>
                    <a:pt x="1610" y="1"/>
                    <a:pt x="911" y="56"/>
                    <a:pt x="220" y="167"/>
                  </a:cubicBezTo>
                  <a:cubicBezTo>
                    <a:pt x="1" y="277"/>
                    <a:pt x="110" y="523"/>
                    <a:pt x="356" y="523"/>
                  </a:cubicBezTo>
                  <a:cubicBezTo>
                    <a:pt x="1002" y="421"/>
                    <a:pt x="1630" y="374"/>
                    <a:pt x="2244" y="374"/>
                  </a:cubicBezTo>
                  <a:cubicBezTo>
                    <a:pt x="5089" y="374"/>
                    <a:pt x="7630" y="1399"/>
                    <a:pt x="10265" y="2795"/>
                  </a:cubicBezTo>
                  <a:cubicBezTo>
                    <a:pt x="10265" y="2827"/>
                    <a:pt x="10274" y="2840"/>
                    <a:pt x="10285" y="2840"/>
                  </a:cubicBezTo>
                  <a:cubicBezTo>
                    <a:pt x="10310" y="2840"/>
                    <a:pt x="10342" y="2763"/>
                    <a:pt x="10265" y="2686"/>
                  </a:cubicBezTo>
                  <a:cubicBezTo>
                    <a:pt x="8060" y="943"/>
                    <a:pt x="5197" y="1"/>
                    <a:pt x="23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2"/>
            <p:cNvSpPr/>
            <p:nvPr/>
          </p:nvSpPr>
          <p:spPr>
            <a:xfrm>
              <a:off x="6942375" y="1229600"/>
              <a:ext cx="253875" cy="74625"/>
            </a:xfrm>
            <a:custGeom>
              <a:avLst/>
              <a:gdLst/>
              <a:ahLst/>
              <a:cxnLst/>
              <a:rect l="l" t="t" r="r" b="b"/>
              <a:pathLst>
                <a:path w="10155" h="2985" extrusionOk="0">
                  <a:moveTo>
                    <a:pt x="219" y="1"/>
                  </a:moveTo>
                  <a:cubicBezTo>
                    <a:pt x="0" y="1"/>
                    <a:pt x="0" y="357"/>
                    <a:pt x="219" y="357"/>
                  </a:cubicBezTo>
                  <a:cubicBezTo>
                    <a:pt x="3641" y="357"/>
                    <a:pt x="7062" y="1151"/>
                    <a:pt x="9936" y="2984"/>
                  </a:cubicBezTo>
                  <a:cubicBezTo>
                    <a:pt x="10045" y="2984"/>
                    <a:pt x="10155" y="2848"/>
                    <a:pt x="10045" y="2848"/>
                  </a:cubicBezTo>
                  <a:cubicBezTo>
                    <a:pt x="7199" y="685"/>
                    <a:pt x="3778" y="1"/>
                    <a:pt x="2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2"/>
            <p:cNvSpPr/>
            <p:nvPr/>
          </p:nvSpPr>
          <p:spPr>
            <a:xfrm>
              <a:off x="6910900" y="1272725"/>
              <a:ext cx="261750" cy="80825"/>
            </a:xfrm>
            <a:custGeom>
              <a:avLst/>
              <a:gdLst/>
              <a:ahLst/>
              <a:cxnLst/>
              <a:rect l="l" t="t" r="r" b="b"/>
              <a:pathLst>
                <a:path w="10470" h="3233" extrusionOk="0">
                  <a:moveTo>
                    <a:pt x="247" y="0"/>
                  </a:moveTo>
                  <a:cubicBezTo>
                    <a:pt x="0" y="0"/>
                    <a:pt x="0" y="329"/>
                    <a:pt x="247" y="329"/>
                  </a:cubicBezTo>
                  <a:cubicBezTo>
                    <a:pt x="2299" y="438"/>
                    <a:pt x="4106" y="794"/>
                    <a:pt x="6049" y="1259"/>
                  </a:cubicBezTo>
                  <a:cubicBezTo>
                    <a:pt x="7637" y="1588"/>
                    <a:pt x="8786" y="2382"/>
                    <a:pt x="10264" y="3175"/>
                  </a:cubicBezTo>
                  <a:cubicBezTo>
                    <a:pt x="10297" y="3216"/>
                    <a:pt x="10332" y="3233"/>
                    <a:pt x="10362" y="3233"/>
                  </a:cubicBezTo>
                  <a:cubicBezTo>
                    <a:pt x="10431" y="3233"/>
                    <a:pt x="10470" y="3143"/>
                    <a:pt x="10374" y="3066"/>
                  </a:cubicBezTo>
                  <a:cubicBezTo>
                    <a:pt x="7774" y="685"/>
                    <a:pt x="3777" y="0"/>
                    <a:pt x="2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5" name="Google Shape;1125;p22"/>
          <p:cNvGrpSpPr/>
          <p:nvPr/>
        </p:nvGrpSpPr>
        <p:grpSpPr>
          <a:xfrm>
            <a:off x="1426088" y="311700"/>
            <a:ext cx="635725" cy="653675"/>
            <a:chOff x="1687875" y="616500"/>
            <a:chExt cx="635725" cy="653675"/>
          </a:xfrm>
        </p:grpSpPr>
        <p:sp>
          <p:nvSpPr>
            <p:cNvPr id="1126" name="Google Shape;1126;p22"/>
            <p:cNvSpPr/>
            <p:nvPr/>
          </p:nvSpPr>
          <p:spPr>
            <a:xfrm>
              <a:off x="1707725" y="637725"/>
              <a:ext cx="615875" cy="632450"/>
            </a:xfrm>
            <a:custGeom>
              <a:avLst/>
              <a:gdLst/>
              <a:ahLst/>
              <a:cxnLst/>
              <a:rect l="l" t="t" r="r" b="b"/>
              <a:pathLst>
                <a:path w="24635" h="25298" extrusionOk="0">
                  <a:moveTo>
                    <a:pt x="12892" y="411"/>
                  </a:moveTo>
                  <a:cubicBezTo>
                    <a:pt x="14042" y="767"/>
                    <a:pt x="15410" y="876"/>
                    <a:pt x="15848" y="2245"/>
                  </a:cubicBezTo>
                  <a:cubicBezTo>
                    <a:pt x="16095" y="3148"/>
                    <a:pt x="15848" y="4298"/>
                    <a:pt x="15958" y="5201"/>
                  </a:cubicBezTo>
                  <a:cubicBezTo>
                    <a:pt x="15665" y="5250"/>
                    <a:pt x="15380" y="5275"/>
                    <a:pt x="15105" y="5275"/>
                  </a:cubicBezTo>
                  <a:cubicBezTo>
                    <a:pt x="13990" y="5275"/>
                    <a:pt x="13020" y="4863"/>
                    <a:pt x="12208" y="3942"/>
                  </a:cubicBezTo>
                  <a:cubicBezTo>
                    <a:pt x="11168" y="3039"/>
                    <a:pt x="11168" y="1780"/>
                    <a:pt x="11058" y="520"/>
                  </a:cubicBezTo>
                  <a:lnTo>
                    <a:pt x="11633" y="520"/>
                  </a:lnTo>
                  <a:cubicBezTo>
                    <a:pt x="12098" y="411"/>
                    <a:pt x="12427" y="411"/>
                    <a:pt x="12892" y="411"/>
                  </a:cubicBezTo>
                  <a:close/>
                  <a:moveTo>
                    <a:pt x="10949" y="0"/>
                  </a:moveTo>
                  <a:cubicBezTo>
                    <a:pt x="10894" y="0"/>
                    <a:pt x="10839" y="28"/>
                    <a:pt x="10839" y="83"/>
                  </a:cubicBezTo>
                  <a:cubicBezTo>
                    <a:pt x="10484" y="1780"/>
                    <a:pt x="10484" y="3504"/>
                    <a:pt x="11989" y="4763"/>
                  </a:cubicBezTo>
                  <a:cubicBezTo>
                    <a:pt x="12885" y="5562"/>
                    <a:pt x="13888" y="6018"/>
                    <a:pt x="14979" y="6018"/>
                  </a:cubicBezTo>
                  <a:cubicBezTo>
                    <a:pt x="15121" y="6018"/>
                    <a:pt x="15265" y="6010"/>
                    <a:pt x="15410" y="5995"/>
                  </a:cubicBezTo>
                  <a:lnTo>
                    <a:pt x="15410" y="5995"/>
                  </a:lnTo>
                  <a:cubicBezTo>
                    <a:pt x="15273" y="6131"/>
                    <a:pt x="15164" y="6350"/>
                    <a:pt x="15054" y="6460"/>
                  </a:cubicBezTo>
                  <a:cubicBezTo>
                    <a:pt x="13168" y="5672"/>
                    <a:pt x="11282" y="4697"/>
                    <a:pt x="9160" y="4697"/>
                  </a:cubicBezTo>
                  <a:cubicBezTo>
                    <a:pt x="8849" y="4697"/>
                    <a:pt x="8533" y="4718"/>
                    <a:pt x="8212" y="4763"/>
                  </a:cubicBezTo>
                  <a:cubicBezTo>
                    <a:pt x="5365" y="5091"/>
                    <a:pt x="3531" y="6460"/>
                    <a:pt x="2163" y="8978"/>
                  </a:cubicBezTo>
                  <a:cubicBezTo>
                    <a:pt x="1" y="12837"/>
                    <a:pt x="575" y="19926"/>
                    <a:pt x="4325" y="22554"/>
                  </a:cubicBezTo>
                  <a:cubicBezTo>
                    <a:pt x="4390" y="22594"/>
                    <a:pt x="4451" y="22611"/>
                    <a:pt x="4505" y="22611"/>
                  </a:cubicBezTo>
                  <a:cubicBezTo>
                    <a:pt x="4746" y="22611"/>
                    <a:pt x="4860" y="22267"/>
                    <a:pt x="4681" y="22088"/>
                  </a:cubicBezTo>
                  <a:cubicBezTo>
                    <a:pt x="1041" y="19351"/>
                    <a:pt x="685" y="12728"/>
                    <a:pt x="2957" y="8978"/>
                  </a:cubicBezTo>
                  <a:cubicBezTo>
                    <a:pt x="4274" y="6659"/>
                    <a:pt x="6556" y="5304"/>
                    <a:pt x="9166" y="5304"/>
                  </a:cubicBezTo>
                  <a:cubicBezTo>
                    <a:pt x="9267" y="5304"/>
                    <a:pt x="9369" y="5306"/>
                    <a:pt x="9471" y="5310"/>
                  </a:cubicBezTo>
                  <a:cubicBezTo>
                    <a:pt x="11414" y="5447"/>
                    <a:pt x="13111" y="6241"/>
                    <a:pt x="14835" y="7035"/>
                  </a:cubicBezTo>
                  <a:cubicBezTo>
                    <a:pt x="14589" y="7500"/>
                    <a:pt x="14480" y="8047"/>
                    <a:pt x="14370" y="8622"/>
                  </a:cubicBezTo>
                  <a:cubicBezTo>
                    <a:pt x="14370" y="8622"/>
                    <a:pt x="14261" y="8622"/>
                    <a:pt x="14151" y="8513"/>
                  </a:cubicBezTo>
                  <a:cubicBezTo>
                    <a:pt x="13795" y="8403"/>
                    <a:pt x="13576" y="8184"/>
                    <a:pt x="13221" y="7938"/>
                  </a:cubicBezTo>
                  <a:cubicBezTo>
                    <a:pt x="13181" y="7898"/>
                    <a:pt x="13132" y="7881"/>
                    <a:pt x="13082" y="7881"/>
                  </a:cubicBezTo>
                  <a:cubicBezTo>
                    <a:pt x="12855" y="7881"/>
                    <a:pt x="12581" y="8224"/>
                    <a:pt x="12783" y="8403"/>
                  </a:cubicBezTo>
                  <a:cubicBezTo>
                    <a:pt x="13221" y="9197"/>
                    <a:pt x="13905" y="9416"/>
                    <a:pt x="14726" y="9772"/>
                  </a:cubicBezTo>
                  <a:cubicBezTo>
                    <a:pt x="15100" y="9862"/>
                    <a:pt x="15437" y="9916"/>
                    <a:pt x="15767" y="9916"/>
                  </a:cubicBezTo>
                  <a:cubicBezTo>
                    <a:pt x="16234" y="9916"/>
                    <a:pt x="16688" y="9809"/>
                    <a:pt x="17217" y="9553"/>
                  </a:cubicBezTo>
                  <a:cubicBezTo>
                    <a:pt x="17326" y="9553"/>
                    <a:pt x="17217" y="9306"/>
                    <a:pt x="17107" y="9197"/>
                  </a:cubicBezTo>
                  <a:cubicBezTo>
                    <a:pt x="16532" y="8978"/>
                    <a:pt x="15739" y="9087"/>
                    <a:pt x="15054" y="8869"/>
                  </a:cubicBezTo>
                  <a:cubicBezTo>
                    <a:pt x="15164" y="8294"/>
                    <a:pt x="15410" y="7828"/>
                    <a:pt x="15629" y="7363"/>
                  </a:cubicBezTo>
                  <a:lnTo>
                    <a:pt x="17682" y="8047"/>
                  </a:lnTo>
                  <a:cubicBezTo>
                    <a:pt x="17792" y="8047"/>
                    <a:pt x="17901" y="8047"/>
                    <a:pt x="18010" y="7938"/>
                  </a:cubicBezTo>
                  <a:cubicBezTo>
                    <a:pt x="19160" y="8184"/>
                    <a:pt x="20310" y="8047"/>
                    <a:pt x="21322" y="8513"/>
                  </a:cubicBezTo>
                  <a:cubicBezTo>
                    <a:pt x="23621" y="9416"/>
                    <a:pt x="23731" y="11606"/>
                    <a:pt x="23731" y="13658"/>
                  </a:cubicBezTo>
                  <a:cubicBezTo>
                    <a:pt x="23840" y="16833"/>
                    <a:pt x="22691" y="19570"/>
                    <a:pt x="20638" y="21870"/>
                  </a:cubicBezTo>
                  <a:cubicBezTo>
                    <a:pt x="19052" y="23624"/>
                    <a:pt x="16585" y="24628"/>
                    <a:pt x="14181" y="24628"/>
                  </a:cubicBezTo>
                  <a:cubicBezTo>
                    <a:pt x="13473" y="24628"/>
                    <a:pt x="12771" y="24541"/>
                    <a:pt x="12098" y="24360"/>
                  </a:cubicBezTo>
                  <a:cubicBezTo>
                    <a:pt x="11168" y="24141"/>
                    <a:pt x="10265" y="23457"/>
                    <a:pt x="9252" y="23348"/>
                  </a:cubicBezTo>
                  <a:cubicBezTo>
                    <a:pt x="9019" y="23293"/>
                    <a:pt x="8787" y="23293"/>
                    <a:pt x="8540" y="23293"/>
                  </a:cubicBezTo>
                  <a:cubicBezTo>
                    <a:pt x="8294" y="23293"/>
                    <a:pt x="8034" y="23293"/>
                    <a:pt x="7746" y="23238"/>
                  </a:cubicBezTo>
                  <a:cubicBezTo>
                    <a:pt x="6953" y="23101"/>
                    <a:pt x="6268" y="22773"/>
                    <a:pt x="5584" y="22417"/>
                  </a:cubicBezTo>
                  <a:cubicBezTo>
                    <a:pt x="5556" y="22403"/>
                    <a:pt x="5527" y="22396"/>
                    <a:pt x="5499" y="22396"/>
                  </a:cubicBezTo>
                  <a:cubicBezTo>
                    <a:pt x="5315" y="22396"/>
                    <a:pt x="5175" y="22678"/>
                    <a:pt x="5365" y="22773"/>
                  </a:cubicBezTo>
                  <a:cubicBezTo>
                    <a:pt x="6624" y="23457"/>
                    <a:pt x="7528" y="23566"/>
                    <a:pt x="8896" y="23785"/>
                  </a:cubicBezTo>
                  <a:cubicBezTo>
                    <a:pt x="10759" y="24127"/>
                    <a:pt x="11565" y="25298"/>
                    <a:pt x="13534" y="25298"/>
                  </a:cubicBezTo>
                  <a:cubicBezTo>
                    <a:pt x="13619" y="25298"/>
                    <a:pt x="13706" y="25295"/>
                    <a:pt x="13795" y="25291"/>
                  </a:cubicBezTo>
                  <a:cubicBezTo>
                    <a:pt x="15410" y="25291"/>
                    <a:pt x="17107" y="25045"/>
                    <a:pt x="18585" y="24360"/>
                  </a:cubicBezTo>
                  <a:cubicBezTo>
                    <a:pt x="20063" y="23676"/>
                    <a:pt x="21213" y="22307"/>
                    <a:pt x="22116" y="21048"/>
                  </a:cubicBezTo>
                  <a:cubicBezTo>
                    <a:pt x="24059" y="18311"/>
                    <a:pt x="24634" y="14781"/>
                    <a:pt x="24306" y="11606"/>
                  </a:cubicBezTo>
                  <a:cubicBezTo>
                    <a:pt x="23840" y="7938"/>
                    <a:pt x="20884" y="7938"/>
                    <a:pt x="18010" y="7609"/>
                  </a:cubicBezTo>
                  <a:cubicBezTo>
                    <a:pt x="18010" y="7500"/>
                    <a:pt x="17901" y="7500"/>
                    <a:pt x="17901" y="7500"/>
                  </a:cubicBezTo>
                  <a:cubicBezTo>
                    <a:pt x="17217" y="7254"/>
                    <a:pt x="16532" y="7035"/>
                    <a:pt x="15958" y="6816"/>
                  </a:cubicBezTo>
                  <a:cubicBezTo>
                    <a:pt x="16204" y="6460"/>
                    <a:pt x="16314" y="6241"/>
                    <a:pt x="16532" y="5885"/>
                  </a:cubicBezTo>
                  <a:cubicBezTo>
                    <a:pt x="17107" y="5201"/>
                    <a:pt x="17573" y="4626"/>
                    <a:pt x="18147" y="4188"/>
                  </a:cubicBezTo>
                  <a:cubicBezTo>
                    <a:pt x="18476" y="3832"/>
                    <a:pt x="18941" y="3723"/>
                    <a:pt x="19270" y="3504"/>
                  </a:cubicBezTo>
                  <a:cubicBezTo>
                    <a:pt x="19379" y="3394"/>
                    <a:pt x="19270" y="3148"/>
                    <a:pt x="19051" y="3148"/>
                  </a:cubicBezTo>
                  <a:cubicBezTo>
                    <a:pt x="18476" y="3394"/>
                    <a:pt x="18010" y="3394"/>
                    <a:pt x="17463" y="3723"/>
                  </a:cubicBezTo>
                  <a:cubicBezTo>
                    <a:pt x="17217" y="3942"/>
                    <a:pt x="16998" y="4079"/>
                    <a:pt x="16779" y="4298"/>
                  </a:cubicBezTo>
                  <a:cubicBezTo>
                    <a:pt x="16779" y="3258"/>
                    <a:pt x="16642" y="2135"/>
                    <a:pt x="16204" y="1451"/>
                  </a:cubicBezTo>
                  <a:cubicBezTo>
                    <a:pt x="15848" y="986"/>
                    <a:pt x="15273" y="657"/>
                    <a:pt x="14726" y="411"/>
                  </a:cubicBezTo>
                  <a:cubicBezTo>
                    <a:pt x="14151" y="192"/>
                    <a:pt x="13686" y="192"/>
                    <a:pt x="13111" y="192"/>
                  </a:cubicBezTo>
                  <a:cubicBezTo>
                    <a:pt x="13111" y="83"/>
                    <a:pt x="13111" y="83"/>
                    <a:pt x="13002" y="83"/>
                  </a:cubicBezTo>
                  <a:cubicBezTo>
                    <a:pt x="12691" y="83"/>
                    <a:pt x="12442" y="34"/>
                    <a:pt x="12205" y="34"/>
                  </a:cubicBezTo>
                  <a:cubicBezTo>
                    <a:pt x="12086" y="34"/>
                    <a:pt x="11971" y="46"/>
                    <a:pt x="11852" y="83"/>
                  </a:cubicBezTo>
                  <a:cubicBezTo>
                    <a:pt x="11524" y="83"/>
                    <a:pt x="11305" y="83"/>
                    <a:pt x="11058" y="192"/>
                  </a:cubicBezTo>
                  <a:lnTo>
                    <a:pt x="11058" y="83"/>
                  </a:lnTo>
                  <a:cubicBezTo>
                    <a:pt x="11058" y="28"/>
                    <a:pt x="11004" y="0"/>
                    <a:pt x="109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2"/>
            <p:cNvSpPr/>
            <p:nvPr/>
          </p:nvSpPr>
          <p:spPr>
            <a:xfrm>
              <a:off x="1999350" y="658475"/>
              <a:ext cx="99125" cy="92175"/>
            </a:xfrm>
            <a:custGeom>
              <a:avLst/>
              <a:gdLst/>
              <a:ahLst/>
              <a:cxnLst/>
              <a:rect l="l" t="t" r="r" b="b"/>
              <a:pathLst>
                <a:path w="3965" h="3687" extrusionOk="0">
                  <a:moveTo>
                    <a:pt x="96" y="1"/>
                  </a:moveTo>
                  <a:cubicBezTo>
                    <a:pt x="32" y="1"/>
                    <a:pt x="0" y="78"/>
                    <a:pt x="78" y="156"/>
                  </a:cubicBezTo>
                  <a:cubicBezTo>
                    <a:pt x="762" y="840"/>
                    <a:pt x="1446" y="1415"/>
                    <a:pt x="2130" y="1990"/>
                  </a:cubicBezTo>
                  <a:cubicBezTo>
                    <a:pt x="2486" y="2209"/>
                    <a:pt x="2705" y="2564"/>
                    <a:pt x="3061" y="2893"/>
                  </a:cubicBezTo>
                  <a:cubicBezTo>
                    <a:pt x="3280" y="3112"/>
                    <a:pt x="3389" y="3468"/>
                    <a:pt x="3745" y="3687"/>
                  </a:cubicBezTo>
                  <a:cubicBezTo>
                    <a:pt x="3855" y="3687"/>
                    <a:pt x="3964" y="3577"/>
                    <a:pt x="3855" y="3577"/>
                  </a:cubicBezTo>
                  <a:cubicBezTo>
                    <a:pt x="3280" y="2893"/>
                    <a:pt x="2924" y="2318"/>
                    <a:pt x="2240" y="1743"/>
                  </a:cubicBezTo>
                  <a:lnTo>
                    <a:pt x="187" y="46"/>
                  </a:lnTo>
                  <a:cubicBezTo>
                    <a:pt x="155" y="14"/>
                    <a:pt x="123" y="1"/>
                    <a:pt x="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2"/>
            <p:cNvSpPr/>
            <p:nvPr/>
          </p:nvSpPr>
          <p:spPr>
            <a:xfrm>
              <a:off x="2178500" y="867625"/>
              <a:ext cx="82150" cy="166750"/>
            </a:xfrm>
            <a:custGeom>
              <a:avLst/>
              <a:gdLst/>
              <a:ahLst/>
              <a:cxnLst/>
              <a:rect l="l" t="t" r="r" b="b"/>
              <a:pathLst>
                <a:path w="3286" h="6670" extrusionOk="0">
                  <a:moveTo>
                    <a:pt x="329" y="1"/>
                  </a:moveTo>
                  <a:cubicBezTo>
                    <a:pt x="1" y="1"/>
                    <a:pt x="1" y="357"/>
                    <a:pt x="329" y="466"/>
                  </a:cubicBezTo>
                  <a:cubicBezTo>
                    <a:pt x="1698" y="576"/>
                    <a:pt x="2601" y="2410"/>
                    <a:pt x="2738" y="3641"/>
                  </a:cubicBezTo>
                  <a:cubicBezTo>
                    <a:pt x="2957" y="4572"/>
                    <a:pt x="3176" y="5585"/>
                    <a:pt x="2738" y="6515"/>
                  </a:cubicBezTo>
                  <a:cubicBezTo>
                    <a:pt x="2738" y="6593"/>
                    <a:pt x="2792" y="6670"/>
                    <a:pt x="2863" y="6670"/>
                  </a:cubicBezTo>
                  <a:cubicBezTo>
                    <a:pt x="2893" y="6670"/>
                    <a:pt x="2925" y="6657"/>
                    <a:pt x="2957" y="6625"/>
                  </a:cubicBezTo>
                  <a:cubicBezTo>
                    <a:pt x="3285" y="6050"/>
                    <a:pt x="3285" y="5256"/>
                    <a:pt x="3176" y="4681"/>
                  </a:cubicBezTo>
                  <a:cubicBezTo>
                    <a:pt x="3176" y="3888"/>
                    <a:pt x="3285" y="3094"/>
                    <a:pt x="2957" y="2410"/>
                  </a:cubicBezTo>
                  <a:cubicBezTo>
                    <a:pt x="2601" y="1151"/>
                    <a:pt x="1588" y="1"/>
                    <a:pt x="3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2"/>
            <p:cNvSpPr/>
            <p:nvPr/>
          </p:nvSpPr>
          <p:spPr>
            <a:xfrm>
              <a:off x="2229825" y="1070650"/>
              <a:ext cx="19075" cy="30350"/>
            </a:xfrm>
            <a:custGeom>
              <a:avLst/>
              <a:gdLst/>
              <a:ahLst/>
              <a:cxnLst/>
              <a:rect l="l" t="t" r="r" b="b"/>
              <a:pathLst>
                <a:path w="763" h="1214" extrusionOk="0">
                  <a:moveTo>
                    <a:pt x="471" y="0"/>
                  </a:moveTo>
                  <a:cubicBezTo>
                    <a:pt x="414" y="0"/>
                    <a:pt x="361" y="27"/>
                    <a:pt x="329" y="91"/>
                  </a:cubicBezTo>
                  <a:cubicBezTo>
                    <a:pt x="219" y="447"/>
                    <a:pt x="0" y="666"/>
                    <a:pt x="0" y="1131"/>
                  </a:cubicBezTo>
                  <a:cubicBezTo>
                    <a:pt x="0" y="1186"/>
                    <a:pt x="55" y="1213"/>
                    <a:pt x="110" y="1213"/>
                  </a:cubicBezTo>
                  <a:cubicBezTo>
                    <a:pt x="165" y="1213"/>
                    <a:pt x="219" y="1186"/>
                    <a:pt x="219" y="1131"/>
                  </a:cubicBezTo>
                  <a:cubicBezTo>
                    <a:pt x="329" y="775"/>
                    <a:pt x="548" y="556"/>
                    <a:pt x="685" y="310"/>
                  </a:cubicBezTo>
                  <a:cubicBezTo>
                    <a:pt x="762" y="155"/>
                    <a:pt x="607" y="0"/>
                    <a:pt x="4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2"/>
            <p:cNvSpPr/>
            <p:nvPr/>
          </p:nvSpPr>
          <p:spPr>
            <a:xfrm>
              <a:off x="1687875" y="616500"/>
              <a:ext cx="618600" cy="628200"/>
            </a:xfrm>
            <a:custGeom>
              <a:avLst/>
              <a:gdLst/>
              <a:ahLst/>
              <a:cxnLst/>
              <a:rect l="l" t="t" r="r" b="b"/>
              <a:pathLst>
                <a:path w="24744" h="25128" extrusionOk="0">
                  <a:moveTo>
                    <a:pt x="11743" y="357"/>
                  </a:moveTo>
                  <a:cubicBezTo>
                    <a:pt x="12892" y="576"/>
                    <a:pt x="14370" y="685"/>
                    <a:pt x="14945" y="2054"/>
                  </a:cubicBezTo>
                  <a:cubicBezTo>
                    <a:pt x="15274" y="2875"/>
                    <a:pt x="15055" y="3997"/>
                    <a:pt x="15164" y="4928"/>
                  </a:cubicBezTo>
                  <a:cubicBezTo>
                    <a:pt x="14818" y="5011"/>
                    <a:pt x="14480" y="5052"/>
                    <a:pt x="14148" y="5052"/>
                  </a:cubicBezTo>
                  <a:cubicBezTo>
                    <a:pt x="13168" y="5052"/>
                    <a:pt x="12253" y="4693"/>
                    <a:pt x="11414" y="3997"/>
                  </a:cubicBezTo>
                  <a:cubicBezTo>
                    <a:pt x="10374" y="3094"/>
                    <a:pt x="10265" y="1835"/>
                    <a:pt x="10046" y="576"/>
                  </a:cubicBezTo>
                  <a:lnTo>
                    <a:pt x="10593" y="576"/>
                  </a:lnTo>
                  <a:cubicBezTo>
                    <a:pt x="11059" y="466"/>
                    <a:pt x="11414" y="357"/>
                    <a:pt x="11743" y="357"/>
                  </a:cubicBezTo>
                  <a:close/>
                  <a:moveTo>
                    <a:pt x="11852" y="1"/>
                  </a:moveTo>
                  <a:cubicBezTo>
                    <a:pt x="11524" y="1"/>
                    <a:pt x="11059" y="1"/>
                    <a:pt x="10730" y="138"/>
                  </a:cubicBezTo>
                  <a:cubicBezTo>
                    <a:pt x="10607" y="193"/>
                    <a:pt x="10463" y="193"/>
                    <a:pt x="10320" y="193"/>
                  </a:cubicBezTo>
                  <a:cubicBezTo>
                    <a:pt x="10176" y="193"/>
                    <a:pt x="10032" y="193"/>
                    <a:pt x="9909" y="247"/>
                  </a:cubicBezTo>
                  <a:cubicBezTo>
                    <a:pt x="9909" y="193"/>
                    <a:pt x="9882" y="165"/>
                    <a:pt x="9841" y="165"/>
                  </a:cubicBezTo>
                  <a:cubicBezTo>
                    <a:pt x="9800" y="165"/>
                    <a:pt x="9745" y="193"/>
                    <a:pt x="9690" y="247"/>
                  </a:cubicBezTo>
                  <a:cubicBezTo>
                    <a:pt x="9581" y="1944"/>
                    <a:pt x="9690" y="3669"/>
                    <a:pt x="11168" y="4791"/>
                  </a:cubicBezTo>
                  <a:cubicBezTo>
                    <a:pt x="12173" y="5446"/>
                    <a:pt x="13108" y="5788"/>
                    <a:pt x="14084" y="5788"/>
                  </a:cubicBezTo>
                  <a:cubicBezTo>
                    <a:pt x="14331" y="5788"/>
                    <a:pt x="14581" y="5766"/>
                    <a:pt x="14836" y="5721"/>
                  </a:cubicBezTo>
                  <a:lnTo>
                    <a:pt x="14836" y="5721"/>
                  </a:lnTo>
                  <a:cubicBezTo>
                    <a:pt x="14699" y="5831"/>
                    <a:pt x="14589" y="6050"/>
                    <a:pt x="14480" y="6296"/>
                  </a:cubicBezTo>
                  <a:cubicBezTo>
                    <a:pt x="12673" y="5643"/>
                    <a:pt x="10935" y="4868"/>
                    <a:pt x="9032" y="4868"/>
                  </a:cubicBezTo>
                  <a:cubicBezTo>
                    <a:pt x="8543" y="4868"/>
                    <a:pt x="8043" y="4920"/>
                    <a:pt x="7528" y="5037"/>
                  </a:cubicBezTo>
                  <a:cubicBezTo>
                    <a:pt x="4681" y="5721"/>
                    <a:pt x="2957" y="7199"/>
                    <a:pt x="1698" y="9827"/>
                  </a:cubicBezTo>
                  <a:cubicBezTo>
                    <a:pt x="1" y="13686"/>
                    <a:pt x="1014" y="20775"/>
                    <a:pt x="5010" y="23156"/>
                  </a:cubicBezTo>
                  <a:cubicBezTo>
                    <a:pt x="5048" y="23168"/>
                    <a:pt x="5085" y="23174"/>
                    <a:pt x="5120" y="23174"/>
                  </a:cubicBezTo>
                  <a:cubicBezTo>
                    <a:pt x="5406" y="23174"/>
                    <a:pt x="5549" y="22801"/>
                    <a:pt x="5256" y="22582"/>
                  </a:cubicBezTo>
                  <a:cubicBezTo>
                    <a:pt x="1479" y="20091"/>
                    <a:pt x="685" y="13577"/>
                    <a:pt x="2519" y="9718"/>
                  </a:cubicBezTo>
                  <a:cubicBezTo>
                    <a:pt x="3751" y="7199"/>
                    <a:pt x="6050" y="5612"/>
                    <a:pt x="8787" y="5612"/>
                  </a:cubicBezTo>
                  <a:cubicBezTo>
                    <a:pt x="8956" y="5600"/>
                    <a:pt x="9124" y="5594"/>
                    <a:pt x="9289" y="5594"/>
                  </a:cubicBezTo>
                  <a:cubicBezTo>
                    <a:pt x="11027" y="5594"/>
                    <a:pt x="12587" y="6219"/>
                    <a:pt x="14261" y="6844"/>
                  </a:cubicBezTo>
                  <a:cubicBezTo>
                    <a:pt x="14015" y="7309"/>
                    <a:pt x="13905" y="7884"/>
                    <a:pt x="14015" y="8458"/>
                  </a:cubicBezTo>
                  <a:cubicBezTo>
                    <a:pt x="13905" y="8458"/>
                    <a:pt x="13796" y="8458"/>
                    <a:pt x="13686" y="8349"/>
                  </a:cubicBezTo>
                  <a:cubicBezTo>
                    <a:pt x="13330" y="8212"/>
                    <a:pt x="13111" y="7993"/>
                    <a:pt x="12783" y="7884"/>
                  </a:cubicBezTo>
                  <a:cubicBezTo>
                    <a:pt x="12715" y="7842"/>
                    <a:pt x="12649" y="7824"/>
                    <a:pt x="12587" y="7824"/>
                  </a:cubicBezTo>
                  <a:cubicBezTo>
                    <a:pt x="12322" y="7824"/>
                    <a:pt x="12140" y="8149"/>
                    <a:pt x="12318" y="8349"/>
                  </a:cubicBezTo>
                  <a:cubicBezTo>
                    <a:pt x="12892" y="9143"/>
                    <a:pt x="13467" y="9252"/>
                    <a:pt x="14370" y="9471"/>
                  </a:cubicBezTo>
                  <a:cubicBezTo>
                    <a:pt x="14672" y="9553"/>
                    <a:pt x="14948" y="9593"/>
                    <a:pt x="15213" y="9593"/>
                  </a:cubicBezTo>
                  <a:cubicBezTo>
                    <a:pt x="15742" y="9593"/>
                    <a:pt x="16223" y="9435"/>
                    <a:pt x="16752" y="9143"/>
                  </a:cubicBezTo>
                  <a:cubicBezTo>
                    <a:pt x="16998" y="9033"/>
                    <a:pt x="16889" y="8896"/>
                    <a:pt x="16752" y="8787"/>
                  </a:cubicBezTo>
                  <a:cubicBezTo>
                    <a:pt x="16067" y="8677"/>
                    <a:pt x="15383" y="8787"/>
                    <a:pt x="14699" y="8568"/>
                  </a:cubicBezTo>
                  <a:lnTo>
                    <a:pt x="14589" y="8568"/>
                  </a:lnTo>
                  <a:cubicBezTo>
                    <a:pt x="14699" y="8103"/>
                    <a:pt x="14945" y="7528"/>
                    <a:pt x="15055" y="7090"/>
                  </a:cubicBezTo>
                  <a:cubicBezTo>
                    <a:pt x="15739" y="7309"/>
                    <a:pt x="16533" y="7528"/>
                    <a:pt x="17217" y="7665"/>
                  </a:cubicBezTo>
                  <a:cubicBezTo>
                    <a:pt x="17326" y="7665"/>
                    <a:pt x="17436" y="7528"/>
                    <a:pt x="17436" y="7528"/>
                  </a:cubicBezTo>
                  <a:cubicBezTo>
                    <a:pt x="17755" y="7566"/>
                    <a:pt x="18083" y="7574"/>
                    <a:pt x="18412" y="7574"/>
                  </a:cubicBezTo>
                  <a:cubicBezTo>
                    <a:pt x="18675" y="7574"/>
                    <a:pt x="18938" y="7569"/>
                    <a:pt x="19198" y="7569"/>
                  </a:cubicBezTo>
                  <a:cubicBezTo>
                    <a:pt x="19783" y="7569"/>
                    <a:pt x="20351" y="7596"/>
                    <a:pt x="20857" y="7774"/>
                  </a:cubicBezTo>
                  <a:cubicBezTo>
                    <a:pt x="23266" y="8458"/>
                    <a:pt x="23485" y="10621"/>
                    <a:pt x="23731" y="12783"/>
                  </a:cubicBezTo>
                  <a:cubicBezTo>
                    <a:pt x="24060" y="15876"/>
                    <a:pt x="23047" y="18722"/>
                    <a:pt x="21213" y="21213"/>
                  </a:cubicBezTo>
                  <a:cubicBezTo>
                    <a:pt x="19685" y="23129"/>
                    <a:pt x="16980" y="24474"/>
                    <a:pt x="14410" y="24474"/>
                  </a:cubicBezTo>
                  <a:cubicBezTo>
                    <a:pt x="13895" y="24474"/>
                    <a:pt x="13386" y="24420"/>
                    <a:pt x="12892" y="24306"/>
                  </a:cubicBezTo>
                  <a:cubicBezTo>
                    <a:pt x="11962" y="24087"/>
                    <a:pt x="11059" y="23622"/>
                    <a:pt x="10046" y="23512"/>
                  </a:cubicBezTo>
                  <a:cubicBezTo>
                    <a:pt x="9948" y="23489"/>
                    <a:pt x="9844" y="23481"/>
                    <a:pt x="9738" y="23481"/>
                  </a:cubicBezTo>
                  <a:cubicBezTo>
                    <a:pt x="9449" y="23481"/>
                    <a:pt x="9138" y="23544"/>
                    <a:pt x="8848" y="23544"/>
                  </a:cubicBezTo>
                  <a:cubicBezTo>
                    <a:pt x="8742" y="23544"/>
                    <a:pt x="8639" y="23535"/>
                    <a:pt x="8540" y="23512"/>
                  </a:cubicBezTo>
                  <a:cubicBezTo>
                    <a:pt x="7637" y="23512"/>
                    <a:pt x="6953" y="23156"/>
                    <a:pt x="6269" y="22828"/>
                  </a:cubicBezTo>
                  <a:cubicBezTo>
                    <a:pt x="5940" y="22828"/>
                    <a:pt x="5803" y="23156"/>
                    <a:pt x="6050" y="23266"/>
                  </a:cubicBezTo>
                  <a:cubicBezTo>
                    <a:pt x="7309" y="23731"/>
                    <a:pt x="8322" y="23841"/>
                    <a:pt x="9690" y="23950"/>
                  </a:cubicBezTo>
                  <a:cubicBezTo>
                    <a:pt x="11462" y="24175"/>
                    <a:pt x="12370" y="25128"/>
                    <a:pt x="14072" y="25128"/>
                  </a:cubicBezTo>
                  <a:cubicBezTo>
                    <a:pt x="14237" y="25128"/>
                    <a:pt x="14409" y="25119"/>
                    <a:pt x="14589" y="25100"/>
                  </a:cubicBezTo>
                  <a:cubicBezTo>
                    <a:pt x="16314" y="24881"/>
                    <a:pt x="17901" y="24634"/>
                    <a:pt x="19379" y="23841"/>
                  </a:cubicBezTo>
                  <a:cubicBezTo>
                    <a:pt x="20748" y="23047"/>
                    <a:pt x="21788" y="21569"/>
                    <a:pt x="22582" y="20200"/>
                  </a:cubicBezTo>
                  <a:cubicBezTo>
                    <a:pt x="24415" y="17354"/>
                    <a:pt x="24744" y="13823"/>
                    <a:pt x="24060" y="10621"/>
                  </a:cubicBezTo>
                  <a:cubicBezTo>
                    <a:pt x="23266" y="6980"/>
                    <a:pt x="20419" y="7309"/>
                    <a:pt x="17573" y="7199"/>
                  </a:cubicBezTo>
                  <a:cubicBezTo>
                    <a:pt x="17436" y="7090"/>
                    <a:pt x="17436" y="6980"/>
                    <a:pt x="17326" y="6980"/>
                  </a:cubicBezTo>
                  <a:cubicBezTo>
                    <a:pt x="16642" y="6844"/>
                    <a:pt x="15958" y="6734"/>
                    <a:pt x="15383" y="6515"/>
                  </a:cubicBezTo>
                  <a:cubicBezTo>
                    <a:pt x="15520" y="6159"/>
                    <a:pt x="15739" y="5831"/>
                    <a:pt x="15958" y="5475"/>
                  </a:cubicBezTo>
                  <a:cubicBezTo>
                    <a:pt x="16423" y="4928"/>
                    <a:pt x="16752" y="4243"/>
                    <a:pt x="17326" y="3669"/>
                  </a:cubicBezTo>
                  <a:cubicBezTo>
                    <a:pt x="17682" y="3422"/>
                    <a:pt x="18120" y="3203"/>
                    <a:pt x="18367" y="2875"/>
                  </a:cubicBezTo>
                  <a:cubicBezTo>
                    <a:pt x="18476" y="2738"/>
                    <a:pt x="18367" y="2629"/>
                    <a:pt x="18257" y="2629"/>
                  </a:cubicBezTo>
                  <a:cubicBezTo>
                    <a:pt x="17682" y="2875"/>
                    <a:pt x="17217" y="2984"/>
                    <a:pt x="16642" y="3313"/>
                  </a:cubicBezTo>
                  <a:cubicBezTo>
                    <a:pt x="16423" y="3559"/>
                    <a:pt x="16204" y="3778"/>
                    <a:pt x="15958" y="3997"/>
                  </a:cubicBezTo>
                  <a:cubicBezTo>
                    <a:pt x="15958" y="2984"/>
                    <a:pt x="15739" y="1835"/>
                    <a:pt x="15164" y="1151"/>
                  </a:cubicBezTo>
                  <a:cubicBezTo>
                    <a:pt x="14836" y="685"/>
                    <a:pt x="14151" y="466"/>
                    <a:pt x="13686" y="247"/>
                  </a:cubicBezTo>
                  <a:cubicBezTo>
                    <a:pt x="13111" y="138"/>
                    <a:pt x="12537" y="138"/>
                    <a:pt x="12099" y="138"/>
                  </a:cubicBezTo>
                  <a:cubicBezTo>
                    <a:pt x="11962" y="1"/>
                    <a:pt x="11962" y="1"/>
                    <a:pt x="118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1952700" y="637050"/>
              <a:ext cx="105100" cy="86675"/>
            </a:xfrm>
            <a:custGeom>
              <a:avLst/>
              <a:gdLst/>
              <a:ahLst/>
              <a:cxnLst/>
              <a:rect l="l" t="t" r="r" b="b"/>
              <a:pathLst>
                <a:path w="4204" h="3467" extrusionOk="0">
                  <a:moveTo>
                    <a:pt x="247" y="0"/>
                  </a:moveTo>
                  <a:cubicBezTo>
                    <a:pt x="137" y="0"/>
                    <a:pt x="0" y="110"/>
                    <a:pt x="137" y="219"/>
                  </a:cubicBezTo>
                  <a:cubicBezTo>
                    <a:pt x="821" y="794"/>
                    <a:pt x="1615" y="1369"/>
                    <a:pt x="2299" y="1807"/>
                  </a:cubicBezTo>
                  <a:cubicBezTo>
                    <a:pt x="2628" y="2162"/>
                    <a:pt x="2984" y="2381"/>
                    <a:pt x="3312" y="2600"/>
                  </a:cubicBezTo>
                  <a:cubicBezTo>
                    <a:pt x="3558" y="2956"/>
                    <a:pt x="3668" y="3175"/>
                    <a:pt x="3996" y="3421"/>
                  </a:cubicBezTo>
                  <a:cubicBezTo>
                    <a:pt x="4028" y="3453"/>
                    <a:pt x="4061" y="3466"/>
                    <a:pt x="4090" y="3466"/>
                  </a:cubicBezTo>
                  <a:cubicBezTo>
                    <a:pt x="4162" y="3466"/>
                    <a:pt x="4204" y="3382"/>
                    <a:pt x="4106" y="3285"/>
                  </a:cubicBezTo>
                  <a:cubicBezTo>
                    <a:pt x="3558" y="2737"/>
                    <a:pt x="3093" y="2162"/>
                    <a:pt x="2409" y="1697"/>
                  </a:cubicBezTo>
                  <a:cubicBezTo>
                    <a:pt x="1725" y="1122"/>
                    <a:pt x="931" y="684"/>
                    <a:pt x="2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2149775" y="833250"/>
              <a:ext cx="93750" cy="161075"/>
            </a:xfrm>
            <a:custGeom>
              <a:avLst/>
              <a:gdLst/>
              <a:ahLst/>
              <a:cxnLst/>
              <a:rect l="l" t="t" r="r" b="b"/>
              <a:pathLst>
                <a:path w="3750" h="6443" extrusionOk="0">
                  <a:moveTo>
                    <a:pt x="400" y="0"/>
                  </a:moveTo>
                  <a:cubicBezTo>
                    <a:pt x="340" y="0"/>
                    <a:pt x="280" y="3"/>
                    <a:pt x="219" y="7"/>
                  </a:cubicBezTo>
                  <a:cubicBezTo>
                    <a:pt x="0" y="7"/>
                    <a:pt x="0" y="363"/>
                    <a:pt x="328" y="363"/>
                  </a:cubicBezTo>
                  <a:cubicBezTo>
                    <a:pt x="1697" y="473"/>
                    <a:pt x="2737" y="2170"/>
                    <a:pt x="2956" y="3319"/>
                  </a:cubicBezTo>
                  <a:cubicBezTo>
                    <a:pt x="3202" y="4332"/>
                    <a:pt x="3531" y="5372"/>
                    <a:pt x="3202" y="6275"/>
                  </a:cubicBezTo>
                  <a:cubicBezTo>
                    <a:pt x="3202" y="6352"/>
                    <a:pt x="3256" y="6442"/>
                    <a:pt x="3326" y="6442"/>
                  </a:cubicBezTo>
                  <a:cubicBezTo>
                    <a:pt x="3356" y="6442"/>
                    <a:pt x="3389" y="6426"/>
                    <a:pt x="3421" y="6385"/>
                  </a:cubicBezTo>
                  <a:cubicBezTo>
                    <a:pt x="3750" y="5837"/>
                    <a:pt x="3640" y="5016"/>
                    <a:pt x="3531" y="4332"/>
                  </a:cubicBezTo>
                  <a:cubicBezTo>
                    <a:pt x="3421" y="3648"/>
                    <a:pt x="3421" y="2854"/>
                    <a:pt x="3066" y="2170"/>
                  </a:cubicBezTo>
                  <a:cubicBezTo>
                    <a:pt x="2647" y="1097"/>
                    <a:pt x="1679" y="0"/>
                    <a:pt x="4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2"/>
            <p:cNvSpPr/>
            <p:nvPr/>
          </p:nvSpPr>
          <p:spPr>
            <a:xfrm>
              <a:off x="2215450" y="1030650"/>
              <a:ext cx="19050" cy="29975"/>
            </a:xfrm>
            <a:custGeom>
              <a:avLst/>
              <a:gdLst/>
              <a:ahLst/>
              <a:cxnLst/>
              <a:rect l="l" t="t" r="r" b="b"/>
              <a:pathLst>
                <a:path w="762" h="1199" extrusionOk="0">
                  <a:moveTo>
                    <a:pt x="473" y="1"/>
                  </a:moveTo>
                  <a:cubicBezTo>
                    <a:pt x="416" y="1"/>
                    <a:pt x="362" y="31"/>
                    <a:pt x="329" y="104"/>
                  </a:cubicBezTo>
                  <a:cubicBezTo>
                    <a:pt x="220" y="432"/>
                    <a:pt x="1" y="788"/>
                    <a:pt x="110" y="1116"/>
                  </a:cubicBezTo>
                  <a:cubicBezTo>
                    <a:pt x="110" y="1171"/>
                    <a:pt x="165" y="1198"/>
                    <a:pt x="220" y="1198"/>
                  </a:cubicBezTo>
                  <a:cubicBezTo>
                    <a:pt x="274" y="1198"/>
                    <a:pt x="329" y="1171"/>
                    <a:pt x="329" y="1116"/>
                  </a:cubicBezTo>
                  <a:cubicBezTo>
                    <a:pt x="329" y="788"/>
                    <a:pt x="575" y="542"/>
                    <a:pt x="685" y="323"/>
                  </a:cubicBezTo>
                  <a:cubicBezTo>
                    <a:pt x="762" y="169"/>
                    <a:pt x="609" y="1"/>
                    <a:pt x="4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4" name="Google Shape;1134;p22"/>
          <p:cNvGrpSpPr/>
          <p:nvPr/>
        </p:nvGrpSpPr>
        <p:grpSpPr>
          <a:xfrm>
            <a:off x="348988" y="522500"/>
            <a:ext cx="668425" cy="552800"/>
            <a:chOff x="991775" y="827300"/>
            <a:chExt cx="668425" cy="552800"/>
          </a:xfrm>
        </p:grpSpPr>
        <p:sp>
          <p:nvSpPr>
            <p:cNvPr id="1135" name="Google Shape;1135;p22"/>
            <p:cNvSpPr/>
            <p:nvPr/>
          </p:nvSpPr>
          <p:spPr>
            <a:xfrm>
              <a:off x="1014500" y="861525"/>
              <a:ext cx="645700" cy="518575"/>
            </a:xfrm>
            <a:custGeom>
              <a:avLst/>
              <a:gdLst/>
              <a:ahLst/>
              <a:cxnLst/>
              <a:rect l="l" t="t" r="r" b="b"/>
              <a:pathLst>
                <a:path w="25828" h="20743" extrusionOk="0">
                  <a:moveTo>
                    <a:pt x="14821" y="7181"/>
                  </a:moveTo>
                  <a:cubicBezTo>
                    <a:pt x="15451" y="7181"/>
                    <a:pt x="16108" y="7630"/>
                    <a:pt x="16207" y="8347"/>
                  </a:cubicBezTo>
                  <a:cubicBezTo>
                    <a:pt x="16306" y="8867"/>
                    <a:pt x="15867" y="9746"/>
                    <a:pt x="15174" y="9746"/>
                  </a:cubicBezTo>
                  <a:cubicBezTo>
                    <a:pt x="15101" y="9746"/>
                    <a:pt x="15025" y="9736"/>
                    <a:pt x="14947" y="9715"/>
                  </a:cubicBezTo>
                  <a:lnTo>
                    <a:pt x="14838" y="9715"/>
                  </a:lnTo>
                  <a:cubicBezTo>
                    <a:pt x="14729" y="9606"/>
                    <a:pt x="14510" y="9606"/>
                    <a:pt x="14400" y="9606"/>
                  </a:cubicBezTo>
                  <a:lnTo>
                    <a:pt x="14154" y="9606"/>
                  </a:lnTo>
                  <a:cubicBezTo>
                    <a:pt x="13825" y="9359"/>
                    <a:pt x="13579" y="9250"/>
                    <a:pt x="13469" y="8921"/>
                  </a:cubicBezTo>
                  <a:cubicBezTo>
                    <a:pt x="13250" y="8456"/>
                    <a:pt x="13141" y="7772"/>
                    <a:pt x="13579" y="7553"/>
                  </a:cubicBezTo>
                  <a:cubicBezTo>
                    <a:pt x="13935" y="7307"/>
                    <a:pt x="14263" y="7197"/>
                    <a:pt x="14619" y="7197"/>
                  </a:cubicBezTo>
                  <a:cubicBezTo>
                    <a:pt x="14686" y="7186"/>
                    <a:pt x="14753" y="7181"/>
                    <a:pt x="14821" y="7181"/>
                  </a:cubicBezTo>
                  <a:close/>
                  <a:moveTo>
                    <a:pt x="8097" y="3331"/>
                  </a:moveTo>
                  <a:cubicBezTo>
                    <a:pt x="9030" y="3331"/>
                    <a:pt x="10420" y="5055"/>
                    <a:pt x="10842" y="5610"/>
                  </a:cubicBezTo>
                  <a:cubicBezTo>
                    <a:pt x="11663" y="6622"/>
                    <a:pt x="11991" y="7991"/>
                    <a:pt x="12210" y="9250"/>
                  </a:cubicBezTo>
                  <a:cubicBezTo>
                    <a:pt x="11526" y="9496"/>
                    <a:pt x="10979" y="9934"/>
                    <a:pt x="10404" y="10290"/>
                  </a:cubicBezTo>
                  <a:cubicBezTo>
                    <a:pt x="10048" y="10399"/>
                    <a:pt x="9829" y="10618"/>
                    <a:pt x="9473" y="10728"/>
                  </a:cubicBezTo>
                  <a:cubicBezTo>
                    <a:pt x="9145" y="10974"/>
                    <a:pt x="8351" y="11303"/>
                    <a:pt x="7886" y="11768"/>
                  </a:cubicBezTo>
                  <a:cubicBezTo>
                    <a:pt x="7421" y="11768"/>
                    <a:pt x="6983" y="11658"/>
                    <a:pt x="6517" y="11658"/>
                  </a:cubicBezTo>
                  <a:cubicBezTo>
                    <a:pt x="5833" y="11549"/>
                    <a:pt x="4246" y="11549"/>
                    <a:pt x="3999" y="10865"/>
                  </a:cubicBezTo>
                  <a:cubicBezTo>
                    <a:pt x="3553" y="9928"/>
                    <a:pt x="5504" y="9682"/>
                    <a:pt x="6554" y="9682"/>
                  </a:cubicBezTo>
                  <a:cubicBezTo>
                    <a:pt x="6793" y="9682"/>
                    <a:pt x="6985" y="9695"/>
                    <a:pt x="7092" y="9715"/>
                  </a:cubicBezTo>
                  <a:cubicBezTo>
                    <a:pt x="7639" y="9715"/>
                    <a:pt x="8117" y="9855"/>
                    <a:pt x="8692" y="9855"/>
                  </a:cubicBezTo>
                  <a:cubicBezTo>
                    <a:pt x="8836" y="9855"/>
                    <a:pt x="8986" y="9847"/>
                    <a:pt x="9145" y="9825"/>
                  </a:cubicBezTo>
                  <a:cubicBezTo>
                    <a:pt x="9254" y="9825"/>
                    <a:pt x="9254" y="9715"/>
                    <a:pt x="9145" y="9606"/>
                  </a:cubicBezTo>
                  <a:lnTo>
                    <a:pt x="9035" y="9606"/>
                  </a:lnTo>
                  <a:cubicBezTo>
                    <a:pt x="8789" y="9359"/>
                    <a:pt x="6627" y="8347"/>
                    <a:pt x="7311" y="7772"/>
                  </a:cubicBezTo>
                  <a:cubicBezTo>
                    <a:pt x="7346" y="7751"/>
                    <a:pt x="7387" y="7741"/>
                    <a:pt x="7435" y="7741"/>
                  </a:cubicBezTo>
                  <a:cubicBezTo>
                    <a:pt x="7877" y="7741"/>
                    <a:pt x="8824" y="8576"/>
                    <a:pt x="9145" y="8675"/>
                  </a:cubicBezTo>
                  <a:cubicBezTo>
                    <a:pt x="9254" y="8675"/>
                    <a:pt x="9364" y="8566"/>
                    <a:pt x="9254" y="8456"/>
                  </a:cubicBezTo>
                  <a:cubicBezTo>
                    <a:pt x="9145" y="7991"/>
                    <a:pt x="6052" y="3447"/>
                    <a:pt x="7995" y="3338"/>
                  </a:cubicBezTo>
                  <a:cubicBezTo>
                    <a:pt x="8029" y="3333"/>
                    <a:pt x="8063" y="3331"/>
                    <a:pt x="8097" y="3331"/>
                  </a:cubicBezTo>
                  <a:close/>
                  <a:moveTo>
                    <a:pt x="6132" y="665"/>
                  </a:moveTo>
                  <a:cubicBezTo>
                    <a:pt x="7221" y="665"/>
                    <a:pt x="8512" y="1329"/>
                    <a:pt x="9364" y="2298"/>
                  </a:cubicBezTo>
                  <a:cubicBezTo>
                    <a:pt x="10623" y="3666"/>
                    <a:pt x="11526" y="5035"/>
                    <a:pt x="12210" y="6869"/>
                  </a:cubicBezTo>
                  <a:cubicBezTo>
                    <a:pt x="12347" y="7553"/>
                    <a:pt x="12457" y="8347"/>
                    <a:pt x="12676" y="9140"/>
                  </a:cubicBezTo>
                  <a:lnTo>
                    <a:pt x="12457" y="9140"/>
                  </a:lnTo>
                  <a:cubicBezTo>
                    <a:pt x="12101" y="7307"/>
                    <a:pt x="11526" y="5500"/>
                    <a:pt x="10048" y="4241"/>
                  </a:cubicBezTo>
                  <a:cubicBezTo>
                    <a:pt x="9621" y="3895"/>
                    <a:pt x="8573" y="2928"/>
                    <a:pt x="7782" y="2928"/>
                  </a:cubicBezTo>
                  <a:cubicBezTo>
                    <a:pt x="7509" y="2928"/>
                    <a:pt x="7267" y="3043"/>
                    <a:pt x="7092" y="3338"/>
                  </a:cubicBezTo>
                  <a:cubicBezTo>
                    <a:pt x="6736" y="3885"/>
                    <a:pt x="7092" y="4925"/>
                    <a:pt x="7311" y="5610"/>
                  </a:cubicBezTo>
                  <a:cubicBezTo>
                    <a:pt x="7667" y="6403"/>
                    <a:pt x="7995" y="7197"/>
                    <a:pt x="8570" y="7991"/>
                  </a:cubicBezTo>
                  <a:cubicBezTo>
                    <a:pt x="8351" y="7881"/>
                    <a:pt x="8105" y="7772"/>
                    <a:pt x="7776" y="7662"/>
                  </a:cubicBezTo>
                  <a:cubicBezTo>
                    <a:pt x="7642" y="7595"/>
                    <a:pt x="7416" y="7477"/>
                    <a:pt x="7179" y="7477"/>
                  </a:cubicBezTo>
                  <a:cubicBezTo>
                    <a:pt x="7029" y="7477"/>
                    <a:pt x="6874" y="7524"/>
                    <a:pt x="6736" y="7662"/>
                  </a:cubicBezTo>
                  <a:lnTo>
                    <a:pt x="6736" y="7772"/>
                  </a:lnTo>
                  <a:cubicBezTo>
                    <a:pt x="7092" y="8812"/>
                    <a:pt x="8242" y="9031"/>
                    <a:pt x="9035" y="9606"/>
                  </a:cubicBezTo>
                  <a:cubicBezTo>
                    <a:pt x="8242" y="9606"/>
                    <a:pt x="7557" y="9359"/>
                    <a:pt x="6736" y="9250"/>
                  </a:cubicBezTo>
                  <a:cubicBezTo>
                    <a:pt x="6633" y="9229"/>
                    <a:pt x="6524" y="9220"/>
                    <a:pt x="6412" y="9220"/>
                  </a:cubicBezTo>
                  <a:cubicBezTo>
                    <a:pt x="5930" y="9220"/>
                    <a:pt x="5375" y="9385"/>
                    <a:pt x="4820" y="9496"/>
                  </a:cubicBezTo>
                  <a:cubicBezTo>
                    <a:pt x="4136" y="9606"/>
                    <a:pt x="2986" y="9825"/>
                    <a:pt x="3315" y="10865"/>
                  </a:cubicBezTo>
                  <a:cubicBezTo>
                    <a:pt x="3780" y="11658"/>
                    <a:pt x="4930" y="11768"/>
                    <a:pt x="5724" y="11987"/>
                  </a:cubicBezTo>
                  <a:cubicBezTo>
                    <a:pt x="6189" y="11987"/>
                    <a:pt x="6627" y="12096"/>
                    <a:pt x="7202" y="12096"/>
                  </a:cubicBezTo>
                  <a:cubicBezTo>
                    <a:pt x="6572" y="12194"/>
                    <a:pt x="5921" y="12270"/>
                    <a:pt x="5294" y="12270"/>
                  </a:cubicBezTo>
                  <a:cubicBezTo>
                    <a:pt x="4341" y="12270"/>
                    <a:pt x="3445" y="12094"/>
                    <a:pt x="2768" y="11549"/>
                  </a:cubicBezTo>
                  <a:cubicBezTo>
                    <a:pt x="2631" y="11549"/>
                    <a:pt x="1399" y="9825"/>
                    <a:pt x="1399" y="9715"/>
                  </a:cubicBezTo>
                  <a:cubicBezTo>
                    <a:pt x="1399" y="8921"/>
                    <a:pt x="3096" y="8812"/>
                    <a:pt x="3671" y="8812"/>
                  </a:cubicBezTo>
                  <a:cubicBezTo>
                    <a:pt x="4820" y="8812"/>
                    <a:pt x="6408" y="8812"/>
                    <a:pt x="7421" y="9250"/>
                  </a:cubicBezTo>
                  <a:cubicBezTo>
                    <a:pt x="7455" y="9265"/>
                    <a:pt x="7489" y="9272"/>
                    <a:pt x="7521" y="9272"/>
                  </a:cubicBezTo>
                  <a:cubicBezTo>
                    <a:pt x="7719" y="9272"/>
                    <a:pt x="7855" y="9016"/>
                    <a:pt x="7667" y="8921"/>
                  </a:cubicBezTo>
                  <a:cubicBezTo>
                    <a:pt x="7557" y="8812"/>
                    <a:pt x="7311" y="8812"/>
                    <a:pt x="7202" y="8675"/>
                  </a:cubicBezTo>
                  <a:cubicBezTo>
                    <a:pt x="7202" y="8566"/>
                    <a:pt x="7092" y="8456"/>
                    <a:pt x="6983" y="8456"/>
                  </a:cubicBezTo>
                  <a:cubicBezTo>
                    <a:pt x="5368" y="7307"/>
                    <a:pt x="4355" y="5610"/>
                    <a:pt x="4136" y="3666"/>
                  </a:cubicBezTo>
                  <a:cubicBezTo>
                    <a:pt x="3948" y="1498"/>
                    <a:pt x="4913" y="665"/>
                    <a:pt x="6132" y="665"/>
                  </a:cubicBezTo>
                  <a:close/>
                  <a:moveTo>
                    <a:pt x="14947" y="10044"/>
                  </a:moveTo>
                  <a:cubicBezTo>
                    <a:pt x="15194" y="10180"/>
                    <a:pt x="15303" y="10180"/>
                    <a:pt x="15522" y="10180"/>
                  </a:cubicBezTo>
                  <a:cubicBezTo>
                    <a:pt x="16453" y="10290"/>
                    <a:pt x="17247" y="10399"/>
                    <a:pt x="18040" y="10618"/>
                  </a:cubicBezTo>
                  <a:cubicBezTo>
                    <a:pt x="18615" y="10728"/>
                    <a:pt x="20093" y="10865"/>
                    <a:pt x="20422" y="11412"/>
                  </a:cubicBezTo>
                  <a:lnTo>
                    <a:pt x="20422" y="12671"/>
                  </a:lnTo>
                  <a:cubicBezTo>
                    <a:pt x="20203" y="12781"/>
                    <a:pt x="19874" y="12781"/>
                    <a:pt x="19628" y="12781"/>
                  </a:cubicBezTo>
                  <a:lnTo>
                    <a:pt x="18369" y="12781"/>
                  </a:lnTo>
                  <a:cubicBezTo>
                    <a:pt x="17356" y="12671"/>
                    <a:pt x="16316" y="12452"/>
                    <a:pt x="15413" y="12233"/>
                  </a:cubicBezTo>
                  <a:cubicBezTo>
                    <a:pt x="15367" y="12205"/>
                    <a:pt x="15326" y="12193"/>
                    <a:pt x="15291" y="12193"/>
                  </a:cubicBezTo>
                  <a:cubicBezTo>
                    <a:pt x="15158" y="12193"/>
                    <a:pt x="15107" y="12365"/>
                    <a:pt x="15194" y="12452"/>
                  </a:cubicBezTo>
                  <a:cubicBezTo>
                    <a:pt x="15817" y="13245"/>
                    <a:pt x="15203" y="13426"/>
                    <a:pt x="14573" y="13426"/>
                  </a:cubicBezTo>
                  <a:cubicBezTo>
                    <a:pt x="14290" y="13426"/>
                    <a:pt x="14004" y="13389"/>
                    <a:pt x="13825" y="13355"/>
                  </a:cubicBezTo>
                  <a:cubicBezTo>
                    <a:pt x="13250" y="13136"/>
                    <a:pt x="12785" y="12781"/>
                    <a:pt x="12210" y="12562"/>
                  </a:cubicBezTo>
                  <a:lnTo>
                    <a:pt x="12210" y="12452"/>
                  </a:lnTo>
                  <a:lnTo>
                    <a:pt x="12101" y="12452"/>
                  </a:lnTo>
                  <a:cubicBezTo>
                    <a:pt x="11991" y="12452"/>
                    <a:pt x="11882" y="12671"/>
                    <a:pt x="11991" y="12671"/>
                  </a:cubicBezTo>
                  <a:cubicBezTo>
                    <a:pt x="12101" y="12781"/>
                    <a:pt x="12101" y="12781"/>
                    <a:pt x="12210" y="12781"/>
                  </a:cubicBezTo>
                  <a:cubicBezTo>
                    <a:pt x="12566" y="13930"/>
                    <a:pt x="12895" y="14970"/>
                    <a:pt x="12895" y="16202"/>
                  </a:cubicBezTo>
                  <a:cubicBezTo>
                    <a:pt x="12895" y="16667"/>
                    <a:pt x="12895" y="17023"/>
                    <a:pt x="12676" y="17352"/>
                  </a:cubicBezTo>
                  <a:cubicBezTo>
                    <a:pt x="12433" y="17709"/>
                    <a:pt x="12131" y="17879"/>
                    <a:pt x="11835" y="17879"/>
                  </a:cubicBezTo>
                  <a:cubicBezTo>
                    <a:pt x="11563" y="17879"/>
                    <a:pt x="11298" y="17736"/>
                    <a:pt x="11088" y="17461"/>
                  </a:cubicBezTo>
                  <a:cubicBezTo>
                    <a:pt x="10158" y="16202"/>
                    <a:pt x="9720" y="14614"/>
                    <a:pt x="9473" y="13027"/>
                  </a:cubicBezTo>
                  <a:cubicBezTo>
                    <a:pt x="10048" y="12918"/>
                    <a:pt x="10732" y="12562"/>
                    <a:pt x="11088" y="12343"/>
                  </a:cubicBezTo>
                  <a:cubicBezTo>
                    <a:pt x="12347" y="11658"/>
                    <a:pt x="14044" y="11412"/>
                    <a:pt x="14947" y="10180"/>
                  </a:cubicBezTo>
                  <a:lnTo>
                    <a:pt x="14947" y="10044"/>
                  </a:lnTo>
                  <a:close/>
                  <a:moveTo>
                    <a:pt x="16672" y="9825"/>
                  </a:moveTo>
                  <a:cubicBezTo>
                    <a:pt x="17931" y="9934"/>
                    <a:pt x="19190" y="9934"/>
                    <a:pt x="20422" y="10180"/>
                  </a:cubicBezTo>
                  <a:cubicBezTo>
                    <a:pt x="21681" y="10399"/>
                    <a:pt x="23159" y="10399"/>
                    <a:pt x="23514" y="12096"/>
                  </a:cubicBezTo>
                  <a:cubicBezTo>
                    <a:pt x="23733" y="13465"/>
                    <a:pt x="22830" y="14149"/>
                    <a:pt x="21681" y="14505"/>
                  </a:cubicBezTo>
                  <a:cubicBezTo>
                    <a:pt x="20841" y="14810"/>
                    <a:pt x="19880" y="14946"/>
                    <a:pt x="18884" y="14946"/>
                  </a:cubicBezTo>
                  <a:cubicBezTo>
                    <a:pt x="16925" y="14946"/>
                    <a:pt x="14829" y="14418"/>
                    <a:pt x="13250" y="13602"/>
                  </a:cubicBezTo>
                  <a:cubicBezTo>
                    <a:pt x="13228" y="13573"/>
                    <a:pt x="13199" y="13561"/>
                    <a:pt x="13170" y="13561"/>
                  </a:cubicBezTo>
                  <a:cubicBezTo>
                    <a:pt x="13060" y="13561"/>
                    <a:pt x="12946" y="13734"/>
                    <a:pt x="13141" y="13821"/>
                  </a:cubicBezTo>
                  <a:cubicBezTo>
                    <a:pt x="13032" y="13821"/>
                    <a:pt x="13032" y="13930"/>
                    <a:pt x="13141" y="14040"/>
                  </a:cubicBezTo>
                  <a:cubicBezTo>
                    <a:pt x="14510" y="14505"/>
                    <a:pt x="15413" y="16777"/>
                    <a:pt x="15303" y="18036"/>
                  </a:cubicBezTo>
                  <a:cubicBezTo>
                    <a:pt x="15157" y="19338"/>
                    <a:pt x="14236" y="19976"/>
                    <a:pt x="13200" y="19976"/>
                  </a:cubicBezTo>
                  <a:cubicBezTo>
                    <a:pt x="12690" y="19976"/>
                    <a:pt x="12151" y="19821"/>
                    <a:pt x="11663" y="19514"/>
                  </a:cubicBezTo>
                  <a:cubicBezTo>
                    <a:pt x="9364" y="18145"/>
                    <a:pt x="8789" y="15518"/>
                    <a:pt x="8570" y="13136"/>
                  </a:cubicBezTo>
                  <a:lnTo>
                    <a:pt x="9145" y="13136"/>
                  </a:lnTo>
                  <a:cubicBezTo>
                    <a:pt x="9145" y="14286"/>
                    <a:pt x="9473" y="15299"/>
                    <a:pt x="10048" y="16448"/>
                  </a:cubicBezTo>
                  <a:cubicBezTo>
                    <a:pt x="10294" y="17133"/>
                    <a:pt x="10842" y="18501"/>
                    <a:pt x="11772" y="18501"/>
                  </a:cubicBezTo>
                  <a:cubicBezTo>
                    <a:pt x="12566" y="18501"/>
                    <a:pt x="13250" y="17707"/>
                    <a:pt x="13360" y="17023"/>
                  </a:cubicBezTo>
                  <a:cubicBezTo>
                    <a:pt x="13469" y="15655"/>
                    <a:pt x="13250" y="14286"/>
                    <a:pt x="12566" y="13136"/>
                  </a:cubicBezTo>
                  <a:lnTo>
                    <a:pt x="12566" y="13136"/>
                  </a:lnTo>
                  <a:cubicBezTo>
                    <a:pt x="13249" y="13524"/>
                    <a:pt x="14204" y="14010"/>
                    <a:pt x="14965" y="14010"/>
                  </a:cubicBezTo>
                  <a:cubicBezTo>
                    <a:pt x="15333" y="14010"/>
                    <a:pt x="15655" y="13896"/>
                    <a:pt x="15878" y="13602"/>
                  </a:cubicBezTo>
                  <a:cubicBezTo>
                    <a:pt x="16097" y="13246"/>
                    <a:pt x="15769" y="12671"/>
                    <a:pt x="15769" y="12562"/>
                  </a:cubicBezTo>
                  <a:lnTo>
                    <a:pt x="15769" y="12562"/>
                  </a:lnTo>
                  <a:cubicBezTo>
                    <a:pt x="15878" y="12781"/>
                    <a:pt x="18259" y="13136"/>
                    <a:pt x="18834" y="13136"/>
                  </a:cubicBezTo>
                  <a:cubicBezTo>
                    <a:pt x="19628" y="13136"/>
                    <a:pt x="22365" y="13136"/>
                    <a:pt x="21352" y="11549"/>
                  </a:cubicBezTo>
                  <a:cubicBezTo>
                    <a:pt x="20887" y="10865"/>
                    <a:pt x="19737" y="10618"/>
                    <a:pt x="18944" y="10399"/>
                  </a:cubicBezTo>
                  <a:cubicBezTo>
                    <a:pt x="18150" y="10180"/>
                    <a:pt x="17466" y="9934"/>
                    <a:pt x="16672" y="9825"/>
                  </a:cubicBezTo>
                  <a:close/>
                  <a:moveTo>
                    <a:pt x="5989" y="0"/>
                  </a:moveTo>
                  <a:cubicBezTo>
                    <a:pt x="2558" y="0"/>
                    <a:pt x="3055" y="5573"/>
                    <a:pt x="4820" y="7443"/>
                  </a:cubicBezTo>
                  <a:cubicBezTo>
                    <a:pt x="4930" y="7662"/>
                    <a:pt x="5368" y="7991"/>
                    <a:pt x="5833" y="8237"/>
                  </a:cubicBezTo>
                  <a:lnTo>
                    <a:pt x="4683" y="8237"/>
                  </a:lnTo>
                  <a:cubicBezTo>
                    <a:pt x="4358" y="8208"/>
                    <a:pt x="3967" y="8177"/>
                    <a:pt x="3558" y="8177"/>
                  </a:cubicBezTo>
                  <a:cubicBezTo>
                    <a:pt x="2418" y="8177"/>
                    <a:pt x="1147" y="8417"/>
                    <a:pt x="824" y="9606"/>
                  </a:cubicBezTo>
                  <a:cubicBezTo>
                    <a:pt x="0" y="12120"/>
                    <a:pt x="3126" y="12643"/>
                    <a:pt x="5821" y="12643"/>
                  </a:cubicBezTo>
                  <a:cubicBezTo>
                    <a:pt x="6529" y="12643"/>
                    <a:pt x="7207" y="12607"/>
                    <a:pt x="7776" y="12562"/>
                  </a:cubicBezTo>
                  <a:cubicBezTo>
                    <a:pt x="7776" y="12562"/>
                    <a:pt x="7776" y="12671"/>
                    <a:pt x="7886" y="12781"/>
                  </a:cubicBezTo>
                  <a:cubicBezTo>
                    <a:pt x="7995" y="12918"/>
                    <a:pt x="8105" y="12918"/>
                    <a:pt x="8105" y="13027"/>
                  </a:cubicBezTo>
                  <a:cubicBezTo>
                    <a:pt x="7901" y="15885"/>
                    <a:pt x="9386" y="20743"/>
                    <a:pt x="12805" y="20743"/>
                  </a:cubicBezTo>
                  <a:cubicBezTo>
                    <a:pt x="13053" y="20743"/>
                    <a:pt x="13311" y="20717"/>
                    <a:pt x="13579" y="20663"/>
                  </a:cubicBezTo>
                  <a:cubicBezTo>
                    <a:pt x="16207" y="20089"/>
                    <a:pt x="16207" y="16667"/>
                    <a:pt x="14729" y="14833"/>
                  </a:cubicBezTo>
                  <a:lnTo>
                    <a:pt x="14729" y="14833"/>
                  </a:lnTo>
                  <a:cubicBezTo>
                    <a:pt x="15898" y="15351"/>
                    <a:pt x="17341" y="15637"/>
                    <a:pt x="18745" y="15637"/>
                  </a:cubicBezTo>
                  <a:cubicBezTo>
                    <a:pt x="20757" y="15637"/>
                    <a:pt x="22689" y="15049"/>
                    <a:pt x="23624" y="13711"/>
                  </a:cubicBezTo>
                  <a:cubicBezTo>
                    <a:pt x="25828" y="10750"/>
                    <a:pt x="21119" y="9059"/>
                    <a:pt x="18009" y="9059"/>
                  </a:cubicBezTo>
                  <a:cubicBezTo>
                    <a:pt x="17411" y="9059"/>
                    <a:pt x="16872" y="9122"/>
                    <a:pt x="16453" y="9250"/>
                  </a:cubicBezTo>
                  <a:cubicBezTo>
                    <a:pt x="16562" y="9140"/>
                    <a:pt x="16562" y="9031"/>
                    <a:pt x="16562" y="9031"/>
                  </a:cubicBezTo>
                  <a:cubicBezTo>
                    <a:pt x="16672" y="8566"/>
                    <a:pt x="16562" y="8128"/>
                    <a:pt x="16453" y="7772"/>
                  </a:cubicBezTo>
                  <a:cubicBezTo>
                    <a:pt x="16672" y="7662"/>
                    <a:pt x="16781" y="7553"/>
                    <a:pt x="17000" y="7443"/>
                  </a:cubicBezTo>
                  <a:cubicBezTo>
                    <a:pt x="17466" y="7088"/>
                    <a:pt x="17931" y="6869"/>
                    <a:pt x="18506" y="6759"/>
                  </a:cubicBezTo>
                  <a:cubicBezTo>
                    <a:pt x="19409" y="6403"/>
                    <a:pt x="20312" y="6403"/>
                    <a:pt x="21243" y="6294"/>
                  </a:cubicBezTo>
                  <a:cubicBezTo>
                    <a:pt x="21462" y="6294"/>
                    <a:pt x="21462" y="6075"/>
                    <a:pt x="21243" y="6075"/>
                  </a:cubicBezTo>
                  <a:cubicBezTo>
                    <a:pt x="20887" y="6022"/>
                    <a:pt x="20518" y="5990"/>
                    <a:pt x="20141" y="5990"/>
                  </a:cubicBezTo>
                  <a:cubicBezTo>
                    <a:pt x="19533" y="5990"/>
                    <a:pt x="18901" y="6074"/>
                    <a:pt x="18259" y="6294"/>
                  </a:cubicBezTo>
                  <a:cubicBezTo>
                    <a:pt x="17931" y="6403"/>
                    <a:pt x="17466" y="6513"/>
                    <a:pt x="17137" y="6759"/>
                  </a:cubicBezTo>
                  <a:cubicBezTo>
                    <a:pt x="16781" y="6978"/>
                    <a:pt x="16562" y="7307"/>
                    <a:pt x="16316" y="7553"/>
                  </a:cubicBezTo>
                  <a:cubicBezTo>
                    <a:pt x="16097" y="7197"/>
                    <a:pt x="15769" y="6978"/>
                    <a:pt x="15303" y="6869"/>
                  </a:cubicBezTo>
                  <a:cubicBezTo>
                    <a:pt x="15522" y="6075"/>
                    <a:pt x="15632" y="5254"/>
                    <a:pt x="15988" y="4460"/>
                  </a:cubicBezTo>
                  <a:cubicBezTo>
                    <a:pt x="16316" y="3557"/>
                    <a:pt x="16781" y="2763"/>
                    <a:pt x="17356" y="1969"/>
                  </a:cubicBezTo>
                  <a:cubicBezTo>
                    <a:pt x="17356" y="1872"/>
                    <a:pt x="17300" y="1788"/>
                    <a:pt x="17228" y="1788"/>
                  </a:cubicBezTo>
                  <a:cubicBezTo>
                    <a:pt x="17200" y="1788"/>
                    <a:pt x="17168" y="1801"/>
                    <a:pt x="17137" y="1832"/>
                  </a:cubicBezTo>
                  <a:cubicBezTo>
                    <a:pt x="15878" y="2982"/>
                    <a:pt x="14838" y="5035"/>
                    <a:pt x="14947" y="6759"/>
                  </a:cubicBezTo>
                  <a:cubicBezTo>
                    <a:pt x="14154" y="6759"/>
                    <a:pt x="13032" y="7088"/>
                    <a:pt x="12895" y="7991"/>
                  </a:cubicBezTo>
                  <a:cubicBezTo>
                    <a:pt x="12895" y="8237"/>
                    <a:pt x="13032" y="8675"/>
                    <a:pt x="13141" y="9031"/>
                  </a:cubicBezTo>
                  <a:lnTo>
                    <a:pt x="12895" y="9031"/>
                  </a:lnTo>
                  <a:cubicBezTo>
                    <a:pt x="12895" y="8675"/>
                    <a:pt x="12895" y="8237"/>
                    <a:pt x="12785" y="7881"/>
                  </a:cubicBezTo>
                  <a:cubicBezTo>
                    <a:pt x="12566" y="6978"/>
                    <a:pt x="12347" y="6075"/>
                    <a:pt x="11991" y="5254"/>
                  </a:cubicBezTo>
                  <a:cubicBezTo>
                    <a:pt x="11663" y="4351"/>
                    <a:pt x="11088" y="3557"/>
                    <a:pt x="10404" y="2873"/>
                  </a:cubicBezTo>
                  <a:cubicBezTo>
                    <a:pt x="9254" y="1504"/>
                    <a:pt x="8242" y="245"/>
                    <a:pt x="6408" y="26"/>
                  </a:cubicBezTo>
                  <a:cubicBezTo>
                    <a:pt x="6262" y="9"/>
                    <a:pt x="6123" y="0"/>
                    <a:pt x="59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2"/>
            <p:cNvSpPr/>
            <p:nvPr/>
          </p:nvSpPr>
          <p:spPr>
            <a:xfrm>
              <a:off x="1353950" y="1055800"/>
              <a:ext cx="43150" cy="38125"/>
            </a:xfrm>
            <a:custGeom>
              <a:avLst/>
              <a:gdLst/>
              <a:ahLst/>
              <a:cxnLst/>
              <a:rect l="l" t="t" r="r" b="b"/>
              <a:pathLst>
                <a:path w="1726" h="1525" extrusionOk="0">
                  <a:moveTo>
                    <a:pt x="247" y="1"/>
                  </a:moveTo>
                  <a:cubicBezTo>
                    <a:pt x="1" y="357"/>
                    <a:pt x="138" y="1041"/>
                    <a:pt x="466" y="1369"/>
                  </a:cubicBezTo>
                  <a:cubicBezTo>
                    <a:pt x="621" y="1447"/>
                    <a:pt x="790" y="1524"/>
                    <a:pt x="991" y="1524"/>
                  </a:cubicBezTo>
                  <a:cubicBezTo>
                    <a:pt x="1075" y="1524"/>
                    <a:pt x="1164" y="1511"/>
                    <a:pt x="1260" y="1479"/>
                  </a:cubicBezTo>
                  <a:cubicBezTo>
                    <a:pt x="1369" y="1479"/>
                    <a:pt x="1616" y="1479"/>
                    <a:pt x="1725" y="1260"/>
                  </a:cubicBezTo>
                  <a:cubicBezTo>
                    <a:pt x="1725" y="1260"/>
                    <a:pt x="1677" y="1211"/>
                    <a:pt x="1644" y="1211"/>
                  </a:cubicBezTo>
                  <a:cubicBezTo>
                    <a:pt x="1628" y="1211"/>
                    <a:pt x="1616" y="1223"/>
                    <a:pt x="1616" y="1260"/>
                  </a:cubicBezTo>
                  <a:cubicBezTo>
                    <a:pt x="1561" y="1315"/>
                    <a:pt x="1445" y="1342"/>
                    <a:pt x="1328" y="1342"/>
                  </a:cubicBezTo>
                  <a:cubicBezTo>
                    <a:pt x="1212" y="1342"/>
                    <a:pt x="1096" y="1315"/>
                    <a:pt x="1041" y="1260"/>
                  </a:cubicBezTo>
                  <a:cubicBezTo>
                    <a:pt x="932" y="1260"/>
                    <a:pt x="685" y="1260"/>
                    <a:pt x="576" y="1041"/>
                  </a:cubicBezTo>
                  <a:cubicBezTo>
                    <a:pt x="357" y="795"/>
                    <a:pt x="247" y="357"/>
                    <a:pt x="357" y="110"/>
                  </a:cubicBezTo>
                  <a:cubicBezTo>
                    <a:pt x="357" y="1"/>
                    <a:pt x="357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2"/>
            <p:cNvSpPr/>
            <p:nvPr/>
          </p:nvSpPr>
          <p:spPr>
            <a:xfrm>
              <a:off x="1374500" y="1055800"/>
              <a:ext cx="10950" cy="11675"/>
            </a:xfrm>
            <a:custGeom>
              <a:avLst/>
              <a:gdLst/>
              <a:ahLst/>
              <a:cxnLst/>
              <a:rect l="l" t="t" r="r" b="b"/>
              <a:pathLst>
                <a:path w="438" h="467" extrusionOk="0">
                  <a:moveTo>
                    <a:pt x="219" y="1"/>
                  </a:moveTo>
                  <a:cubicBezTo>
                    <a:pt x="0" y="110"/>
                    <a:pt x="0" y="466"/>
                    <a:pt x="329" y="466"/>
                  </a:cubicBezTo>
                  <a:cubicBezTo>
                    <a:pt x="438" y="466"/>
                    <a:pt x="438" y="357"/>
                    <a:pt x="438" y="220"/>
                  </a:cubicBezTo>
                  <a:lnTo>
                    <a:pt x="438" y="110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2"/>
            <p:cNvSpPr/>
            <p:nvPr/>
          </p:nvSpPr>
          <p:spPr>
            <a:xfrm>
              <a:off x="1385425" y="1064700"/>
              <a:ext cx="11675" cy="10975"/>
            </a:xfrm>
            <a:custGeom>
              <a:avLst/>
              <a:gdLst/>
              <a:ahLst/>
              <a:cxnLst/>
              <a:rect l="l" t="t" r="r" b="b"/>
              <a:pathLst>
                <a:path w="467" h="439" extrusionOk="0">
                  <a:moveTo>
                    <a:pt x="357" y="1"/>
                  </a:moveTo>
                  <a:cubicBezTo>
                    <a:pt x="357" y="1"/>
                    <a:pt x="110" y="1"/>
                    <a:pt x="110" y="110"/>
                  </a:cubicBezTo>
                  <a:cubicBezTo>
                    <a:pt x="1" y="110"/>
                    <a:pt x="1" y="220"/>
                    <a:pt x="1" y="220"/>
                  </a:cubicBezTo>
                  <a:lnTo>
                    <a:pt x="1" y="329"/>
                  </a:lnTo>
                  <a:lnTo>
                    <a:pt x="110" y="329"/>
                  </a:lnTo>
                  <a:cubicBezTo>
                    <a:pt x="110" y="439"/>
                    <a:pt x="247" y="439"/>
                    <a:pt x="357" y="439"/>
                  </a:cubicBezTo>
                  <a:cubicBezTo>
                    <a:pt x="357" y="439"/>
                    <a:pt x="466" y="329"/>
                    <a:pt x="466" y="220"/>
                  </a:cubicBezTo>
                  <a:cubicBezTo>
                    <a:pt x="466" y="110"/>
                    <a:pt x="466" y="110"/>
                    <a:pt x="357" y="1"/>
                  </a:cubicBezTo>
                  <a:close/>
                </a:path>
              </a:pathLst>
            </a:custGeom>
            <a:solidFill>
              <a:srgbClr val="AAE2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2"/>
            <p:cNvSpPr/>
            <p:nvPr/>
          </p:nvSpPr>
          <p:spPr>
            <a:xfrm>
              <a:off x="991775" y="827300"/>
              <a:ext cx="645850" cy="518600"/>
            </a:xfrm>
            <a:custGeom>
              <a:avLst/>
              <a:gdLst/>
              <a:ahLst/>
              <a:cxnLst/>
              <a:rect l="l" t="t" r="r" b="b"/>
              <a:pathLst>
                <a:path w="25834" h="20744" extrusionOk="0">
                  <a:moveTo>
                    <a:pt x="14827" y="7182"/>
                  </a:moveTo>
                  <a:cubicBezTo>
                    <a:pt x="15457" y="7182"/>
                    <a:pt x="16113" y="7631"/>
                    <a:pt x="16212" y="8347"/>
                  </a:cubicBezTo>
                  <a:cubicBezTo>
                    <a:pt x="16311" y="8867"/>
                    <a:pt x="15850" y="9746"/>
                    <a:pt x="15173" y="9746"/>
                  </a:cubicBezTo>
                  <a:cubicBezTo>
                    <a:pt x="15102" y="9746"/>
                    <a:pt x="15029" y="9736"/>
                    <a:pt x="14953" y="9716"/>
                  </a:cubicBezTo>
                  <a:lnTo>
                    <a:pt x="14844" y="9716"/>
                  </a:lnTo>
                  <a:cubicBezTo>
                    <a:pt x="14734" y="9606"/>
                    <a:pt x="14488" y="9606"/>
                    <a:pt x="14378" y="9606"/>
                  </a:cubicBezTo>
                  <a:lnTo>
                    <a:pt x="14159" y="9606"/>
                  </a:lnTo>
                  <a:cubicBezTo>
                    <a:pt x="13804" y="9360"/>
                    <a:pt x="13585" y="9250"/>
                    <a:pt x="13475" y="8922"/>
                  </a:cubicBezTo>
                  <a:cubicBezTo>
                    <a:pt x="13256" y="8457"/>
                    <a:pt x="13119" y="7772"/>
                    <a:pt x="13585" y="7553"/>
                  </a:cubicBezTo>
                  <a:cubicBezTo>
                    <a:pt x="13941" y="7307"/>
                    <a:pt x="14269" y="7198"/>
                    <a:pt x="14625" y="7198"/>
                  </a:cubicBezTo>
                  <a:cubicBezTo>
                    <a:pt x="14691" y="7187"/>
                    <a:pt x="14759" y="7182"/>
                    <a:pt x="14827" y="7182"/>
                  </a:cubicBezTo>
                  <a:close/>
                  <a:moveTo>
                    <a:pt x="8100" y="3331"/>
                  </a:moveTo>
                  <a:cubicBezTo>
                    <a:pt x="9009" y="3331"/>
                    <a:pt x="10399" y="5056"/>
                    <a:pt x="10848" y="5610"/>
                  </a:cubicBezTo>
                  <a:cubicBezTo>
                    <a:pt x="11641" y="6623"/>
                    <a:pt x="11997" y="7991"/>
                    <a:pt x="12216" y="9250"/>
                  </a:cubicBezTo>
                  <a:cubicBezTo>
                    <a:pt x="11532" y="9497"/>
                    <a:pt x="10957" y="9935"/>
                    <a:pt x="10382" y="10290"/>
                  </a:cubicBezTo>
                  <a:cubicBezTo>
                    <a:pt x="10054" y="10400"/>
                    <a:pt x="9835" y="10619"/>
                    <a:pt x="9479" y="10728"/>
                  </a:cubicBezTo>
                  <a:cubicBezTo>
                    <a:pt x="9151" y="10975"/>
                    <a:pt x="8330" y="11303"/>
                    <a:pt x="7892" y="11768"/>
                  </a:cubicBezTo>
                  <a:cubicBezTo>
                    <a:pt x="7426" y="11768"/>
                    <a:pt x="6961" y="11659"/>
                    <a:pt x="6523" y="11659"/>
                  </a:cubicBezTo>
                  <a:cubicBezTo>
                    <a:pt x="5839" y="11549"/>
                    <a:pt x="4224" y="11549"/>
                    <a:pt x="4005" y="10865"/>
                  </a:cubicBezTo>
                  <a:cubicBezTo>
                    <a:pt x="3537" y="9929"/>
                    <a:pt x="5502" y="9683"/>
                    <a:pt x="6558" y="9683"/>
                  </a:cubicBezTo>
                  <a:cubicBezTo>
                    <a:pt x="6798" y="9683"/>
                    <a:pt x="6991" y="9695"/>
                    <a:pt x="7098" y="9716"/>
                  </a:cubicBezTo>
                  <a:cubicBezTo>
                    <a:pt x="7645" y="9716"/>
                    <a:pt x="8105" y="9856"/>
                    <a:pt x="8688" y="9856"/>
                  </a:cubicBezTo>
                  <a:cubicBezTo>
                    <a:pt x="8833" y="9856"/>
                    <a:pt x="8986" y="9847"/>
                    <a:pt x="9151" y="9825"/>
                  </a:cubicBezTo>
                  <a:cubicBezTo>
                    <a:pt x="9260" y="9825"/>
                    <a:pt x="9260" y="9716"/>
                    <a:pt x="9151" y="9606"/>
                  </a:cubicBezTo>
                  <a:lnTo>
                    <a:pt x="9014" y="9606"/>
                  </a:lnTo>
                  <a:cubicBezTo>
                    <a:pt x="8795" y="9360"/>
                    <a:pt x="6633" y="8347"/>
                    <a:pt x="7317" y="7772"/>
                  </a:cubicBezTo>
                  <a:cubicBezTo>
                    <a:pt x="7349" y="7751"/>
                    <a:pt x="7388" y="7741"/>
                    <a:pt x="7434" y="7741"/>
                  </a:cubicBezTo>
                  <a:cubicBezTo>
                    <a:pt x="7861" y="7741"/>
                    <a:pt x="8829" y="8577"/>
                    <a:pt x="9151" y="8676"/>
                  </a:cubicBezTo>
                  <a:cubicBezTo>
                    <a:pt x="9260" y="8676"/>
                    <a:pt x="9370" y="8566"/>
                    <a:pt x="9260" y="8457"/>
                  </a:cubicBezTo>
                  <a:cubicBezTo>
                    <a:pt x="9151" y="7991"/>
                    <a:pt x="6058" y="3448"/>
                    <a:pt x="8001" y="3338"/>
                  </a:cubicBezTo>
                  <a:cubicBezTo>
                    <a:pt x="8033" y="3333"/>
                    <a:pt x="8066" y="3331"/>
                    <a:pt x="8100" y="3331"/>
                  </a:cubicBezTo>
                  <a:close/>
                  <a:moveTo>
                    <a:pt x="6124" y="666"/>
                  </a:moveTo>
                  <a:cubicBezTo>
                    <a:pt x="7213" y="666"/>
                    <a:pt x="8504" y="1330"/>
                    <a:pt x="9370" y="2298"/>
                  </a:cubicBezTo>
                  <a:cubicBezTo>
                    <a:pt x="10629" y="3667"/>
                    <a:pt x="11532" y="5035"/>
                    <a:pt x="12216" y="6869"/>
                  </a:cubicBezTo>
                  <a:cubicBezTo>
                    <a:pt x="12326" y="7553"/>
                    <a:pt x="12435" y="8347"/>
                    <a:pt x="12681" y="9141"/>
                  </a:cubicBezTo>
                  <a:lnTo>
                    <a:pt x="12435" y="9141"/>
                  </a:lnTo>
                  <a:cubicBezTo>
                    <a:pt x="12107" y="7307"/>
                    <a:pt x="11532" y="5501"/>
                    <a:pt x="10054" y="4242"/>
                  </a:cubicBezTo>
                  <a:cubicBezTo>
                    <a:pt x="9626" y="3895"/>
                    <a:pt x="8578" y="2929"/>
                    <a:pt x="7788" y="2929"/>
                  </a:cubicBezTo>
                  <a:cubicBezTo>
                    <a:pt x="7515" y="2929"/>
                    <a:pt x="7273" y="3044"/>
                    <a:pt x="7098" y="3338"/>
                  </a:cubicBezTo>
                  <a:cubicBezTo>
                    <a:pt x="6742" y="3886"/>
                    <a:pt x="7098" y="4926"/>
                    <a:pt x="7317" y="5610"/>
                  </a:cubicBezTo>
                  <a:cubicBezTo>
                    <a:pt x="7645" y="6404"/>
                    <a:pt x="8001" y="7198"/>
                    <a:pt x="8576" y="7991"/>
                  </a:cubicBezTo>
                  <a:cubicBezTo>
                    <a:pt x="8330" y="7882"/>
                    <a:pt x="8111" y="7772"/>
                    <a:pt x="7782" y="7663"/>
                  </a:cubicBezTo>
                  <a:cubicBezTo>
                    <a:pt x="7631" y="7596"/>
                    <a:pt x="7409" y="7477"/>
                    <a:pt x="7177" y="7477"/>
                  </a:cubicBezTo>
                  <a:cubicBezTo>
                    <a:pt x="7030" y="7477"/>
                    <a:pt x="6880" y="7525"/>
                    <a:pt x="6742" y="7663"/>
                  </a:cubicBezTo>
                  <a:lnTo>
                    <a:pt x="6742" y="7772"/>
                  </a:lnTo>
                  <a:cubicBezTo>
                    <a:pt x="7098" y="8812"/>
                    <a:pt x="8220" y="9031"/>
                    <a:pt x="9014" y="9606"/>
                  </a:cubicBezTo>
                  <a:cubicBezTo>
                    <a:pt x="8220" y="9606"/>
                    <a:pt x="7536" y="9360"/>
                    <a:pt x="6742" y="9250"/>
                  </a:cubicBezTo>
                  <a:cubicBezTo>
                    <a:pt x="6633" y="9230"/>
                    <a:pt x="6521" y="9221"/>
                    <a:pt x="6405" y="9221"/>
                  </a:cubicBezTo>
                  <a:cubicBezTo>
                    <a:pt x="5909" y="9221"/>
                    <a:pt x="5354" y="9386"/>
                    <a:pt x="4799" y="9497"/>
                  </a:cubicBezTo>
                  <a:cubicBezTo>
                    <a:pt x="4114" y="9606"/>
                    <a:pt x="2992" y="9825"/>
                    <a:pt x="3321" y="10865"/>
                  </a:cubicBezTo>
                  <a:cubicBezTo>
                    <a:pt x="3786" y="11659"/>
                    <a:pt x="4908" y="11768"/>
                    <a:pt x="5729" y="11987"/>
                  </a:cubicBezTo>
                  <a:cubicBezTo>
                    <a:pt x="6167" y="11987"/>
                    <a:pt x="6633" y="12097"/>
                    <a:pt x="7207" y="12097"/>
                  </a:cubicBezTo>
                  <a:cubicBezTo>
                    <a:pt x="6567" y="12195"/>
                    <a:pt x="5913" y="12271"/>
                    <a:pt x="5286" y="12271"/>
                  </a:cubicBezTo>
                  <a:cubicBezTo>
                    <a:pt x="4332" y="12271"/>
                    <a:pt x="3440" y="12094"/>
                    <a:pt x="2746" y="11549"/>
                  </a:cubicBezTo>
                  <a:cubicBezTo>
                    <a:pt x="2636" y="11549"/>
                    <a:pt x="1377" y="9825"/>
                    <a:pt x="1377" y="9716"/>
                  </a:cubicBezTo>
                  <a:cubicBezTo>
                    <a:pt x="1377" y="8922"/>
                    <a:pt x="3102" y="8812"/>
                    <a:pt x="3677" y="8812"/>
                  </a:cubicBezTo>
                  <a:cubicBezTo>
                    <a:pt x="4799" y="8812"/>
                    <a:pt x="6414" y="8812"/>
                    <a:pt x="7426" y="9250"/>
                  </a:cubicBezTo>
                  <a:cubicBezTo>
                    <a:pt x="7457" y="9266"/>
                    <a:pt x="7488" y="9272"/>
                    <a:pt x="7518" y="9272"/>
                  </a:cubicBezTo>
                  <a:cubicBezTo>
                    <a:pt x="7704" y="9272"/>
                    <a:pt x="7857" y="9016"/>
                    <a:pt x="7645" y="8922"/>
                  </a:cubicBezTo>
                  <a:cubicBezTo>
                    <a:pt x="7536" y="8812"/>
                    <a:pt x="7317" y="8812"/>
                    <a:pt x="7207" y="8676"/>
                  </a:cubicBezTo>
                  <a:cubicBezTo>
                    <a:pt x="7207" y="8566"/>
                    <a:pt x="7098" y="8457"/>
                    <a:pt x="6961" y="8457"/>
                  </a:cubicBezTo>
                  <a:cubicBezTo>
                    <a:pt x="5373" y="7307"/>
                    <a:pt x="4361" y="5610"/>
                    <a:pt x="4114" y="3667"/>
                  </a:cubicBezTo>
                  <a:cubicBezTo>
                    <a:pt x="3941" y="1498"/>
                    <a:pt x="4905" y="666"/>
                    <a:pt x="6124" y="666"/>
                  </a:cubicBezTo>
                  <a:close/>
                  <a:moveTo>
                    <a:pt x="14953" y="10044"/>
                  </a:moveTo>
                  <a:cubicBezTo>
                    <a:pt x="15172" y="10181"/>
                    <a:pt x="15309" y="10181"/>
                    <a:pt x="15528" y="10181"/>
                  </a:cubicBezTo>
                  <a:cubicBezTo>
                    <a:pt x="16431" y="10290"/>
                    <a:pt x="17225" y="10400"/>
                    <a:pt x="18046" y="10619"/>
                  </a:cubicBezTo>
                  <a:cubicBezTo>
                    <a:pt x="18594" y="10728"/>
                    <a:pt x="20099" y="10865"/>
                    <a:pt x="20427" y="11413"/>
                  </a:cubicBezTo>
                  <a:lnTo>
                    <a:pt x="20427" y="12672"/>
                  </a:lnTo>
                  <a:cubicBezTo>
                    <a:pt x="20208" y="12781"/>
                    <a:pt x="19853" y="12781"/>
                    <a:pt x="19634" y="12781"/>
                  </a:cubicBezTo>
                  <a:lnTo>
                    <a:pt x="18375" y="12781"/>
                  </a:lnTo>
                  <a:cubicBezTo>
                    <a:pt x="17362" y="12672"/>
                    <a:pt x="16322" y="12453"/>
                    <a:pt x="15419" y="12234"/>
                  </a:cubicBezTo>
                  <a:cubicBezTo>
                    <a:pt x="15367" y="12205"/>
                    <a:pt x="15322" y="12193"/>
                    <a:pt x="15283" y="12193"/>
                  </a:cubicBezTo>
                  <a:cubicBezTo>
                    <a:pt x="15136" y="12193"/>
                    <a:pt x="15085" y="12366"/>
                    <a:pt x="15172" y="12453"/>
                  </a:cubicBezTo>
                  <a:cubicBezTo>
                    <a:pt x="15814" y="13246"/>
                    <a:pt x="15193" y="13426"/>
                    <a:pt x="14557" y="13426"/>
                  </a:cubicBezTo>
                  <a:cubicBezTo>
                    <a:pt x="14271" y="13426"/>
                    <a:pt x="13982" y="13390"/>
                    <a:pt x="13804" y="13356"/>
                  </a:cubicBezTo>
                  <a:cubicBezTo>
                    <a:pt x="13256" y="13137"/>
                    <a:pt x="12791" y="12781"/>
                    <a:pt x="12216" y="12562"/>
                  </a:cubicBezTo>
                  <a:lnTo>
                    <a:pt x="12216" y="12453"/>
                  </a:lnTo>
                  <a:lnTo>
                    <a:pt x="12107" y="12453"/>
                  </a:lnTo>
                  <a:cubicBezTo>
                    <a:pt x="11997" y="12453"/>
                    <a:pt x="11888" y="12672"/>
                    <a:pt x="11997" y="12672"/>
                  </a:cubicBezTo>
                  <a:cubicBezTo>
                    <a:pt x="12107" y="12781"/>
                    <a:pt x="12107" y="12781"/>
                    <a:pt x="12216" y="12781"/>
                  </a:cubicBezTo>
                  <a:cubicBezTo>
                    <a:pt x="12572" y="13931"/>
                    <a:pt x="12900" y="14971"/>
                    <a:pt x="12900" y="16202"/>
                  </a:cubicBezTo>
                  <a:cubicBezTo>
                    <a:pt x="12900" y="16668"/>
                    <a:pt x="12900" y="17024"/>
                    <a:pt x="12681" y="17352"/>
                  </a:cubicBezTo>
                  <a:cubicBezTo>
                    <a:pt x="12439" y="17709"/>
                    <a:pt x="12136" y="17880"/>
                    <a:pt x="11836" y="17880"/>
                  </a:cubicBezTo>
                  <a:cubicBezTo>
                    <a:pt x="11562" y="17880"/>
                    <a:pt x="11289" y="17736"/>
                    <a:pt x="11067" y="17462"/>
                  </a:cubicBezTo>
                  <a:cubicBezTo>
                    <a:pt x="10163" y="16202"/>
                    <a:pt x="9698" y="14615"/>
                    <a:pt x="9479" y="13027"/>
                  </a:cubicBezTo>
                  <a:cubicBezTo>
                    <a:pt x="10054" y="12918"/>
                    <a:pt x="10738" y="12562"/>
                    <a:pt x="11067" y="12343"/>
                  </a:cubicBezTo>
                  <a:cubicBezTo>
                    <a:pt x="12326" y="11659"/>
                    <a:pt x="14050" y="11413"/>
                    <a:pt x="14953" y="10181"/>
                  </a:cubicBezTo>
                  <a:lnTo>
                    <a:pt x="14953" y="10044"/>
                  </a:lnTo>
                  <a:close/>
                  <a:moveTo>
                    <a:pt x="16678" y="9825"/>
                  </a:moveTo>
                  <a:cubicBezTo>
                    <a:pt x="17909" y="9935"/>
                    <a:pt x="19168" y="9935"/>
                    <a:pt x="20427" y="10181"/>
                  </a:cubicBezTo>
                  <a:cubicBezTo>
                    <a:pt x="21686" y="10400"/>
                    <a:pt x="23164" y="10400"/>
                    <a:pt x="23520" y="12097"/>
                  </a:cubicBezTo>
                  <a:cubicBezTo>
                    <a:pt x="23739" y="13465"/>
                    <a:pt x="22836" y="14150"/>
                    <a:pt x="21686" y="14505"/>
                  </a:cubicBezTo>
                  <a:cubicBezTo>
                    <a:pt x="20838" y="14810"/>
                    <a:pt x="19873" y="14947"/>
                    <a:pt x="18877" y="14947"/>
                  </a:cubicBezTo>
                  <a:cubicBezTo>
                    <a:pt x="16918" y="14947"/>
                    <a:pt x="14835" y="14419"/>
                    <a:pt x="13256" y="13602"/>
                  </a:cubicBezTo>
                  <a:cubicBezTo>
                    <a:pt x="13228" y="13574"/>
                    <a:pt x="13196" y="13562"/>
                    <a:pt x="13165" y="13562"/>
                  </a:cubicBezTo>
                  <a:cubicBezTo>
                    <a:pt x="13047" y="13562"/>
                    <a:pt x="12946" y="13734"/>
                    <a:pt x="13119" y="13821"/>
                  </a:cubicBezTo>
                  <a:cubicBezTo>
                    <a:pt x="13010" y="13821"/>
                    <a:pt x="13010" y="13931"/>
                    <a:pt x="13119" y="14040"/>
                  </a:cubicBezTo>
                  <a:cubicBezTo>
                    <a:pt x="14488" y="14505"/>
                    <a:pt x="15419" y="16777"/>
                    <a:pt x="15309" y="18036"/>
                  </a:cubicBezTo>
                  <a:cubicBezTo>
                    <a:pt x="15144" y="19338"/>
                    <a:pt x="14218" y="19977"/>
                    <a:pt x="13180" y="19977"/>
                  </a:cubicBezTo>
                  <a:cubicBezTo>
                    <a:pt x="12668" y="19977"/>
                    <a:pt x="12129" y="19822"/>
                    <a:pt x="11641" y="19514"/>
                  </a:cubicBezTo>
                  <a:cubicBezTo>
                    <a:pt x="9370" y="18146"/>
                    <a:pt x="8795" y="15518"/>
                    <a:pt x="8576" y="13137"/>
                  </a:cubicBezTo>
                  <a:lnTo>
                    <a:pt x="9151" y="13137"/>
                  </a:lnTo>
                  <a:cubicBezTo>
                    <a:pt x="9151" y="14287"/>
                    <a:pt x="9479" y="15299"/>
                    <a:pt x="10054" y="16449"/>
                  </a:cubicBezTo>
                  <a:cubicBezTo>
                    <a:pt x="10273" y="17133"/>
                    <a:pt x="10848" y="18502"/>
                    <a:pt x="11751" y="18502"/>
                  </a:cubicBezTo>
                  <a:cubicBezTo>
                    <a:pt x="12572" y="18502"/>
                    <a:pt x="13256" y="17708"/>
                    <a:pt x="13366" y="17024"/>
                  </a:cubicBezTo>
                  <a:cubicBezTo>
                    <a:pt x="13475" y="15655"/>
                    <a:pt x="13256" y="14287"/>
                    <a:pt x="12572" y="13137"/>
                  </a:cubicBezTo>
                  <a:lnTo>
                    <a:pt x="12572" y="13137"/>
                  </a:lnTo>
                  <a:cubicBezTo>
                    <a:pt x="13254" y="13524"/>
                    <a:pt x="14198" y="14011"/>
                    <a:pt x="14950" y="14011"/>
                  </a:cubicBezTo>
                  <a:cubicBezTo>
                    <a:pt x="15314" y="14011"/>
                    <a:pt x="15633" y="13897"/>
                    <a:pt x="15856" y="13602"/>
                  </a:cubicBezTo>
                  <a:cubicBezTo>
                    <a:pt x="16103" y="13246"/>
                    <a:pt x="15747" y="12672"/>
                    <a:pt x="15747" y="12562"/>
                  </a:cubicBezTo>
                  <a:lnTo>
                    <a:pt x="15747" y="12562"/>
                  </a:lnTo>
                  <a:cubicBezTo>
                    <a:pt x="15856" y="12781"/>
                    <a:pt x="18265" y="13137"/>
                    <a:pt x="18840" y="13137"/>
                  </a:cubicBezTo>
                  <a:cubicBezTo>
                    <a:pt x="19634" y="13137"/>
                    <a:pt x="22371" y="13137"/>
                    <a:pt x="21331" y="11549"/>
                  </a:cubicBezTo>
                  <a:cubicBezTo>
                    <a:pt x="20893" y="10865"/>
                    <a:pt x="19743" y="10619"/>
                    <a:pt x="18949" y="10400"/>
                  </a:cubicBezTo>
                  <a:cubicBezTo>
                    <a:pt x="18156" y="10181"/>
                    <a:pt x="17471" y="9935"/>
                    <a:pt x="16678" y="9825"/>
                  </a:cubicBezTo>
                  <a:close/>
                  <a:moveTo>
                    <a:pt x="5995" y="1"/>
                  </a:moveTo>
                  <a:cubicBezTo>
                    <a:pt x="2564" y="1"/>
                    <a:pt x="3060" y="5573"/>
                    <a:pt x="4799" y="7444"/>
                  </a:cubicBezTo>
                  <a:cubicBezTo>
                    <a:pt x="4908" y="7663"/>
                    <a:pt x="5373" y="7991"/>
                    <a:pt x="5839" y="8238"/>
                  </a:cubicBezTo>
                  <a:lnTo>
                    <a:pt x="4689" y="8238"/>
                  </a:lnTo>
                  <a:cubicBezTo>
                    <a:pt x="4357" y="8209"/>
                    <a:pt x="3962" y="8178"/>
                    <a:pt x="3551" y="8178"/>
                  </a:cubicBezTo>
                  <a:cubicBezTo>
                    <a:pt x="2407" y="8178"/>
                    <a:pt x="1145" y="8418"/>
                    <a:pt x="803" y="9606"/>
                  </a:cubicBezTo>
                  <a:cubicBezTo>
                    <a:pt x="1" y="12121"/>
                    <a:pt x="3130" y="12644"/>
                    <a:pt x="5827" y="12644"/>
                  </a:cubicBezTo>
                  <a:cubicBezTo>
                    <a:pt x="6535" y="12644"/>
                    <a:pt x="7213" y="12608"/>
                    <a:pt x="7782" y="12562"/>
                  </a:cubicBezTo>
                  <a:cubicBezTo>
                    <a:pt x="7782" y="12562"/>
                    <a:pt x="7782" y="12672"/>
                    <a:pt x="7892" y="12781"/>
                  </a:cubicBezTo>
                  <a:cubicBezTo>
                    <a:pt x="8001" y="12918"/>
                    <a:pt x="8111" y="12918"/>
                    <a:pt x="8111" y="13027"/>
                  </a:cubicBezTo>
                  <a:cubicBezTo>
                    <a:pt x="7906" y="15886"/>
                    <a:pt x="9368" y="20743"/>
                    <a:pt x="12806" y="20743"/>
                  </a:cubicBezTo>
                  <a:cubicBezTo>
                    <a:pt x="13055" y="20743"/>
                    <a:pt x="13315" y="20717"/>
                    <a:pt x="13585" y="20664"/>
                  </a:cubicBezTo>
                  <a:cubicBezTo>
                    <a:pt x="16212" y="20089"/>
                    <a:pt x="16212" y="16668"/>
                    <a:pt x="14734" y="14834"/>
                  </a:cubicBezTo>
                  <a:lnTo>
                    <a:pt x="14734" y="14834"/>
                  </a:lnTo>
                  <a:cubicBezTo>
                    <a:pt x="15904" y="15351"/>
                    <a:pt x="17342" y="15638"/>
                    <a:pt x="18743" y="15638"/>
                  </a:cubicBezTo>
                  <a:cubicBezTo>
                    <a:pt x="20749" y="15638"/>
                    <a:pt x="22679" y="15050"/>
                    <a:pt x="23630" y="13712"/>
                  </a:cubicBezTo>
                  <a:cubicBezTo>
                    <a:pt x="25834" y="10750"/>
                    <a:pt x="21125" y="9060"/>
                    <a:pt x="17999" y="9060"/>
                  </a:cubicBezTo>
                  <a:cubicBezTo>
                    <a:pt x="17398" y="9060"/>
                    <a:pt x="16855" y="9122"/>
                    <a:pt x="16431" y="9250"/>
                  </a:cubicBezTo>
                  <a:cubicBezTo>
                    <a:pt x="16541" y="9141"/>
                    <a:pt x="16541" y="9031"/>
                    <a:pt x="16541" y="9031"/>
                  </a:cubicBezTo>
                  <a:cubicBezTo>
                    <a:pt x="16678" y="8566"/>
                    <a:pt x="16541" y="8128"/>
                    <a:pt x="16431" y="7772"/>
                  </a:cubicBezTo>
                  <a:cubicBezTo>
                    <a:pt x="16678" y="7663"/>
                    <a:pt x="16787" y="7553"/>
                    <a:pt x="17006" y="7444"/>
                  </a:cubicBezTo>
                  <a:cubicBezTo>
                    <a:pt x="17471" y="7088"/>
                    <a:pt x="17909" y="6869"/>
                    <a:pt x="18484" y="6760"/>
                  </a:cubicBezTo>
                  <a:cubicBezTo>
                    <a:pt x="19415" y="6404"/>
                    <a:pt x="20318" y="6404"/>
                    <a:pt x="21221" y="6294"/>
                  </a:cubicBezTo>
                  <a:cubicBezTo>
                    <a:pt x="21467" y="6294"/>
                    <a:pt x="21467" y="6075"/>
                    <a:pt x="21221" y="6075"/>
                  </a:cubicBezTo>
                  <a:cubicBezTo>
                    <a:pt x="20875" y="6023"/>
                    <a:pt x="20510" y="5991"/>
                    <a:pt x="20133" y="5991"/>
                  </a:cubicBezTo>
                  <a:cubicBezTo>
                    <a:pt x="19526" y="5991"/>
                    <a:pt x="18890" y="6075"/>
                    <a:pt x="18265" y="6294"/>
                  </a:cubicBezTo>
                  <a:cubicBezTo>
                    <a:pt x="17909" y="6404"/>
                    <a:pt x="17471" y="6513"/>
                    <a:pt x="17116" y="6760"/>
                  </a:cubicBezTo>
                  <a:cubicBezTo>
                    <a:pt x="16787" y="6979"/>
                    <a:pt x="16541" y="7307"/>
                    <a:pt x="16322" y="7553"/>
                  </a:cubicBezTo>
                  <a:cubicBezTo>
                    <a:pt x="16103" y="7198"/>
                    <a:pt x="15747" y="6979"/>
                    <a:pt x="15309" y="6869"/>
                  </a:cubicBezTo>
                  <a:cubicBezTo>
                    <a:pt x="15528" y="6075"/>
                    <a:pt x="15638" y="5254"/>
                    <a:pt x="15993" y="4460"/>
                  </a:cubicBezTo>
                  <a:cubicBezTo>
                    <a:pt x="16322" y="3557"/>
                    <a:pt x="16787" y="2764"/>
                    <a:pt x="17362" y="1970"/>
                  </a:cubicBezTo>
                  <a:cubicBezTo>
                    <a:pt x="17362" y="1872"/>
                    <a:pt x="17292" y="1788"/>
                    <a:pt x="17212" y="1788"/>
                  </a:cubicBezTo>
                  <a:cubicBezTo>
                    <a:pt x="17180" y="1788"/>
                    <a:pt x="17147" y="1802"/>
                    <a:pt x="17116" y="1833"/>
                  </a:cubicBezTo>
                  <a:cubicBezTo>
                    <a:pt x="15856" y="2982"/>
                    <a:pt x="14844" y="5035"/>
                    <a:pt x="14953" y="6760"/>
                  </a:cubicBezTo>
                  <a:cubicBezTo>
                    <a:pt x="14159" y="6760"/>
                    <a:pt x="13010" y="7088"/>
                    <a:pt x="12900" y="7991"/>
                  </a:cubicBezTo>
                  <a:cubicBezTo>
                    <a:pt x="12900" y="8238"/>
                    <a:pt x="13010" y="8676"/>
                    <a:pt x="13119" y="9031"/>
                  </a:cubicBezTo>
                  <a:lnTo>
                    <a:pt x="12900" y="9031"/>
                  </a:lnTo>
                  <a:cubicBezTo>
                    <a:pt x="12900" y="8676"/>
                    <a:pt x="12900" y="8238"/>
                    <a:pt x="12791" y="7882"/>
                  </a:cubicBezTo>
                  <a:cubicBezTo>
                    <a:pt x="12572" y="6979"/>
                    <a:pt x="12326" y="6075"/>
                    <a:pt x="11997" y="5254"/>
                  </a:cubicBezTo>
                  <a:cubicBezTo>
                    <a:pt x="11641" y="4351"/>
                    <a:pt x="11067" y="3557"/>
                    <a:pt x="10382" y="2873"/>
                  </a:cubicBezTo>
                  <a:cubicBezTo>
                    <a:pt x="9260" y="1504"/>
                    <a:pt x="8220" y="245"/>
                    <a:pt x="6414" y="26"/>
                  </a:cubicBezTo>
                  <a:cubicBezTo>
                    <a:pt x="6268" y="9"/>
                    <a:pt x="6128" y="1"/>
                    <a:pt x="59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2"/>
            <p:cNvSpPr/>
            <p:nvPr/>
          </p:nvSpPr>
          <p:spPr>
            <a:xfrm>
              <a:off x="1331375" y="1021600"/>
              <a:ext cx="43150" cy="38100"/>
            </a:xfrm>
            <a:custGeom>
              <a:avLst/>
              <a:gdLst/>
              <a:ahLst/>
              <a:cxnLst/>
              <a:rect l="l" t="t" r="r" b="b"/>
              <a:pathLst>
                <a:path w="1726" h="1524" extrusionOk="0">
                  <a:moveTo>
                    <a:pt x="220" y="0"/>
                  </a:moveTo>
                  <a:cubicBezTo>
                    <a:pt x="1" y="356"/>
                    <a:pt x="110" y="1040"/>
                    <a:pt x="466" y="1369"/>
                  </a:cubicBezTo>
                  <a:cubicBezTo>
                    <a:pt x="621" y="1446"/>
                    <a:pt x="776" y="1524"/>
                    <a:pt x="979" y="1524"/>
                  </a:cubicBezTo>
                  <a:cubicBezTo>
                    <a:pt x="1063" y="1524"/>
                    <a:pt x="1156" y="1510"/>
                    <a:pt x="1260" y="1478"/>
                  </a:cubicBezTo>
                  <a:cubicBezTo>
                    <a:pt x="1369" y="1478"/>
                    <a:pt x="1588" y="1478"/>
                    <a:pt x="1725" y="1259"/>
                  </a:cubicBezTo>
                  <a:cubicBezTo>
                    <a:pt x="1725" y="1259"/>
                    <a:pt x="1664" y="1211"/>
                    <a:pt x="1624" y="1211"/>
                  </a:cubicBezTo>
                  <a:cubicBezTo>
                    <a:pt x="1603" y="1211"/>
                    <a:pt x="1588" y="1223"/>
                    <a:pt x="1588" y="1259"/>
                  </a:cubicBezTo>
                  <a:cubicBezTo>
                    <a:pt x="1533" y="1314"/>
                    <a:pt x="1424" y="1341"/>
                    <a:pt x="1314" y="1341"/>
                  </a:cubicBezTo>
                  <a:cubicBezTo>
                    <a:pt x="1205" y="1341"/>
                    <a:pt x="1096" y="1314"/>
                    <a:pt x="1041" y="1259"/>
                  </a:cubicBezTo>
                  <a:cubicBezTo>
                    <a:pt x="904" y="1259"/>
                    <a:pt x="685" y="1259"/>
                    <a:pt x="575" y="1040"/>
                  </a:cubicBezTo>
                  <a:cubicBezTo>
                    <a:pt x="357" y="794"/>
                    <a:pt x="220" y="356"/>
                    <a:pt x="357" y="110"/>
                  </a:cubicBezTo>
                  <a:cubicBezTo>
                    <a:pt x="357" y="0"/>
                    <a:pt x="357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2"/>
            <p:cNvSpPr/>
            <p:nvPr/>
          </p:nvSpPr>
          <p:spPr>
            <a:xfrm>
              <a:off x="1351225" y="1021600"/>
              <a:ext cx="11650" cy="11650"/>
            </a:xfrm>
            <a:custGeom>
              <a:avLst/>
              <a:gdLst/>
              <a:ahLst/>
              <a:cxnLst/>
              <a:rect l="l" t="t" r="r" b="b"/>
              <a:pathLst>
                <a:path w="466" h="466" extrusionOk="0">
                  <a:moveTo>
                    <a:pt x="247" y="0"/>
                  </a:moveTo>
                  <a:cubicBezTo>
                    <a:pt x="0" y="110"/>
                    <a:pt x="0" y="466"/>
                    <a:pt x="356" y="466"/>
                  </a:cubicBezTo>
                  <a:cubicBezTo>
                    <a:pt x="466" y="466"/>
                    <a:pt x="466" y="356"/>
                    <a:pt x="466" y="219"/>
                  </a:cubicBezTo>
                  <a:lnTo>
                    <a:pt x="466" y="110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2"/>
            <p:cNvSpPr/>
            <p:nvPr/>
          </p:nvSpPr>
          <p:spPr>
            <a:xfrm>
              <a:off x="1362850" y="1030500"/>
              <a:ext cx="11675" cy="10975"/>
            </a:xfrm>
            <a:custGeom>
              <a:avLst/>
              <a:gdLst/>
              <a:ahLst/>
              <a:cxnLst/>
              <a:rect l="l" t="t" r="r" b="b"/>
              <a:pathLst>
                <a:path w="467" h="439" extrusionOk="0">
                  <a:moveTo>
                    <a:pt x="329" y="0"/>
                  </a:moveTo>
                  <a:cubicBezTo>
                    <a:pt x="329" y="0"/>
                    <a:pt x="110" y="0"/>
                    <a:pt x="110" y="110"/>
                  </a:cubicBezTo>
                  <a:cubicBezTo>
                    <a:pt x="1" y="110"/>
                    <a:pt x="1" y="219"/>
                    <a:pt x="1" y="219"/>
                  </a:cubicBezTo>
                  <a:lnTo>
                    <a:pt x="1" y="329"/>
                  </a:lnTo>
                  <a:lnTo>
                    <a:pt x="110" y="329"/>
                  </a:lnTo>
                  <a:cubicBezTo>
                    <a:pt x="110" y="438"/>
                    <a:pt x="220" y="438"/>
                    <a:pt x="329" y="438"/>
                  </a:cubicBezTo>
                  <a:cubicBezTo>
                    <a:pt x="329" y="438"/>
                    <a:pt x="466" y="329"/>
                    <a:pt x="466" y="219"/>
                  </a:cubicBezTo>
                  <a:cubicBezTo>
                    <a:pt x="466" y="110"/>
                    <a:pt x="466" y="110"/>
                    <a:pt x="3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3" name="Google Shape;1143;p22"/>
          <p:cNvSpPr/>
          <p:nvPr/>
        </p:nvSpPr>
        <p:spPr>
          <a:xfrm>
            <a:off x="1171488" y="1107500"/>
            <a:ext cx="491950" cy="239925"/>
          </a:xfrm>
          <a:custGeom>
            <a:avLst/>
            <a:gdLst/>
            <a:ahLst/>
            <a:cxnLst/>
            <a:rect l="l" t="t" r="r" b="b"/>
            <a:pathLst>
              <a:path w="19678" h="9597" extrusionOk="0">
                <a:moveTo>
                  <a:pt x="3502" y="1"/>
                </a:moveTo>
                <a:cubicBezTo>
                  <a:pt x="1996" y="1"/>
                  <a:pt x="409" y="1014"/>
                  <a:pt x="80" y="2519"/>
                </a:cubicBezTo>
                <a:cubicBezTo>
                  <a:pt x="0" y="2647"/>
                  <a:pt x="89" y="2700"/>
                  <a:pt x="177" y="2700"/>
                </a:cubicBezTo>
                <a:cubicBezTo>
                  <a:pt x="238" y="2700"/>
                  <a:pt x="299" y="2674"/>
                  <a:pt x="299" y="2628"/>
                </a:cubicBezTo>
                <a:cubicBezTo>
                  <a:pt x="509" y="1737"/>
                  <a:pt x="2302" y="569"/>
                  <a:pt x="3366" y="569"/>
                </a:cubicBezTo>
                <a:cubicBezTo>
                  <a:pt x="3413" y="569"/>
                  <a:pt x="3458" y="571"/>
                  <a:pt x="3502" y="576"/>
                </a:cubicBezTo>
                <a:cubicBezTo>
                  <a:pt x="4186" y="576"/>
                  <a:pt x="5089" y="1260"/>
                  <a:pt x="5555" y="1835"/>
                </a:cubicBezTo>
                <a:cubicBezTo>
                  <a:pt x="6348" y="2519"/>
                  <a:pt x="6923" y="3641"/>
                  <a:pt x="7470" y="4572"/>
                </a:cubicBezTo>
                <a:cubicBezTo>
                  <a:pt x="8155" y="5940"/>
                  <a:pt x="8730" y="7309"/>
                  <a:pt x="9879" y="8322"/>
                </a:cubicBezTo>
                <a:cubicBezTo>
                  <a:pt x="10695" y="9138"/>
                  <a:pt x="11713" y="9596"/>
                  <a:pt x="12911" y="9596"/>
                </a:cubicBezTo>
                <a:cubicBezTo>
                  <a:pt x="13039" y="9596"/>
                  <a:pt x="13169" y="9591"/>
                  <a:pt x="13300" y="9581"/>
                </a:cubicBezTo>
                <a:cubicBezTo>
                  <a:pt x="13985" y="9581"/>
                  <a:pt x="14450" y="9362"/>
                  <a:pt x="14997" y="8896"/>
                </a:cubicBezTo>
                <a:cubicBezTo>
                  <a:pt x="15928" y="8322"/>
                  <a:pt x="15928" y="8103"/>
                  <a:pt x="16941" y="7747"/>
                </a:cubicBezTo>
                <a:cubicBezTo>
                  <a:pt x="17871" y="7528"/>
                  <a:pt x="18419" y="7528"/>
                  <a:pt x="19349" y="7528"/>
                </a:cubicBezTo>
                <a:cubicBezTo>
                  <a:pt x="19678" y="7528"/>
                  <a:pt x="19678" y="7063"/>
                  <a:pt x="19459" y="6953"/>
                </a:cubicBezTo>
                <a:cubicBezTo>
                  <a:pt x="18756" y="6668"/>
                  <a:pt x="18145" y="6476"/>
                  <a:pt x="17488" y="6476"/>
                </a:cubicBezTo>
                <a:cubicBezTo>
                  <a:pt x="17071" y="6476"/>
                  <a:pt x="16636" y="6553"/>
                  <a:pt x="16147" y="6734"/>
                </a:cubicBezTo>
                <a:cubicBezTo>
                  <a:pt x="14997" y="7172"/>
                  <a:pt x="14313" y="8431"/>
                  <a:pt x="12945" y="8677"/>
                </a:cubicBezTo>
                <a:cubicBezTo>
                  <a:pt x="12832" y="8690"/>
                  <a:pt x="12721" y="8696"/>
                  <a:pt x="12613" y="8696"/>
                </a:cubicBezTo>
                <a:cubicBezTo>
                  <a:pt x="9876" y="8696"/>
                  <a:pt x="8463" y="4826"/>
                  <a:pt x="7252" y="2957"/>
                </a:cubicBezTo>
                <a:cubicBezTo>
                  <a:pt x="6458" y="1588"/>
                  <a:pt x="5199" y="1"/>
                  <a:pt x="35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4" name="Google Shape;1144;p22"/>
          <p:cNvGrpSpPr/>
          <p:nvPr/>
        </p:nvGrpSpPr>
        <p:grpSpPr>
          <a:xfrm>
            <a:off x="6841613" y="151775"/>
            <a:ext cx="869200" cy="1182875"/>
            <a:chOff x="5503200" y="608975"/>
            <a:chExt cx="869200" cy="1182875"/>
          </a:xfrm>
        </p:grpSpPr>
        <p:sp>
          <p:nvSpPr>
            <p:cNvPr id="1145" name="Google Shape;1145;p22"/>
            <p:cNvSpPr/>
            <p:nvPr/>
          </p:nvSpPr>
          <p:spPr>
            <a:xfrm>
              <a:off x="5713425" y="762200"/>
              <a:ext cx="530325" cy="540900"/>
            </a:xfrm>
            <a:custGeom>
              <a:avLst/>
              <a:gdLst/>
              <a:ahLst/>
              <a:cxnLst/>
              <a:rect l="l" t="t" r="r" b="b"/>
              <a:pathLst>
                <a:path w="21213" h="21636" extrusionOk="0">
                  <a:moveTo>
                    <a:pt x="10428" y="520"/>
                  </a:moveTo>
                  <a:cubicBezTo>
                    <a:pt x="12096" y="520"/>
                    <a:pt x="13824" y="853"/>
                    <a:pt x="15164" y="1481"/>
                  </a:cubicBezTo>
                  <a:cubicBezTo>
                    <a:pt x="19735" y="3643"/>
                    <a:pt x="21213" y="11170"/>
                    <a:pt x="18257" y="15166"/>
                  </a:cubicBezTo>
                  <a:cubicBezTo>
                    <a:pt x="16779" y="17328"/>
                    <a:pt x="15301" y="19272"/>
                    <a:pt x="12564" y="19956"/>
                  </a:cubicBezTo>
                  <a:cubicBezTo>
                    <a:pt x="11290" y="20335"/>
                    <a:pt x="10024" y="20681"/>
                    <a:pt x="8763" y="20681"/>
                  </a:cubicBezTo>
                  <a:cubicBezTo>
                    <a:pt x="7747" y="20681"/>
                    <a:pt x="6734" y="20457"/>
                    <a:pt x="5721" y="19847"/>
                  </a:cubicBezTo>
                  <a:cubicBezTo>
                    <a:pt x="3203" y="18369"/>
                    <a:pt x="1479" y="16316"/>
                    <a:pt x="1150" y="13332"/>
                  </a:cubicBezTo>
                  <a:cubicBezTo>
                    <a:pt x="794" y="10486"/>
                    <a:pt x="685" y="6736"/>
                    <a:pt x="2628" y="4574"/>
                  </a:cubicBezTo>
                  <a:cubicBezTo>
                    <a:pt x="2807" y="4372"/>
                    <a:pt x="2693" y="4189"/>
                    <a:pt x="2526" y="4189"/>
                  </a:cubicBezTo>
                  <a:cubicBezTo>
                    <a:pt x="2489" y="4189"/>
                    <a:pt x="2449" y="4198"/>
                    <a:pt x="2409" y="4218"/>
                  </a:cubicBezTo>
                  <a:cubicBezTo>
                    <a:pt x="2409" y="4218"/>
                    <a:pt x="2409" y="4327"/>
                    <a:pt x="2300" y="4327"/>
                  </a:cubicBezTo>
                  <a:cubicBezTo>
                    <a:pt x="2628" y="3890"/>
                    <a:pt x="2984" y="3424"/>
                    <a:pt x="3422" y="2959"/>
                  </a:cubicBezTo>
                  <a:cubicBezTo>
                    <a:pt x="4462" y="2056"/>
                    <a:pt x="6159" y="1262"/>
                    <a:pt x="7528" y="906"/>
                  </a:cubicBezTo>
                  <a:cubicBezTo>
                    <a:pt x="8402" y="646"/>
                    <a:pt x="9404" y="520"/>
                    <a:pt x="10428" y="520"/>
                  </a:cubicBezTo>
                  <a:close/>
                  <a:moveTo>
                    <a:pt x="10855" y="0"/>
                  </a:moveTo>
                  <a:cubicBezTo>
                    <a:pt x="9885" y="0"/>
                    <a:pt x="8942" y="113"/>
                    <a:pt x="8102" y="331"/>
                  </a:cubicBezTo>
                  <a:cubicBezTo>
                    <a:pt x="6624" y="687"/>
                    <a:pt x="5037" y="1371"/>
                    <a:pt x="3887" y="2275"/>
                  </a:cubicBezTo>
                  <a:cubicBezTo>
                    <a:pt x="2738" y="3068"/>
                    <a:pt x="2163" y="4327"/>
                    <a:pt x="1369" y="5368"/>
                  </a:cubicBezTo>
                  <a:cubicBezTo>
                    <a:pt x="1260" y="5368"/>
                    <a:pt x="1260" y="5477"/>
                    <a:pt x="1369" y="5477"/>
                  </a:cubicBezTo>
                  <a:cubicBezTo>
                    <a:pt x="1" y="7420"/>
                    <a:pt x="110" y="10267"/>
                    <a:pt x="247" y="12648"/>
                  </a:cubicBezTo>
                  <a:cubicBezTo>
                    <a:pt x="466" y="15631"/>
                    <a:pt x="1479" y="17794"/>
                    <a:pt x="3887" y="19737"/>
                  </a:cubicBezTo>
                  <a:cubicBezTo>
                    <a:pt x="5390" y="20899"/>
                    <a:pt x="7259" y="21636"/>
                    <a:pt x="9184" y="21636"/>
                  </a:cubicBezTo>
                  <a:cubicBezTo>
                    <a:pt x="9889" y="21636"/>
                    <a:pt x="10601" y="21537"/>
                    <a:pt x="11305" y="21325"/>
                  </a:cubicBezTo>
                  <a:cubicBezTo>
                    <a:pt x="12564" y="20859"/>
                    <a:pt x="13932" y="20531"/>
                    <a:pt x="15054" y="19847"/>
                  </a:cubicBezTo>
                  <a:cubicBezTo>
                    <a:pt x="16423" y="18943"/>
                    <a:pt x="17107" y="17684"/>
                    <a:pt x="18038" y="16425"/>
                  </a:cubicBezTo>
                  <a:cubicBezTo>
                    <a:pt x="19735" y="13907"/>
                    <a:pt x="20310" y="11964"/>
                    <a:pt x="20200" y="8898"/>
                  </a:cubicBezTo>
                  <a:cubicBezTo>
                    <a:pt x="19954" y="6161"/>
                    <a:pt x="18941" y="3315"/>
                    <a:pt x="16669" y="1590"/>
                  </a:cubicBezTo>
                  <a:cubicBezTo>
                    <a:pt x="15105" y="510"/>
                    <a:pt x="12919" y="0"/>
                    <a:pt x="108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2"/>
            <p:cNvSpPr/>
            <p:nvPr/>
          </p:nvSpPr>
          <p:spPr>
            <a:xfrm>
              <a:off x="5590950" y="636325"/>
              <a:ext cx="781450" cy="763450"/>
            </a:xfrm>
            <a:custGeom>
              <a:avLst/>
              <a:gdLst/>
              <a:ahLst/>
              <a:cxnLst/>
              <a:rect l="l" t="t" r="r" b="b"/>
              <a:pathLst>
                <a:path w="31258" h="30538" extrusionOk="0">
                  <a:moveTo>
                    <a:pt x="17661" y="1"/>
                  </a:moveTo>
                  <a:cubicBezTo>
                    <a:pt x="17610" y="1"/>
                    <a:pt x="17572" y="37"/>
                    <a:pt x="17572" y="139"/>
                  </a:cubicBezTo>
                  <a:cubicBezTo>
                    <a:pt x="17463" y="358"/>
                    <a:pt x="17463" y="467"/>
                    <a:pt x="17463" y="713"/>
                  </a:cubicBezTo>
                  <a:cubicBezTo>
                    <a:pt x="16997" y="1507"/>
                    <a:pt x="16313" y="2301"/>
                    <a:pt x="15519" y="2629"/>
                  </a:cubicBezTo>
                  <a:cubicBezTo>
                    <a:pt x="15363" y="2696"/>
                    <a:pt x="15181" y="2727"/>
                    <a:pt x="14994" y="2727"/>
                  </a:cubicBezTo>
                  <a:cubicBezTo>
                    <a:pt x="14493" y="2727"/>
                    <a:pt x="13944" y="2510"/>
                    <a:pt x="13686" y="2191"/>
                  </a:cubicBezTo>
                  <a:cubicBezTo>
                    <a:pt x="13467" y="1945"/>
                    <a:pt x="13357" y="1617"/>
                    <a:pt x="13220" y="1398"/>
                  </a:cubicBezTo>
                  <a:cubicBezTo>
                    <a:pt x="13001" y="1151"/>
                    <a:pt x="12782" y="1042"/>
                    <a:pt x="12673" y="713"/>
                  </a:cubicBezTo>
                  <a:cubicBezTo>
                    <a:pt x="12604" y="590"/>
                    <a:pt x="12488" y="529"/>
                    <a:pt x="12389" y="529"/>
                  </a:cubicBezTo>
                  <a:cubicBezTo>
                    <a:pt x="12290" y="529"/>
                    <a:pt x="12208" y="590"/>
                    <a:pt x="12208" y="713"/>
                  </a:cubicBezTo>
                  <a:lnTo>
                    <a:pt x="12208" y="823"/>
                  </a:lnTo>
                  <a:lnTo>
                    <a:pt x="12208" y="932"/>
                  </a:lnTo>
                  <a:cubicBezTo>
                    <a:pt x="12098" y="1261"/>
                    <a:pt x="12317" y="1617"/>
                    <a:pt x="12317" y="1945"/>
                  </a:cubicBezTo>
                  <a:cubicBezTo>
                    <a:pt x="12208" y="2520"/>
                    <a:pt x="12208" y="3450"/>
                    <a:pt x="11852" y="3888"/>
                  </a:cubicBezTo>
                  <a:cubicBezTo>
                    <a:pt x="11606" y="4245"/>
                    <a:pt x="11273" y="4380"/>
                    <a:pt x="10907" y="4380"/>
                  </a:cubicBezTo>
                  <a:cubicBezTo>
                    <a:pt x="10092" y="4380"/>
                    <a:pt x="9115" y="3710"/>
                    <a:pt x="8567" y="3314"/>
                  </a:cubicBezTo>
                  <a:cubicBezTo>
                    <a:pt x="8321" y="3314"/>
                    <a:pt x="8211" y="3450"/>
                    <a:pt x="8211" y="3560"/>
                  </a:cubicBezTo>
                  <a:cubicBezTo>
                    <a:pt x="8321" y="3888"/>
                    <a:pt x="8567" y="4135"/>
                    <a:pt x="8786" y="4244"/>
                  </a:cubicBezTo>
                  <a:cubicBezTo>
                    <a:pt x="8677" y="5257"/>
                    <a:pt x="8567" y="6297"/>
                    <a:pt x="7527" y="6625"/>
                  </a:cubicBezTo>
                  <a:cubicBezTo>
                    <a:pt x="7189" y="6732"/>
                    <a:pt x="6857" y="6778"/>
                    <a:pt x="6531" y="6778"/>
                  </a:cubicBezTo>
                  <a:cubicBezTo>
                    <a:pt x="5430" y="6778"/>
                    <a:pt x="4393" y="6250"/>
                    <a:pt x="3422" y="5722"/>
                  </a:cubicBezTo>
                  <a:cubicBezTo>
                    <a:pt x="3392" y="5693"/>
                    <a:pt x="3363" y="5679"/>
                    <a:pt x="3336" y="5679"/>
                  </a:cubicBezTo>
                  <a:cubicBezTo>
                    <a:pt x="3261" y="5679"/>
                    <a:pt x="3203" y="5781"/>
                    <a:pt x="3203" y="5941"/>
                  </a:cubicBezTo>
                  <a:lnTo>
                    <a:pt x="3312" y="5941"/>
                  </a:lnTo>
                  <a:cubicBezTo>
                    <a:pt x="3203" y="5941"/>
                    <a:pt x="3093" y="6051"/>
                    <a:pt x="3203" y="6051"/>
                  </a:cubicBezTo>
                  <a:cubicBezTo>
                    <a:pt x="4106" y="7419"/>
                    <a:pt x="5693" y="9143"/>
                    <a:pt x="3996" y="10621"/>
                  </a:cubicBezTo>
                  <a:cubicBezTo>
                    <a:pt x="3312" y="11087"/>
                    <a:pt x="2409" y="11525"/>
                    <a:pt x="1588" y="11881"/>
                  </a:cubicBezTo>
                  <a:cubicBezTo>
                    <a:pt x="1150" y="11990"/>
                    <a:pt x="685" y="11990"/>
                    <a:pt x="219" y="12209"/>
                  </a:cubicBezTo>
                  <a:cubicBezTo>
                    <a:pt x="0" y="12346"/>
                    <a:pt x="110" y="12674"/>
                    <a:pt x="356" y="12674"/>
                  </a:cubicBezTo>
                  <a:cubicBezTo>
                    <a:pt x="466" y="12565"/>
                    <a:pt x="575" y="12565"/>
                    <a:pt x="575" y="12565"/>
                  </a:cubicBezTo>
                  <a:cubicBezTo>
                    <a:pt x="575" y="12674"/>
                    <a:pt x="575" y="12674"/>
                    <a:pt x="685" y="12674"/>
                  </a:cubicBezTo>
                  <a:cubicBezTo>
                    <a:pt x="1259" y="12893"/>
                    <a:pt x="1834" y="13030"/>
                    <a:pt x="2409" y="13249"/>
                  </a:cubicBezTo>
                  <a:cubicBezTo>
                    <a:pt x="3422" y="13714"/>
                    <a:pt x="3312" y="15083"/>
                    <a:pt x="2847" y="15877"/>
                  </a:cubicBezTo>
                  <a:cubicBezTo>
                    <a:pt x="2272" y="16999"/>
                    <a:pt x="1040" y="17574"/>
                    <a:pt x="356" y="18614"/>
                  </a:cubicBezTo>
                  <a:cubicBezTo>
                    <a:pt x="219" y="18833"/>
                    <a:pt x="356" y="19052"/>
                    <a:pt x="575" y="19052"/>
                  </a:cubicBezTo>
                  <a:cubicBezTo>
                    <a:pt x="685" y="19052"/>
                    <a:pt x="685" y="18942"/>
                    <a:pt x="794" y="18942"/>
                  </a:cubicBezTo>
                  <a:lnTo>
                    <a:pt x="794" y="19188"/>
                  </a:lnTo>
                  <a:lnTo>
                    <a:pt x="1040" y="19188"/>
                  </a:lnTo>
                  <a:cubicBezTo>
                    <a:pt x="1506" y="19118"/>
                    <a:pt x="2095" y="18873"/>
                    <a:pt x="2601" y="18873"/>
                  </a:cubicBezTo>
                  <a:cubicBezTo>
                    <a:pt x="3078" y="18873"/>
                    <a:pt x="3481" y="19090"/>
                    <a:pt x="3641" y="19873"/>
                  </a:cubicBezTo>
                  <a:cubicBezTo>
                    <a:pt x="3777" y="20557"/>
                    <a:pt x="3531" y="21570"/>
                    <a:pt x="3203" y="22144"/>
                  </a:cubicBezTo>
                  <a:cubicBezTo>
                    <a:pt x="2847" y="22938"/>
                    <a:pt x="2053" y="23622"/>
                    <a:pt x="1725" y="24416"/>
                  </a:cubicBezTo>
                  <a:cubicBezTo>
                    <a:pt x="1612" y="24507"/>
                    <a:pt x="1760" y="24690"/>
                    <a:pt x="1876" y="24690"/>
                  </a:cubicBezTo>
                  <a:cubicBezTo>
                    <a:pt x="1901" y="24690"/>
                    <a:pt x="1924" y="24682"/>
                    <a:pt x="1944" y="24663"/>
                  </a:cubicBezTo>
                  <a:cubicBezTo>
                    <a:pt x="2163" y="24526"/>
                    <a:pt x="2272" y="24526"/>
                    <a:pt x="2518" y="24416"/>
                  </a:cubicBezTo>
                  <a:cubicBezTo>
                    <a:pt x="2847" y="24307"/>
                    <a:pt x="3203" y="24088"/>
                    <a:pt x="3531" y="24088"/>
                  </a:cubicBezTo>
                  <a:cubicBezTo>
                    <a:pt x="3720" y="24043"/>
                    <a:pt x="3898" y="24022"/>
                    <a:pt x="4065" y="24022"/>
                  </a:cubicBezTo>
                  <a:cubicBezTo>
                    <a:pt x="4817" y="24022"/>
                    <a:pt x="5360" y="24451"/>
                    <a:pt x="5830" y="25101"/>
                  </a:cubicBezTo>
                  <a:cubicBezTo>
                    <a:pt x="6624" y="26469"/>
                    <a:pt x="6624" y="28193"/>
                    <a:pt x="7062" y="29781"/>
                  </a:cubicBezTo>
                  <a:cubicBezTo>
                    <a:pt x="7062" y="29890"/>
                    <a:pt x="7151" y="29945"/>
                    <a:pt x="7253" y="29945"/>
                  </a:cubicBezTo>
                  <a:cubicBezTo>
                    <a:pt x="7356" y="29945"/>
                    <a:pt x="7472" y="29890"/>
                    <a:pt x="7527" y="29781"/>
                  </a:cubicBezTo>
                  <a:lnTo>
                    <a:pt x="7527" y="29562"/>
                  </a:lnTo>
                  <a:lnTo>
                    <a:pt x="7637" y="29562"/>
                  </a:lnTo>
                  <a:cubicBezTo>
                    <a:pt x="8180" y="28562"/>
                    <a:pt x="9587" y="27493"/>
                    <a:pt x="10883" y="27493"/>
                  </a:cubicBezTo>
                  <a:cubicBezTo>
                    <a:pt x="11219" y="27493"/>
                    <a:pt x="11548" y="27565"/>
                    <a:pt x="11852" y="27728"/>
                  </a:cubicBezTo>
                  <a:cubicBezTo>
                    <a:pt x="12892" y="28303"/>
                    <a:pt x="13467" y="29452"/>
                    <a:pt x="14370" y="30137"/>
                  </a:cubicBezTo>
                  <a:cubicBezTo>
                    <a:pt x="14370" y="30246"/>
                    <a:pt x="14479" y="30356"/>
                    <a:pt x="14479" y="30465"/>
                  </a:cubicBezTo>
                  <a:cubicBezTo>
                    <a:pt x="14479" y="30510"/>
                    <a:pt x="14522" y="30537"/>
                    <a:pt x="14571" y="30537"/>
                  </a:cubicBezTo>
                  <a:cubicBezTo>
                    <a:pt x="14641" y="30537"/>
                    <a:pt x="14726" y="30484"/>
                    <a:pt x="14726" y="30356"/>
                  </a:cubicBezTo>
                  <a:cubicBezTo>
                    <a:pt x="14726" y="29452"/>
                    <a:pt x="14945" y="28768"/>
                    <a:pt x="15848" y="28303"/>
                  </a:cubicBezTo>
                  <a:cubicBezTo>
                    <a:pt x="16423" y="28084"/>
                    <a:pt x="17107" y="28084"/>
                    <a:pt x="17572" y="27947"/>
                  </a:cubicBezTo>
                  <a:cubicBezTo>
                    <a:pt x="17757" y="27922"/>
                    <a:pt x="17948" y="27908"/>
                    <a:pt x="18141" y="27908"/>
                  </a:cubicBezTo>
                  <a:cubicBezTo>
                    <a:pt x="18775" y="27908"/>
                    <a:pt x="19429" y="28055"/>
                    <a:pt x="19953" y="28412"/>
                  </a:cubicBezTo>
                  <a:cubicBezTo>
                    <a:pt x="20309" y="28631"/>
                    <a:pt x="20638" y="28987"/>
                    <a:pt x="21103" y="29097"/>
                  </a:cubicBezTo>
                  <a:cubicBezTo>
                    <a:pt x="21213" y="29206"/>
                    <a:pt x="21322" y="29206"/>
                    <a:pt x="21431" y="29316"/>
                  </a:cubicBezTo>
                  <a:cubicBezTo>
                    <a:pt x="21460" y="29344"/>
                    <a:pt x="21492" y="29356"/>
                    <a:pt x="21524" y="29356"/>
                  </a:cubicBezTo>
                  <a:cubicBezTo>
                    <a:pt x="21645" y="29356"/>
                    <a:pt x="21765" y="29183"/>
                    <a:pt x="21678" y="29097"/>
                  </a:cubicBezTo>
                  <a:lnTo>
                    <a:pt x="21568" y="28987"/>
                  </a:lnTo>
                  <a:lnTo>
                    <a:pt x="21568" y="28878"/>
                  </a:lnTo>
                  <a:cubicBezTo>
                    <a:pt x="21322" y="28631"/>
                    <a:pt x="21103" y="27947"/>
                    <a:pt x="20994" y="27838"/>
                  </a:cubicBezTo>
                  <a:cubicBezTo>
                    <a:pt x="20747" y="26934"/>
                    <a:pt x="21213" y="26141"/>
                    <a:pt x="21897" y="25566"/>
                  </a:cubicBezTo>
                  <a:cubicBezTo>
                    <a:pt x="22372" y="25091"/>
                    <a:pt x="22928" y="24943"/>
                    <a:pt x="23510" y="24943"/>
                  </a:cubicBezTo>
                  <a:cubicBezTo>
                    <a:pt x="24473" y="24943"/>
                    <a:pt x="25506" y="25347"/>
                    <a:pt x="26358" y="25347"/>
                  </a:cubicBezTo>
                  <a:cubicBezTo>
                    <a:pt x="26577" y="25347"/>
                    <a:pt x="26687" y="25101"/>
                    <a:pt x="26468" y="24991"/>
                  </a:cubicBezTo>
                  <a:cubicBezTo>
                    <a:pt x="26358" y="24991"/>
                    <a:pt x="26221" y="24882"/>
                    <a:pt x="26112" y="24882"/>
                  </a:cubicBezTo>
                  <a:cubicBezTo>
                    <a:pt x="25783" y="24307"/>
                    <a:pt x="25318" y="23841"/>
                    <a:pt x="25318" y="23157"/>
                  </a:cubicBezTo>
                  <a:cubicBezTo>
                    <a:pt x="25428" y="22473"/>
                    <a:pt x="25783" y="21926"/>
                    <a:pt x="26112" y="21460"/>
                  </a:cubicBezTo>
                  <a:cubicBezTo>
                    <a:pt x="27261" y="19982"/>
                    <a:pt x="28739" y="20420"/>
                    <a:pt x="30327" y="20201"/>
                  </a:cubicBezTo>
                  <a:cubicBezTo>
                    <a:pt x="30573" y="20201"/>
                    <a:pt x="30573" y="19873"/>
                    <a:pt x="30327" y="19873"/>
                  </a:cubicBezTo>
                  <a:cubicBezTo>
                    <a:pt x="30217" y="19873"/>
                    <a:pt x="30108" y="19873"/>
                    <a:pt x="30108" y="19736"/>
                  </a:cubicBezTo>
                  <a:lnTo>
                    <a:pt x="29999" y="19736"/>
                  </a:lnTo>
                  <a:cubicBezTo>
                    <a:pt x="28958" y="19298"/>
                    <a:pt x="28165" y="18942"/>
                    <a:pt x="28165" y="17683"/>
                  </a:cubicBezTo>
                  <a:cubicBezTo>
                    <a:pt x="28055" y="17245"/>
                    <a:pt x="28165" y="16451"/>
                    <a:pt x="28411" y="15986"/>
                  </a:cubicBezTo>
                  <a:cubicBezTo>
                    <a:pt x="28739" y="15083"/>
                    <a:pt x="30108" y="13468"/>
                    <a:pt x="31148" y="13140"/>
                  </a:cubicBezTo>
                  <a:cubicBezTo>
                    <a:pt x="31258" y="13030"/>
                    <a:pt x="31258" y="12784"/>
                    <a:pt x="31011" y="12674"/>
                  </a:cubicBezTo>
                  <a:lnTo>
                    <a:pt x="30792" y="12674"/>
                  </a:lnTo>
                  <a:cubicBezTo>
                    <a:pt x="30108" y="12565"/>
                    <a:pt x="29205" y="12565"/>
                    <a:pt x="28521" y="12455"/>
                  </a:cubicBezTo>
                  <a:cubicBezTo>
                    <a:pt x="27727" y="12099"/>
                    <a:pt x="27371" y="11415"/>
                    <a:pt x="27371" y="10512"/>
                  </a:cubicBezTo>
                  <a:cubicBezTo>
                    <a:pt x="27371" y="9718"/>
                    <a:pt x="27727" y="9034"/>
                    <a:pt x="27946" y="8240"/>
                  </a:cubicBezTo>
                  <a:cubicBezTo>
                    <a:pt x="28055" y="7884"/>
                    <a:pt x="28165" y="7091"/>
                    <a:pt x="28411" y="6735"/>
                  </a:cubicBezTo>
                  <a:cubicBezTo>
                    <a:pt x="28521" y="6625"/>
                    <a:pt x="28411" y="6516"/>
                    <a:pt x="28165" y="6516"/>
                  </a:cubicBezTo>
                  <a:cubicBezTo>
                    <a:pt x="27946" y="6625"/>
                    <a:pt x="27836" y="6872"/>
                    <a:pt x="27590" y="7200"/>
                  </a:cubicBezTo>
                  <a:cubicBezTo>
                    <a:pt x="27543" y="7185"/>
                    <a:pt x="27491" y="7178"/>
                    <a:pt x="27435" y="7178"/>
                  </a:cubicBezTo>
                  <a:cubicBezTo>
                    <a:pt x="27102" y="7178"/>
                    <a:pt x="26640" y="7419"/>
                    <a:pt x="26358" y="7419"/>
                  </a:cubicBezTo>
                  <a:cubicBezTo>
                    <a:pt x="26006" y="7495"/>
                    <a:pt x="25633" y="7547"/>
                    <a:pt x="25268" y="7547"/>
                  </a:cubicBezTo>
                  <a:cubicBezTo>
                    <a:pt x="24444" y="7547"/>
                    <a:pt x="23664" y="7279"/>
                    <a:pt x="23265" y="6406"/>
                  </a:cubicBezTo>
                  <a:cubicBezTo>
                    <a:pt x="22937" y="5503"/>
                    <a:pt x="23265" y="4682"/>
                    <a:pt x="23156" y="3779"/>
                  </a:cubicBezTo>
                  <a:cubicBezTo>
                    <a:pt x="23156" y="3314"/>
                    <a:pt x="23156" y="2766"/>
                    <a:pt x="22800" y="2410"/>
                  </a:cubicBezTo>
                  <a:cubicBezTo>
                    <a:pt x="22768" y="2378"/>
                    <a:pt x="22727" y="2365"/>
                    <a:pt x="22687" y="2365"/>
                  </a:cubicBezTo>
                  <a:cubicBezTo>
                    <a:pt x="22590" y="2365"/>
                    <a:pt x="22504" y="2442"/>
                    <a:pt x="22581" y="2520"/>
                  </a:cubicBezTo>
                  <a:cubicBezTo>
                    <a:pt x="22691" y="3450"/>
                    <a:pt x="22362" y="4463"/>
                    <a:pt x="22472" y="5503"/>
                  </a:cubicBezTo>
                  <a:cubicBezTo>
                    <a:pt x="22472" y="6187"/>
                    <a:pt x="22691" y="6981"/>
                    <a:pt x="23156" y="7556"/>
                  </a:cubicBezTo>
                  <a:cubicBezTo>
                    <a:pt x="23698" y="8044"/>
                    <a:pt x="24258" y="8214"/>
                    <a:pt x="24828" y="8214"/>
                  </a:cubicBezTo>
                  <a:cubicBezTo>
                    <a:pt x="25696" y="8214"/>
                    <a:pt x="26588" y="7820"/>
                    <a:pt x="27480" y="7556"/>
                  </a:cubicBezTo>
                  <a:lnTo>
                    <a:pt x="27480" y="7556"/>
                  </a:lnTo>
                  <a:cubicBezTo>
                    <a:pt x="27371" y="7775"/>
                    <a:pt x="27261" y="7994"/>
                    <a:pt x="27152" y="8240"/>
                  </a:cubicBezTo>
                  <a:cubicBezTo>
                    <a:pt x="26796" y="9143"/>
                    <a:pt x="26577" y="9937"/>
                    <a:pt x="26687" y="10977"/>
                  </a:cubicBezTo>
                  <a:cubicBezTo>
                    <a:pt x="26796" y="11525"/>
                    <a:pt x="27152" y="12346"/>
                    <a:pt x="27727" y="12674"/>
                  </a:cubicBezTo>
                  <a:cubicBezTo>
                    <a:pt x="28165" y="13030"/>
                    <a:pt x="29095" y="13030"/>
                    <a:pt x="29889" y="13030"/>
                  </a:cubicBezTo>
                  <a:cubicBezTo>
                    <a:pt x="28630" y="13578"/>
                    <a:pt x="27590" y="15192"/>
                    <a:pt x="27590" y="16451"/>
                  </a:cubicBezTo>
                  <a:cubicBezTo>
                    <a:pt x="27480" y="17683"/>
                    <a:pt x="27590" y="18942"/>
                    <a:pt x="28521" y="19626"/>
                  </a:cubicBezTo>
                  <a:cubicBezTo>
                    <a:pt x="28384" y="19594"/>
                    <a:pt x="28248" y="19581"/>
                    <a:pt x="28112" y="19581"/>
                  </a:cubicBezTo>
                  <a:cubicBezTo>
                    <a:pt x="27785" y="19581"/>
                    <a:pt x="27462" y="19658"/>
                    <a:pt x="27152" y="19736"/>
                  </a:cubicBezTo>
                  <a:cubicBezTo>
                    <a:pt x="26358" y="19982"/>
                    <a:pt x="25783" y="20776"/>
                    <a:pt x="25318" y="21460"/>
                  </a:cubicBezTo>
                  <a:cubicBezTo>
                    <a:pt x="24990" y="22144"/>
                    <a:pt x="24634" y="22610"/>
                    <a:pt x="24743" y="23404"/>
                  </a:cubicBezTo>
                  <a:cubicBezTo>
                    <a:pt x="24743" y="23841"/>
                    <a:pt x="24990" y="24197"/>
                    <a:pt x="25209" y="24416"/>
                  </a:cubicBezTo>
                  <a:cubicBezTo>
                    <a:pt x="24709" y="24305"/>
                    <a:pt x="24194" y="24232"/>
                    <a:pt x="23691" y="24232"/>
                  </a:cubicBezTo>
                  <a:cubicBezTo>
                    <a:pt x="22708" y="24232"/>
                    <a:pt x="21773" y="24513"/>
                    <a:pt x="21103" y="25347"/>
                  </a:cubicBezTo>
                  <a:cubicBezTo>
                    <a:pt x="20419" y="26031"/>
                    <a:pt x="20063" y="27044"/>
                    <a:pt x="20309" y="27947"/>
                  </a:cubicBezTo>
                  <a:cubicBezTo>
                    <a:pt x="19529" y="27575"/>
                    <a:pt x="18749" y="27343"/>
                    <a:pt x="17866" y="27343"/>
                  </a:cubicBezTo>
                  <a:cubicBezTo>
                    <a:pt x="17448" y="27343"/>
                    <a:pt x="17007" y="27395"/>
                    <a:pt x="16532" y="27509"/>
                  </a:cubicBezTo>
                  <a:cubicBezTo>
                    <a:pt x="15848" y="27728"/>
                    <a:pt x="14726" y="27947"/>
                    <a:pt x="14370" y="28412"/>
                  </a:cubicBezTo>
                  <a:cubicBezTo>
                    <a:pt x="14260" y="28768"/>
                    <a:pt x="14151" y="28987"/>
                    <a:pt x="14260" y="29316"/>
                  </a:cubicBezTo>
                  <a:cubicBezTo>
                    <a:pt x="13499" y="28239"/>
                    <a:pt x="12411" y="27037"/>
                    <a:pt x="11019" y="27037"/>
                  </a:cubicBezTo>
                  <a:cubicBezTo>
                    <a:pt x="10959" y="27037"/>
                    <a:pt x="10900" y="27039"/>
                    <a:pt x="10839" y="27044"/>
                  </a:cubicBezTo>
                  <a:cubicBezTo>
                    <a:pt x="9689" y="27153"/>
                    <a:pt x="8211" y="27619"/>
                    <a:pt x="7637" y="28631"/>
                  </a:cubicBezTo>
                  <a:cubicBezTo>
                    <a:pt x="7527" y="27153"/>
                    <a:pt x="6624" y="25456"/>
                    <a:pt x="5830" y="24416"/>
                  </a:cubicBezTo>
                  <a:cubicBezTo>
                    <a:pt x="5365" y="23732"/>
                    <a:pt x="5009" y="23622"/>
                    <a:pt x="4325" y="23513"/>
                  </a:cubicBezTo>
                  <a:cubicBezTo>
                    <a:pt x="3887" y="23513"/>
                    <a:pt x="3531" y="23622"/>
                    <a:pt x="3312" y="23732"/>
                  </a:cubicBezTo>
                  <a:cubicBezTo>
                    <a:pt x="3422" y="23622"/>
                    <a:pt x="3531" y="23404"/>
                    <a:pt x="3641" y="23157"/>
                  </a:cubicBezTo>
                  <a:cubicBezTo>
                    <a:pt x="4106" y="22144"/>
                    <a:pt x="4215" y="21351"/>
                    <a:pt x="4106" y="20201"/>
                  </a:cubicBezTo>
                  <a:cubicBezTo>
                    <a:pt x="4106" y="19517"/>
                    <a:pt x="3887" y="18942"/>
                    <a:pt x="3312" y="18614"/>
                  </a:cubicBezTo>
                  <a:cubicBezTo>
                    <a:pt x="3144" y="18497"/>
                    <a:pt x="2957" y="18466"/>
                    <a:pt x="2769" y="18466"/>
                  </a:cubicBezTo>
                  <a:cubicBezTo>
                    <a:pt x="2560" y="18466"/>
                    <a:pt x="2350" y="18504"/>
                    <a:pt x="2163" y="18504"/>
                  </a:cubicBezTo>
                  <a:cubicBezTo>
                    <a:pt x="2272" y="18367"/>
                    <a:pt x="2518" y="18148"/>
                    <a:pt x="2628" y="17820"/>
                  </a:cubicBezTo>
                  <a:cubicBezTo>
                    <a:pt x="3203" y="16999"/>
                    <a:pt x="3777" y="16096"/>
                    <a:pt x="3777" y="15083"/>
                  </a:cubicBezTo>
                  <a:cubicBezTo>
                    <a:pt x="3777" y="13578"/>
                    <a:pt x="2956" y="12893"/>
                    <a:pt x="1834" y="12565"/>
                  </a:cubicBezTo>
                  <a:cubicBezTo>
                    <a:pt x="2409" y="12455"/>
                    <a:pt x="2847" y="12209"/>
                    <a:pt x="3312" y="11881"/>
                  </a:cubicBezTo>
                  <a:cubicBezTo>
                    <a:pt x="3996" y="11415"/>
                    <a:pt x="4900" y="10977"/>
                    <a:pt x="5146" y="10156"/>
                  </a:cubicBezTo>
                  <a:cubicBezTo>
                    <a:pt x="5474" y="9034"/>
                    <a:pt x="5009" y="7884"/>
                    <a:pt x="4215" y="6981"/>
                  </a:cubicBezTo>
                  <a:lnTo>
                    <a:pt x="4215" y="6981"/>
                  </a:lnTo>
                  <a:cubicBezTo>
                    <a:pt x="4817" y="7314"/>
                    <a:pt x="5528" y="7490"/>
                    <a:pt x="6238" y="7490"/>
                  </a:cubicBezTo>
                  <a:cubicBezTo>
                    <a:pt x="6756" y="7490"/>
                    <a:pt x="7273" y="7396"/>
                    <a:pt x="7746" y="7200"/>
                  </a:cubicBezTo>
                  <a:cubicBezTo>
                    <a:pt x="8786" y="6735"/>
                    <a:pt x="9115" y="5613"/>
                    <a:pt x="9115" y="4573"/>
                  </a:cubicBezTo>
                  <a:cubicBezTo>
                    <a:pt x="9573" y="4832"/>
                    <a:pt x="10091" y="4981"/>
                    <a:pt x="10597" y="4981"/>
                  </a:cubicBezTo>
                  <a:cubicBezTo>
                    <a:pt x="10998" y="4981"/>
                    <a:pt x="11391" y="4888"/>
                    <a:pt x="11742" y="4682"/>
                  </a:cubicBezTo>
                  <a:cubicBezTo>
                    <a:pt x="12317" y="4354"/>
                    <a:pt x="12536" y="3779"/>
                    <a:pt x="12673" y="3204"/>
                  </a:cubicBezTo>
                  <a:lnTo>
                    <a:pt x="12673" y="2082"/>
                  </a:lnTo>
                  <a:cubicBezTo>
                    <a:pt x="12782" y="2191"/>
                    <a:pt x="12892" y="2301"/>
                    <a:pt x="12892" y="2410"/>
                  </a:cubicBezTo>
                  <a:cubicBezTo>
                    <a:pt x="13357" y="2985"/>
                    <a:pt x="14151" y="3450"/>
                    <a:pt x="14835" y="3450"/>
                  </a:cubicBezTo>
                  <a:cubicBezTo>
                    <a:pt x="16313" y="3314"/>
                    <a:pt x="16888" y="2301"/>
                    <a:pt x="17572" y="1151"/>
                  </a:cubicBezTo>
                  <a:cubicBezTo>
                    <a:pt x="17682" y="1836"/>
                    <a:pt x="18010" y="2410"/>
                    <a:pt x="18256" y="2876"/>
                  </a:cubicBezTo>
                  <a:cubicBezTo>
                    <a:pt x="18585" y="3669"/>
                    <a:pt x="19050" y="4244"/>
                    <a:pt x="19844" y="4463"/>
                  </a:cubicBezTo>
                  <a:cubicBezTo>
                    <a:pt x="20101" y="4512"/>
                    <a:pt x="20402" y="4561"/>
                    <a:pt x="20707" y="4561"/>
                  </a:cubicBezTo>
                  <a:cubicBezTo>
                    <a:pt x="21085" y="4561"/>
                    <a:pt x="21470" y="4486"/>
                    <a:pt x="21787" y="4244"/>
                  </a:cubicBezTo>
                  <a:cubicBezTo>
                    <a:pt x="22362" y="3888"/>
                    <a:pt x="22691" y="3204"/>
                    <a:pt x="22472" y="2520"/>
                  </a:cubicBezTo>
                  <a:cubicBezTo>
                    <a:pt x="22472" y="2465"/>
                    <a:pt x="22472" y="2438"/>
                    <a:pt x="22458" y="2438"/>
                  </a:cubicBezTo>
                  <a:cubicBezTo>
                    <a:pt x="22444" y="2438"/>
                    <a:pt x="22417" y="2465"/>
                    <a:pt x="22362" y="2520"/>
                  </a:cubicBezTo>
                  <a:lnTo>
                    <a:pt x="22253" y="2520"/>
                  </a:lnTo>
                  <a:cubicBezTo>
                    <a:pt x="22253" y="2629"/>
                    <a:pt x="22253" y="2629"/>
                    <a:pt x="22362" y="2629"/>
                  </a:cubicBezTo>
                  <a:cubicBezTo>
                    <a:pt x="22362" y="2766"/>
                    <a:pt x="22362" y="2876"/>
                    <a:pt x="22253" y="3095"/>
                  </a:cubicBezTo>
                  <a:cubicBezTo>
                    <a:pt x="22253" y="3314"/>
                    <a:pt x="22116" y="3560"/>
                    <a:pt x="21897" y="3669"/>
                  </a:cubicBezTo>
                  <a:cubicBezTo>
                    <a:pt x="21678" y="3998"/>
                    <a:pt x="21213" y="4135"/>
                    <a:pt x="20884" y="4135"/>
                  </a:cubicBezTo>
                  <a:cubicBezTo>
                    <a:pt x="20309" y="4135"/>
                    <a:pt x="19625" y="3888"/>
                    <a:pt x="19269" y="3450"/>
                  </a:cubicBezTo>
                  <a:cubicBezTo>
                    <a:pt x="18475" y="2629"/>
                    <a:pt x="18147" y="1151"/>
                    <a:pt x="17901" y="139"/>
                  </a:cubicBezTo>
                  <a:cubicBezTo>
                    <a:pt x="17836" y="74"/>
                    <a:pt x="17734" y="1"/>
                    <a:pt x="176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2"/>
            <p:cNvSpPr/>
            <p:nvPr/>
          </p:nvSpPr>
          <p:spPr>
            <a:xfrm>
              <a:off x="5933075" y="992200"/>
              <a:ext cx="28775" cy="35500"/>
            </a:xfrm>
            <a:custGeom>
              <a:avLst/>
              <a:gdLst/>
              <a:ahLst/>
              <a:cxnLst/>
              <a:rect l="l" t="t" r="r" b="b"/>
              <a:pathLst>
                <a:path w="1151" h="1420" extrusionOk="0">
                  <a:moveTo>
                    <a:pt x="412" y="0"/>
                  </a:moveTo>
                  <a:cubicBezTo>
                    <a:pt x="154" y="0"/>
                    <a:pt x="1" y="218"/>
                    <a:pt x="1" y="492"/>
                  </a:cubicBezTo>
                  <a:lnTo>
                    <a:pt x="1" y="602"/>
                  </a:lnTo>
                  <a:cubicBezTo>
                    <a:pt x="1" y="1011"/>
                    <a:pt x="170" y="1420"/>
                    <a:pt x="452" y="1420"/>
                  </a:cubicBezTo>
                  <a:cubicBezTo>
                    <a:pt x="491" y="1420"/>
                    <a:pt x="532" y="1412"/>
                    <a:pt x="575" y="1395"/>
                  </a:cubicBezTo>
                  <a:cubicBezTo>
                    <a:pt x="685" y="1395"/>
                    <a:pt x="794" y="1395"/>
                    <a:pt x="794" y="1286"/>
                  </a:cubicBezTo>
                  <a:cubicBezTo>
                    <a:pt x="1041" y="1176"/>
                    <a:pt x="1150" y="1067"/>
                    <a:pt x="1150" y="957"/>
                  </a:cubicBezTo>
                  <a:cubicBezTo>
                    <a:pt x="1150" y="848"/>
                    <a:pt x="1150" y="711"/>
                    <a:pt x="1041" y="602"/>
                  </a:cubicBezTo>
                  <a:cubicBezTo>
                    <a:pt x="1041" y="383"/>
                    <a:pt x="1041" y="164"/>
                    <a:pt x="904" y="27"/>
                  </a:cubicBezTo>
                  <a:lnTo>
                    <a:pt x="575" y="27"/>
                  </a:lnTo>
                  <a:cubicBezTo>
                    <a:pt x="517" y="9"/>
                    <a:pt x="462" y="0"/>
                    <a:pt x="4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2"/>
            <p:cNvSpPr/>
            <p:nvPr/>
          </p:nvSpPr>
          <p:spPr>
            <a:xfrm>
              <a:off x="5984400" y="969050"/>
              <a:ext cx="28750" cy="35475"/>
            </a:xfrm>
            <a:custGeom>
              <a:avLst/>
              <a:gdLst/>
              <a:ahLst/>
              <a:cxnLst/>
              <a:rect l="l" t="t" r="r" b="b"/>
              <a:pathLst>
                <a:path w="1150" h="1419" extrusionOk="0">
                  <a:moveTo>
                    <a:pt x="575" y="1"/>
                  </a:moveTo>
                  <a:cubicBezTo>
                    <a:pt x="502" y="1"/>
                    <a:pt x="429" y="50"/>
                    <a:pt x="356" y="50"/>
                  </a:cubicBezTo>
                  <a:lnTo>
                    <a:pt x="219" y="50"/>
                  </a:lnTo>
                  <a:lnTo>
                    <a:pt x="110" y="159"/>
                  </a:lnTo>
                  <a:lnTo>
                    <a:pt x="110" y="405"/>
                  </a:lnTo>
                  <a:lnTo>
                    <a:pt x="110" y="624"/>
                  </a:lnTo>
                  <a:lnTo>
                    <a:pt x="0" y="734"/>
                  </a:lnTo>
                  <a:lnTo>
                    <a:pt x="110" y="843"/>
                  </a:lnTo>
                  <a:cubicBezTo>
                    <a:pt x="0" y="953"/>
                    <a:pt x="0" y="1199"/>
                    <a:pt x="110" y="1309"/>
                  </a:cubicBezTo>
                  <a:cubicBezTo>
                    <a:pt x="110" y="1418"/>
                    <a:pt x="219" y="1418"/>
                    <a:pt x="219" y="1418"/>
                  </a:cubicBezTo>
                  <a:cubicBezTo>
                    <a:pt x="356" y="1418"/>
                    <a:pt x="466" y="1418"/>
                    <a:pt x="575" y="1309"/>
                  </a:cubicBezTo>
                  <a:cubicBezTo>
                    <a:pt x="794" y="1309"/>
                    <a:pt x="904" y="1199"/>
                    <a:pt x="1040" y="1090"/>
                  </a:cubicBezTo>
                  <a:cubicBezTo>
                    <a:pt x="1150" y="843"/>
                    <a:pt x="1040" y="159"/>
                    <a:pt x="685" y="50"/>
                  </a:cubicBezTo>
                  <a:cubicBezTo>
                    <a:pt x="648" y="13"/>
                    <a:pt x="612" y="1"/>
                    <a:pt x="5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2"/>
            <p:cNvSpPr/>
            <p:nvPr/>
          </p:nvSpPr>
          <p:spPr>
            <a:xfrm>
              <a:off x="5826650" y="926425"/>
              <a:ext cx="294625" cy="272900"/>
            </a:xfrm>
            <a:custGeom>
              <a:avLst/>
              <a:gdLst/>
              <a:ahLst/>
              <a:cxnLst/>
              <a:rect l="l" t="t" r="r" b="b"/>
              <a:pathLst>
                <a:path w="11785" h="10916" extrusionOk="0">
                  <a:moveTo>
                    <a:pt x="9835" y="0"/>
                  </a:moveTo>
                  <a:cubicBezTo>
                    <a:pt x="9740" y="0"/>
                    <a:pt x="9655" y="90"/>
                    <a:pt x="9732" y="167"/>
                  </a:cubicBezTo>
                  <a:cubicBezTo>
                    <a:pt x="11319" y="3698"/>
                    <a:pt x="11210" y="9966"/>
                    <a:pt x="5982" y="10185"/>
                  </a:cubicBezTo>
                  <a:cubicBezTo>
                    <a:pt x="5921" y="10186"/>
                    <a:pt x="5862" y="10187"/>
                    <a:pt x="5803" y="10187"/>
                  </a:cubicBezTo>
                  <a:cubicBezTo>
                    <a:pt x="959" y="10187"/>
                    <a:pt x="1518" y="4669"/>
                    <a:pt x="1302" y="1289"/>
                  </a:cubicBezTo>
                  <a:cubicBezTo>
                    <a:pt x="1302" y="1098"/>
                    <a:pt x="1144" y="981"/>
                    <a:pt x="991" y="981"/>
                  </a:cubicBezTo>
                  <a:cubicBezTo>
                    <a:pt x="881" y="981"/>
                    <a:pt x="773" y="1042"/>
                    <a:pt x="727" y="1180"/>
                  </a:cubicBezTo>
                  <a:cubicBezTo>
                    <a:pt x="0" y="5039"/>
                    <a:pt x="994" y="10916"/>
                    <a:pt x="5535" y="10916"/>
                  </a:cubicBezTo>
                  <a:cubicBezTo>
                    <a:pt x="5954" y="10916"/>
                    <a:pt x="6404" y="10866"/>
                    <a:pt x="6885" y="10759"/>
                  </a:cubicBezTo>
                  <a:cubicBezTo>
                    <a:pt x="8582" y="10431"/>
                    <a:pt x="9951" y="8816"/>
                    <a:pt x="10635" y="7448"/>
                  </a:cubicBezTo>
                  <a:cubicBezTo>
                    <a:pt x="11785" y="5066"/>
                    <a:pt x="10991" y="2220"/>
                    <a:pt x="9951" y="58"/>
                  </a:cubicBezTo>
                  <a:cubicBezTo>
                    <a:pt x="9918" y="17"/>
                    <a:pt x="9875" y="0"/>
                    <a:pt x="98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2"/>
            <p:cNvSpPr/>
            <p:nvPr/>
          </p:nvSpPr>
          <p:spPr>
            <a:xfrm>
              <a:off x="5727800" y="1479400"/>
              <a:ext cx="89125" cy="253675"/>
            </a:xfrm>
            <a:custGeom>
              <a:avLst/>
              <a:gdLst/>
              <a:ahLst/>
              <a:cxnLst/>
              <a:rect l="l" t="t" r="r" b="b"/>
              <a:pathLst>
                <a:path w="3565" h="10147" extrusionOk="0">
                  <a:moveTo>
                    <a:pt x="3199" y="1"/>
                  </a:moveTo>
                  <a:cubicBezTo>
                    <a:pt x="3102" y="1"/>
                    <a:pt x="3004" y="49"/>
                    <a:pt x="2956" y="163"/>
                  </a:cubicBezTo>
                  <a:cubicBezTo>
                    <a:pt x="1834" y="3366"/>
                    <a:pt x="0" y="6541"/>
                    <a:pt x="219" y="9962"/>
                  </a:cubicBezTo>
                  <a:cubicBezTo>
                    <a:pt x="288" y="10085"/>
                    <a:pt x="404" y="10147"/>
                    <a:pt x="503" y="10147"/>
                  </a:cubicBezTo>
                  <a:cubicBezTo>
                    <a:pt x="603" y="10147"/>
                    <a:pt x="685" y="10085"/>
                    <a:pt x="685" y="9962"/>
                  </a:cubicBezTo>
                  <a:cubicBezTo>
                    <a:pt x="1040" y="8265"/>
                    <a:pt x="1259" y="6678"/>
                    <a:pt x="1834" y="5063"/>
                  </a:cubicBezTo>
                  <a:cubicBezTo>
                    <a:pt x="2409" y="3475"/>
                    <a:pt x="2956" y="1888"/>
                    <a:pt x="3422" y="382"/>
                  </a:cubicBezTo>
                  <a:cubicBezTo>
                    <a:pt x="3564" y="168"/>
                    <a:pt x="3382" y="1"/>
                    <a:pt x="31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2"/>
            <p:cNvSpPr/>
            <p:nvPr/>
          </p:nvSpPr>
          <p:spPr>
            <a:xfrm>
              <a:off x="5840500" y="1465675"/>
              <a:ext cx="51550" cy="326175"/>
            </a:xfrm>
            <a:custGeom>
              <a:avLst/>
              <a:gdLst/>
              <a:ahLst/>
              <a:cxnLst/>
              <a:rect l="l" t="t" r="r" b="b"/>
              <a:pathLst>
                <a:path w="2062" h="13047" extrusionOk="0">
                  <a:moveTo>
                    <a:pt x="1815" y="1"/>
                  </a:moveTo>
                  <a:cubicBezTo>
                    <a:pt x="1685" y="1"/>
                    <a:pt x="1541" y="83"/>
                    <a:pt x="1541" y="247"/>
                  </a:cubicBezTo>
                  <a:cubicBezTo>
                    <a:pt x="857" y="4490"/>
                    <a:pt x="501" y="8705"/>
                    <a:pt x="63" y="12920"/>
                  </a:cubicBezTo>
                  <a:cubicBezTo>
                    <a:pt x="0" y="12983"/>
                    <a:pt x="83" y="13046"/>
                    <a:pt x="185" y="13046"/>
                  </a:cubicBezTo>
                  <a:cubicBezTo>
                    <a:pt x="260" y="13046"/>
                    <a:pt x="345" y="13012"/>
                    <a:pt x="392" y="12920"/>
                  </a:cubicBezTo>
                  <a:cubicBezTo>
                    <a:pt x="967" y="10976"/>
                    <a:pt x="967" y="8924"/>
                    <a:pt x="1185" y="6871"/>
                  </a:cubicBezTo>
                  <a:cubicBezTo>
                    <a:pt x="1322" y="4709"/>
                    <a:pt x="1760" y="2437"/>
                    <a:pt x="2007" y="247"/>
                  </a:cubicBezTo>
                  <a:cubicBezTo>
                    <a:pt x="2061" y="83"/>
                    <a:pt x="1945" y="1"/>
                    <a:pt x="18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2"/>
            <p:cNvSpPr/>
            <p:nvPr/>
          </p:nvSpPr>
          <p:spPr>
            <a:xfrm>
              <a:off x="5996025" y="1481250"/>
              <a:ext cx="25350" cy="136800"/>
            </a:xfrm>
            <a:custGeom>
              <a:avLst/>
              <a:gdLst/>
              <a:ahLst/>
              <a:cxnLst/>
              <a:rect l="l" t="t" r="r" b="b"/>
              <a:pathLst>
                <a:path w="1014" h="5472" extrusionOk="0">
                  <a:moveTo>
                    <a:pt x="287" y="1"/>
                  </a:moveTo>
                  <a:cubicBezTo>
                    <a:pt x="192" y="1"/>
                    <a:pt x="110" y="61"/>
                    <a:pt x="110" y="199"/>
                  </a:cubicBezTo>
                  <a:cubicBezTo>
                    <a:pt x="110" y="1130"/>
                    <a:pt x="220" y="2033"/>
                    <a:pt x="220" y="2936"/>
                  </a:cubicBezTo>
                  <a:cubicBezTo>
                    <a:pt x="110" y="3730"/>
                    <a:pt x="1" y="4551"/>
                    <a:pt x="110" y="5345"/>
                  </a:cubicBezTo>
                  <a:cubicBezTo>
                    <a:pt x="110" y="5408"/>
                    <a:pt x="220" y="5471"/>
                    <a:pt x="339" y="5471"/>
                  </a:cubicBezTo>
                  <a:cubicBezTo>
                    <a:pt x="426" y="5471"/>
                    <a:pt x="518" y="5437"/>
                    <a:pt x="575" y="5345"/>
                  </a:cubicBezTo>
                  <a:cubicBezTo>
                    <a:pt x="1013" y="3730"/>
                    <a:pt x="685" y="1923"/>
                    <a:pt x="575" y="308"/>
                  </a:cubicBezTo>
                  <a:cubicBezTo>
                    <a:pt x="575" y="118"/>
                    <a:pt x="418" y="1"/>
                    <a:pt x="2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2"/>
            <p:cNvSpPr/>
            <p:nvPr/>
          </p:nvSpPr>
          <p:spPr>
            <a:xfrm>
              <a:off x="6098675" y="1438475"/>
              <a:ext cx="33425" cy="63275"/>
            </a:xfrm>
            <a:custGeom>
              <a:avLst/>
              <a:gdLst/>
              <a:ahLst/>
              <a:cxnLst/>
              <a:rect l="l" t="t" r="r" b="b"/>
              <a:pathLst>
                <a:path w="1337" h="2531" extrusionOk="0">
                  <a:moveTo>
                    <a:pt x="110" y="1"/>
                  </a:moveTo>
                  <a:cubicBezTo>
                    <a:pt x="55" y="1"/>
                    <a:pt x="0" y="35"/>
                    <a:pt x="0" y="103"/>
                  </a:cubicBezTo>
                  <a:cubicBezTo>
                    <a:pt x="329" y="897"/>
                    <a:pt x="794" y="1691"/>
                    <a:pt x="1122" y="2485"/>
                  </a:cubicBezTo>
                  <a:cubicBezTo>
                    <a:pt x="1122" y="2517"/>
                    <a:pt x="1144" y="2530"/>
                    <a:pt x="1171" y="2530"/>
                  </a:cubicBezTo>
                  <a:cubicBezTo>
                    <a:pt x="1236" y="2530"/>
                    <a:pt x="1337" y="2453"/>
                    <a:pt x="1259" y="2375"/>
                  </a:cubicBezTo>
                  <a:cubicBezTo>
                    <a:pt x="1013" y="1581"/>
                    <a:pt x="438" y="897"/>
                    <a:pt x="219" y="103"/>
                  </a:cubicBezTo>
                  <a:cubicBezTo>
                    <a:pt x="219" y="35"/>
                    <a:pt x="165" y="1"/>
                    <a:pt x="1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2"/>
            <p:cNvSpPr/>
            <p:nvPr/>
          </p:nvSpPr>
          <p:spPr>
            <a:xfrm>
              <a:off x="5510875" y="1035975"/>
              <a:ext cx="71875" cy="19850"/>
            </a:xfrm>
            <a:custGeom>
              <a:avLst/>
              <a:gdLst/>
              <a:ahLst/>
              <a:cxnLst/>
              <a:rect l="l" t="t" r="r" b="b"/>
              <a:pathLst>
                <a:path w="2875" h="794" extrusionOk="0">
                  <a:moveTo>
                    <a:pt x="2519" y="0"/>
                  </a:moveTo>
                  <a:cubicBezTo>
                    <a:pt x="2300" y="0"/>
                    <a:pt x="2054" y="110"/>
                    <a:pt x="1835" y="110"/>
                  </a:cubicBezTo>
                  <a:cubicBezTo>
                    <a:pt x="1689" y="110"/>
                    <a:pt x="1531" y="61"/>
                    <a:pt x="1377" y="61"/>
                  </a:cubicBezTo>
                  <a:cubicBezTo>
                    <a:pt x="1299" y="61"/>
                    <a:pt x="1223" y="73"/>
                    <a:pt x="1150" y="110"/>
                  </a:cubicBezTo>
                  <a:cubicBezTo>
                    <a:pt x="822" y="110"/>
                    <a:pt x="357" y="219"/>
                    <a:pt x="138" y="575"/>
                  </a:cubicBezTo>
                  <a:cubicBezTo>
                    <a:pt x="1" y="684"/>
                    <a:pt x="138" y="794"/>
                    <a:pt x="357" y="794"/>
                  </a:cubicBezTo>
                  <a:cubicBezTo>
                    <a:pt x="576" y="684"/>
                    <a:pt x="1041" y="575"/>
                    <a:pt x="1369" y="575"/>
                  </a:cubicBezTo>
                  <a:lnTo>
                    <a:pt x="1944" y="575"/>
                  </a:lnTo>
                  <a:cubicBezTo>
                    <a:pt x="2191" y="465"/>
                    <a:pt x="2300" y="329"/>
                    <a:pt x="2519" y="329"/>
                  </a:cubicBezTo>
                  <a:cubicBezTo>
                    <a:pt x="2738" y="329"/>
                    <a:pt x="2875" y="0"/>
                    <a:pt x="2519" y="0"/>
                  </a:cubicBezTo>
                  <a:close/>
                </a:path>
              </a:pathLst>
            </a:custGeom>
            <a:solidFill>
              <a:srgbClr val="FFD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2"/>
            <p:cNvSpPr/>
            <p:nvPr/>
          </p:nvSpPr>
          <p:spPr>
            <a:xfrm>
              <a:off x="5699050" y="736425"/>
              <a:ext cx="533750" cy="544375"/>
            </a:xfrm>
            <a:custGeom>
              <a:avLst/>
              <a:gdLst/>
              <a:ahLst/>
              <a:cxnLst/>
              <a:rect l="l" t="t" r="r" b="b"/>
              <a:pathLst>
                <a:path w="21350" h="21775" extrusionOk="0">
                  <a:moveTo>
                    <a:pt x="10818" y="561"/>
                  </a:moveTo>
                  <a:cubicBezTo>
                    <a:pt x="12217" y="561"/>
                    <a:pt x="13610" y="787"/>
                    <a:pt x="14726" y="1253"/>
                  </a:cubicBezTo>
                  <a:cubicBezTo>
                    <a:pt x="19407" y="3087"/>
                    <a:pt x="21350" y="10504"/>
                    <a:pt x="18722" y="14719"/>
                  </a:cubicBezTo>
                  <a:cubicBezTo>
                    <a:pt x="17244" y="16991"/>
                    <a:pt x="15876" y="18934"/>
                    <a:pt x="13248" y="19837"/>
                  </a:cubicBezTo>
                  <a:cubicBezTo>
                    <a:pt x="11824" y="20346"/>
                    <a:pt x="10452" y="20802"/>
                    <a:pt x="9047" y="20802"/>
                  </a:cubicBezTo>
                  <a:cubicBezTo>
                    <a:pt x="8185" y="20802"/>
                    <a:pt x="7311" y="20631"/>
                    <a:pt x="6406" y="20193"/>
                  </a:cubicBezTo>
                  <a:cubicBezTo>
                    <a:pt x="3778" y="18825"/>
                    <a:pt x="2054" y="16881"/>
                    <a:pt x="1506" y="13925"/>
                  </a:cubicBezTo>
                  <a:cubicBezTo>
                    <a:pt x="931" y="11188"/>
                    <a:pt x="576" y="7411"/>
                    <a:pt x="2409" y="5030"/>
                  </a:cubicBezTo>
                  <a:cubicBezTo>
                    <a:pt x="2494" y="4945"/>
                    <a:pt x="2383" y="4714"/>
                    <a:pt x="2277" y="4714"/>
                  </a:cubicBezTo>
                  <a:cubicBezTo>
                    <a:pt x="2246" y="4714"/>
                    <a:pt x="2215" y="4734"/>
                    <a:pt x="2190" y="4784"/>
                  </a:cubicBezTo>
                  <a:cubicBezTo>
                    <a:pt x="2170" y="4784"/>
                    <a:pt x="2152" y="4784"/>
                    <a:pt x="2137" y="4784"/>
                  </a:cubicBezTo>
                  <a:lnTo>
                    <a:pt x="2137" y="4784"/>
                  </a:lnTo>
                  <a:cubicBezTo>
                    <a:pt x="2446" y="4271"/>
                    <a:pt x="2666" y="3843"/>
                    <a:pt x="3094" y="3415"/>
                  </a:cubicBezTo>
                  <a:cubicBezTo>
                    <a:pt x="4106" y="2512"/>
                    <a:pt x="5721" y="1609"/>
                    <a:pt x="7090" y="1143"/>
                  </a:cubicBezTo>
                  <a:cubicBezTo>
                    <a:pt x="8189" y="759"/>
                    <a:pt x="9506" y="561"/>
                    <a:pt x="10818" y="561"/>
                  </a:cubicBezTo>
                  <a:close/>
                  <a:moveTo>
                    <a:pt x="10865" y="0"/>
                  </a:moveTo>
                  <a:cubicBezTo>
                    <a:pt x="9687" y="0"/>
                    <a:pt x="8532" y="156"/>
                    <a:pt x="7528" y="459"/>
                  </a:cubicBezTo>
                  <a:cubicBezTo>
                    <a:pt x="6159" y="924"/>
                    <a:pt x="4572" y="1718"/>
                    <a:pt x="3422" y="2731"/>
                  </a:cubicBezTo>
                  <a:cubicBezTo>
                    <a:pt x="2409" y="3661"/>
                    <a:pt x="1944" y="4784"/>
                    <a:pt x="1150" y="5933"/>
                  </a:cubicBezTo>
                  <a:cubicBezTo>
                    <a:pt x="1041" y="5933"/>
                    <a:pt x="1150" y="6043"/>
                    <a:pt x="1150" y="6043"/>
                  </a:cubicBezTo>
                  <a:cubicBezTo>
                    <a:pt x="1" y="8095"/>
                    <a:pt x="247" y="10942"/>
                    <a:pt x="466" y="13241"/>
                  </a:cubicBezTo>
                  <a:cubicBezTo>
                    <a:pt x="822" y="16307"/>
                    <a:pt x="2054" y="18359"/>
                    <a:pt x="4572" y="20193"/>
                  </a:cubicBezTo>
                  <a:cubicBezTo>
                    <a:pt x="6029" y="21189"/>
                    <a:pt x="7796" y="21775"/>
                    <a:pt x="9531" y="21775"/>
                  </a:cubicBezTo>
                  <a:cubicBezTo>
                    <a:pt x="10371" y="21775"/>
                    <a:pt x="11203" y="21638"/>
                    <a:pt x="11989" y="21343"/>
                  </a:cubicBezTo>
                  <a:cubicBezTo>
                    <a:pt x="13248" y="20768"/>
                    <a:pt x="14617" y="20303"/>
                    <a:pt x="15739" y="19618"/>
                  </a:cubicBezTo>
                  <a:cubicBezTo>
                    <a:pt x="17107" y="18606"/>
                    <a:pt x="17682" y="17237"/>
                    <a:pt x="18476" y="15869"/>
                  </a:cubicBezTo>
                  <a:cubicBezTo>
                    <a:pt x="20091" y="13351"/>
                    <a:pt x="20529" y="11298"/>
                    <a:pt x="20091" y="8342"/>
                  </a:cubicBezTo>
                  <a:cubicBezTo>
                    <a:pt x="19845" y="5605"/>
                    <a:pt x="18476" y="2868"/>
                    <a:pt x="16204" y="1253"/>
                  </a:cubicBezTo>
                  <a:cubicBezTo>
                    <a:pt x="14733" y="407"/>
                    <a:pt x="12770" y="0"/>
                    <a:pt x="108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2"/>
            <p:cNvSpPr/>
            <p:nvPr/>
          </p:nvSpPr>
          <p:spPr>
            <a:xfrm>
              <a:off x="5576950" y="608975"/>
              <a:ext cx="778350" cy="766625"/>
            </a:xfrm>
            <a:custGeom>
              <a:avLst/>
              <a:gdLst/>
              <a:ahLst/>
              <a:cxnLst/>
              <a:rect l="l" t="t" r="r" b="b"/>
              <a:pathLst>
                <a:path w="31134" h="30665" extrusionOk="0">
                  <a:moveTo>
                    <a:pt x="16764" y="1123"/>
                  </a:moveTo>
                  <a:cubicBezTo>
                    <a:pt x="16873" y="1807"/>
                    <a:pt x="17202" y="2355"/>
                    <a:pt x="17557" y="2820"/>
                  </a:cubicBezTo>
                  <a:cubicBezTo>
                    <a:pt x="17886" y="3504"/>
                    <a:pt x="18351" y="4079"/>
                    <a:pt x="19145" y="4298"/>
                  </a:cubicBezTo>
                  <a:cubicBezTo>
                    <a:pt x="19373" y="4335"/>
                    <a:pt x="19613" y="4359"/>
                    <a:pt x="19849" y="4359"/>
                  </a:cubicBezTo>
                  <a:cubicBezTo>
                    <a:pt x="20322" y="4359"/>
                    <a:pt x="20778" y="4262"/>
                    <a:pt x="21088" y="3970"/>
                  </a:cubicBezTo>
                  <a:cubicBezTo>
                    <a:pt x="21541" y="3603"/>
                    <a:pt x="21840" y="3102"/>
                    <a:pt x="21841" y="2571"/>
                  </a:cubicBezTo>
                  <a:lnTo>
                    <a:pt x="21841" y="2571"/>
                  </a:lnTo>
                  <a:cubicBezTo>
                    <a:pt x="21937" y="3457"/>
                    <a:pt x="21788" y="4315"/>
                    <a:pt x="21882" y="5092"/>
                  </a:cubicBezTo>
                  <a:cubicBezTo>
                    <a:pt x="21882" y="5913"/>
                    <a:pt x="22238" y="6597"/>
                    <a:pt x="22813" y="7035"/>
                  </a:cubicBezTo>
                  <a:cubicBezTo>
                    <a:pt x="23348" y="7528"/>
                    <a:pt x="23901" y="7706"/>
                    <a:pt x="24457" y="7706"/>
                  </a:cubicBezTo>
                  <a:cubicBezTo>
                    <a:pt x="25322" y="7706"/>
                    <a:pt x="26195" y="7275"/>
                    <a:pt x="27028" y="6926"/>
                  </a:cubicBezTo>
                  <a:lnTo>
                    <a:pt x="27028" y="6926"/>
                  </a:lnTo>
                  <a:cubicBezTo>
                    <a:pt x="26918" y="7145"/>
                    <a:pt x="26918" y="7391"/>
                    <a:pt x="26781" y="7610"/>
                  </a:cubicBezTo>
                  <a:cubicBezTo>
                    <a:pt x="26453" y="8513"/>
                    <a:pt x="26234" y="9334"/>
                    <a:pt x="26453" y="10347"/>
                  </a:cubicBezTo>
                  <a:cubicBezTo>
                    <a:pt x="26562" y="10922"/>
                    <a:pt x="27028" y="11715"/>
                    <a:pt x="27602" y="12071"/>
                  </a:cubicBezTo>
                  <a:cubicBezTo>
                    <a:pt x="27821" y="12236"/>
                    <a:pt x="28164" y="12290"/>
                    <a:pt x="28550" y="12290"/>
                  </a:cubicBezTo>
                  <a:cubicBezTo>
                    <a:pt x="28937" y="12290"/>
                    <a:pt x="29368" y="12236"/>
                    <a:pt x="29765" y="12181"/>
                  </a:cubicBezTo>
                  <a:lnTo>
                    <a:pt x="29765" y="12181"/>
                  </a:lnTo>
                  <a:cubicBezTo>
                    <a:pt x="28506" y="12865"/>
                    <a:pt x="27602" y="14453"/>
                    <a:pt x="27712" y="15712"/>
                  </a:cubicBezTo>
                  <a:cubicBezTo>
                    <a:pt x="27712" y="16971"/>
                    <a:pt x="27931" y="18339"/>
                    <a:pt x="28834" y="18777"/>
                  </a:cubicBezTo>
                  <a:cubicBezTo>
                    <a:pt x="28396" y="18777"/>
                    <a:pt x="27931" y="18914"/>
                    <a:pt x="27466" y="19133"/>
                  </a:cubicBezTo>
                  <a:cubicBezTo>
                    <a:pt x="26672" y="19352"/>
                    <a:pt x="26234" y="20146"/>
                    <a:pt x="25769" y="20967"/>
                  </a:cubicBezTo>
                  <a:cubicBezTo>
                    <a:pt x="25413" y="21651"/>
                    <a:pt x="25194" y="22089"/>
                    <a:pt x="25303" y="22883"/>
                  </a:cubicBezTo>
                  <a:cubicBezTo>
                    <a:pt x="25413" y="23348"/>
                    <a:pt x="25550" y="23704"/>
                    <a:pt x="25769" y="23923"/>
                  </a:cubicBezTo>
                  <a:cubicBezTo>
                    <a:pt x="25358" y="23824"/>
                    <a:pt x="24947" y="23771"/>
                    <a:pt x="24546" y="23771"/>
                  </a:cubicBezTo>
                  <a:cubicBezTo>
                    <a:pt x="23503" y="23771"/>
                    <a:pt x="22524" y="24125"/>
                    <a:pt x="21773" y="24935"/>
                  </a:cubicBezTo>
                  <a:cubicBezTo>
                    <a:pt x="21088" y="25757"/>
                    <a:pt x="20869" y="26879"/>
                    <a:pt x="21088" y="27673"/>
                  </a:cubicBezTo>
                  <a:cubicBezTo>
                    <a:pt x="20481" y="27384"/>
                    <a:pt x="19882" y="27247"/>
                    <a:pt x="19234" y="27247"/>
                  </a:cubicBezTo>
                  <a:cubicBezTo>
                    <a:pt x="18655" y="27247"/>
                    <a:pt x="18036" y="27356"/>
                    <a:pt x="17338" y="27563"/>
                  </a:cubicBezTo>
                  <a:cubicBezTo>
                    <a:pt x="16764" y="27673"/>
                    <a:pt x="15614" y="28028"/>
                    <a:pt x="15286" y="28603"/>
                  </a:cubicBezTo>
                  <a:cubicBezTo>
                    <a:pt x="15149" y="28822"/>
                    <a:pt x="15149" y="29178"/>
                    <a:pt x="15149" y="29397"/>
                  </a:cubicBezTo>
                  <a:cubicBezTo>
                    <a:pt x="14391" y="28404"/>
                    <a:pt x="13210" y="27337"/>
                    <a:pt x="11819" y="27337"/>
                  </a:cubicBezTo>
                  <a:cubicBezTo>
                    <a:pt x="11752" y="27337"/>
                    <a:pt x="11685" y="27339"/>
                    <a:pt x="11618" y="27344"/>
                  </a:cubicBezTo>
                  <a:cubicBezTo>
                    <a:pt x="10496" y="27563"/>
                    <a:pt x="8990" y="28138"/>
                    <a:pt x="8552" y="29287"/>
                  </a:cubicBezTo>
                  <a:cubicBezTo>
                    <a:pt x="8443" y="27673"/>
                    <a:pt x="7403" y="26085"/>
                    <a:pt x="6500" y="25072"/>
                  </a:cubicBezTo>
                  <a:cubicBezTo>
                    <a:pt x="6119" y="24602"/>
                    <a:pt x="5829" y="24351"/>
                    <a:pt x="5286" y="24351"/>
                  </a:cubicBezTo>
                  <a:cubicBezTo>
                    <a:pt x="5166" y="24351"/>
                    <a:pt x="5033" y="24363"/>
                    <a:pt x="4885" y="24388"/>
                  </a:cubicBezTo>
                  <a:cubicBezTo>
                    <a:pt x="4556" y="24388"/>
                    <a:pt x="4201" y="24498"/>
                    <a:pt x="3872" y="24607"/>
                  </a:cubicBezTo>
                  <a:cubicBezTo>
                    <a:pt x="3982" y="24388"/>
                    <a:pt x="4091" y="24142"/>
                    <a:pt x="4201" y="23923"/>
                  </a:cubicBezTo>
                  <a:cubicBezTo>
                    <a:pt x="4666" y="23020"/>
                    <a:pt x="4666" y="22089"/>
                    <a:pt x="4556" y="20967"/>
                  </a:cubicBezTo>
                  <a:cubicBezTo>
                    <a:pt x="4556" y="20392"/>
                    <a:pt x="4201" y="19708"/>
                    <a:pt x="3516" y="19461"/>
                  </a:cubicBezTo>
                  <a:cubicBezTo>
                    <a:pt x="3352" y="19352"/>
                    <a:pt x="3181" y="19324"/>
                    <a:pt x="2996" y="19324"/>
                  </a:cubicBezTo>
                  <a:cubicBezTo>
                    <a:pt x="2811" y="19324"/>
                    <a:pt x="2613" y="19352"/>
                    <a:pt x="2394" y="19352"/>
                  </a:cubicBezTo>
                  <a:cubicBezTo>
                    <a:pt x="2613" y="19242"/>
                    <a:pt x="2723" y="19023"/>
                    <a:pt x="2969" y="18668"/>
                  </a:cubicBezTo>
                  <a:cubicBezTo>
                    <a:pt x="3297" y="17874"/>
                    <a:pt x="3982" y="16861"/>
                    <a:pt x="3872" y="15821"/>
                  </a:cubicBezTo>
                  <a:cubicBezTo>
                    <a:pt x="3763" y="14453"/>
                    <a:pt x="2969" y="13768"/>
                    <a:pt x="1710" y="13549"/>
                  </a:cubicBezTo>
                  <a:cubicBezTo>
                    <a:pt x="2285" y="13440"/>
                    <a:pt x="2723" y="13084"/>
                    <a:pt x="3188" y="12756"/>
                  </a:cubicBezTo>
                  <a:cubicBezTo>
                    <a:pt x="3872" y="12290"/>
                    <a:pt x="4775" y="11715"/>
                    <a:pt x="4885" y="10922"/>
                  </a:cubicBezTo>
                  <a:cubicBezTo>
                    <a:pt x="5241" y="9663"/>
                    <a:pt x="4666" y="8650"/>
                    <a:pt x="3872" y="7719"/>
                  </a:cubicBezTo>
                  <a:lnTo>
                    <a:pt x="3872" y="7719"/>
                  </a:lnTo>
                  <a:cubicBezTo>
                    <a:pt x="4378" y="8007"/>
                    <a:pt x="4974" y="8150"/>
                    <a:pt x="5573" y="8150"/>
                  </a:cubicBezTo>
                  <a:cubicBezTo>
                    <a:pt x="6171" y="8150"/>
                    <a:pt x="6773" y="8007"/>
                    <a:pt x="7293" y="7719"/>
                  </a:cubicBezTo>
                  <a:cubicBezTo>
                    <a:pt x="8306" y="7281"/>
                    <a:pt x="8552" y="6132"/>
                    <a:pt x="8552" y="4982"/>
                  </a:cubicBezTo>
                  <a:cubicBezTo>
                    <a:pt x="8970" y="5227"/>
                    <a:pt x="9448" y="5373"/>
                    <a:pt x="9927" y="5373"/>
                  </a:cubicBezTo>
                  <a:cubicBezTo>
                    <a:pt x="10359" y="5373"/>
                    <a:pt x="10791" y="5255"/>
                    <a:pt x="11180" y="4982"/>
                  </a:cubicBezTo>
                  <a:cubicBezTo>
                    <a:pt x="11727" y="4654"/>
                    <a:pt x="11864" y="4079"/>
                    <a:pt x="11974" y="3395"/>
                  </a:cubicBezTo>
                  <a:lnTo>
                    <a:pt x="11974" y="2355"/>
                  </a:lnTo>
                  <a:cubicBezTo>
                    <a:pt x="11974" y="2492"/>
                    <a:pt x="12083" y="2601"/>
                    <a:pt x="12193" y="2711"/>
                  </a:cubicBezTo>
                  <a:cubicBezTo>
                    <a:pt x="12598" y="3211"/>
                    <a:pt x="13253" y="3525"/>
                    <a:pt x="13868" y="3525"/>
                  </a:cubicBezTo>
                  <a:cubicBezTo>
                    <a:pt x="13958" y="3525"/>
                    <a:pt x="14048" y="3518"/>
                    <a:pt x="14136" y="3504"/>
                  </a:cubicBezTo>
                  <a:cubicBezTo>
                    <a:pt x="15614" y="3395"/>
                    <a:pt x="16189" y="2245"/>
                    <a:pt x="16764" y="1123"/>
                  </a:cubicBezTo>
                  <a:close/>
                  <a:moveTo>
                    <a:pt x="16818" y="1"/>
                  </a:moveTo>
                  <a:cubicBezTo>
                    <a:pt x="16764" y="1"/>
                    <a:pt x="16709" y="28"/>
                    <a:pt x="16654" y="83"/>
                  </a:cubicBezTo>
                  <a:lnTo>
                    <a:pt x="16654" y="767"/>
                  </a:lnTo>
                  <a:cubicBezTo>
                    <a:pt x="16189" y="1452"/>
                    <a:pt x="15614" y="2355"/>
                    <a:pt x="14820" y="2711"/>
                  </a:cubicBezTo>
                  <a:cubicBezTo>
                    <a:pt x="14601" y="2794"/>
                    <a:pt x="14334" y="2846"/>
                    <a:pt x="14061" y="2846"/>
                  </a:cubicBezTo>
                  <a:cubicBezTo>
                    <a:pt x="13620" y="2846"/>
                    <a:pt x="13165" y="2710"/>
                    <a:pt x="12877" y="2355"/>
                  </a:cubicBezTo>
                  <a:cubicBezTo>
                    <a:pt x="12658" y="2136"/>
                    <a:pt x="12658" y="1807"/>
                    <a:pt x="12412" y="1670"/>
                  </a:cubicBezTo>
                  <a:cubicBezTo>
                    <a:pt x="12193" y="1342"/>
                    <a:pt x="11974" y="1233"/>
                    <a:pt x="11727" y="986"/>
                  </a:cubicBezTo>
                  <a:cubicBezTo>
                    <a:pt x="11673" y="877"/>
                    <a:pt x="11591" y="822"/>
                    <a:pt x="11522" y="822"/>
                  </a:cubicBezTo>
                  <a:cubicBezTo>
                    <a:pt x="11454" y="822"/>
                    <a:pt x="11399" y="877"/>
                    <a:pt x="11399" y="986"/>
                  </a:cubicBezTo>
                  <a:lnTo>
                    <a:pt x="11399" y="1123"/>
                  </a:lnTo>
                  <a:lnTo>
                    <a:pt x="11399" y="1233"/>
                  </a:lnTo>
                  <a:cubicBezTo>
                    <a:pt x="11290" y="1561"/>
                    <a:pt x="11509" y="1917"/>
                    <a:pt x="11509" y="2245"/>
                  </a:cubicBezTo>
                  <a:cubicBezTo>
                    <a:pt x="11509" y="2820"/>
                    <a:pt x="11509" y="3723"/>
                    <a:pt x="11290" y="4189"/>
                  </a:cubicBezTo>
                  <a:cubicBezTo>
                    <a:pt x="11025" y="4572"/>
                    <a:pt x="10645" y="4712"/>
                    <a:pt x="10226" y="4712"/>
                  </a:cubicBezTo>
                  <a:cubicBezTo>
                    <a:pt x="9389" y="4712"/>
                    <a:pt x="8397" y="4152"/>
                    <a:pt x="7868" y="3860"/>
                  </a:cubicBezTo>
                  <a:cubicBezTo>
                    <a:pt x="7759" y="3860"/>
                    <a:pt x="7512" y="3970"/>
                    <a:pt x="7622" y="4189"/>
                  </a:cubicBezTo>
                  <a:cubicBezTo>
                    <a:pt x="7759" y="4408"/>
                    <a:pt x="7978" y="4654"/>
                    <a:pt x="8197" y="4763"/>
                  </a:cubicBezTo>
                  <a:cubicBezTo>
                    <a:pt x="8087" y="5776"/>
                    <a:pt x="8087" y="6816"/>
                    <a:pt x="7074" y="7145"/>
                  </a:cubicBezTo>
                  <a:cubicBezTo>
                    <a:pt x="6632" y="7330"/>
                    <a:pt x="6175" y="7410"/>
                    <a:pt x="5718" y="7410"/>
                  </a:cubicBezTo>
                  <a:cubicBezTo>
                    <a:pt x="4761" y="7410"/>
                    <a:pt x="3802" y="7060"/>
                    <a:pt x="2969" y="6597"/>
                  </a:cubicBezTo>
                  <a:cubicBezTo>
                    <a:pt x="2928" y="6556"/>
                    <a:pt x="2880" y="6540"/>
                    <a:pt x="2835" y="6540"/>
                  </a:cubicBezTo>
                  <a:cubicBezTo>
                    <a:pt x="2730" y="6540"/>
                    <a:pt x="2646" y="6630"/>
                    <a:pt x="2723" y="6707"/>
                  </a:cubicBezTo>
                  <a:cubicBezTo>
                    <a:pt x="2723" y="6816"/>
                    <a:pt x="2723" y="6816"/>
                    <a:pt x="2832" y="6816"/>
                  </a:cubicBezTo>
                  <a:cubicBezTo>
                    <a:pt x="2723" y="6816"/>
                    <a:pt x="2613" y="6926"/>
                    <a:pt x="2723" y="6926"/>
                  </a:cubicBezTo>
                  <a:cubicBezTo>
                    <a:pt x="3763" y="8185"/>
                    <a:pt x="5460" y="9772"/>
                    <a:pt x="3763" y="11387"/>
                  </a:cubicBezTo>
                  <a:cubicBezTo>
                    <a:pt x="3188" y="11934"/>
                    <a:pt x="2285" y="12509"/>
                    <a:pt x="1463" y="12756"/>
                  </a:cubicBezTo>
                  <a:cubicBezTo>
                    <a:pt x="1026" y="12975"/>
                    <a:pt x="560" y="12975"/>
                    <a:pt x="95" y="13303"/>
                  </a:cubicBezTo>
                  <a:cubicBezTo>
                    <a:pt x="1" y="13421"/>
                    <a:pt x="69" y="13681"/>
                    <a:pt x="247" y="13681"/>
                  </a:cubicBezTo>
                  <a:cubicBezTo>
                    <a:pt x="276" y="13681"/>
                    <a:pt x="307" y="13674"/>
                    <a:pt x="341" y="13659"/>
                  </a:cubicBezTo>
                  <a:lnTo>
                    <a:pt x="560" y="13659"/>
                  </a:lnTo>
                  <a:lnTo>
                    <a:pt x="560" y="13768"/>
                  </a:lnTo>
                  <a:cubicBezTo>
                    <a:pt x="1135" y="13878"/>
                    <a:pt x="1819" y="13878"/>
                    <a:pt x="2285" y="14124"/>
                  </a:cubicBezTo>
                  <a:cubicBezTo>
                    <a:pt x="3407" y="14562"/>
                    <a:pt x="3407" y="15931"/>
                    <a:pt x="2969" y="16724"/>
                  </a:cubicBezTo>
                  <a:cubicBezTo>
                    <a:pt x="2504" y="17983"/>
                    <a:pt x="1245" y="18558"/>
                    <a:pt x="670" y="19708"/>
                  </a:cubicBezTo>
                  <a:cubicBezTo>
                    <a:pt x="576" y="19802"/>
                    <a:pt x="643" y="20058"/>
                    <a:pt x="821" y="20058"/>
                  </a:cubicBezTo>
                  <a:cubicBezTo>
                    <a:pt x="850" y="20058"/>
                    <a:pt x="882" y="20051"/>
                    <a:pt x="916" y="20036"/>
                  </a:cubicBezTo>
                  <a:cubicBezTo>
                    <a:pt x="1026" y="20036"/>
                    <a:pt x="1026" y="20036"/>
                    <a:pt x="1135" y="19927"/>
                  </a:cubicBezTo>
                  <a:cubicBezTo>
                    <a:pt x="1135" y="20036"/>
                    <a:pt x="1135" y="20036"/>
                    <a:pt x="1245" y="20146"/>
                  </a:cubicBezTo>
                  <a:lnTo>
                    <a:pt x="1354" y="20146"/>
                  </a:lnTo>
                  <a:cubicBezTo>
                    <a:pt x="1861" y="20026"/>
                    <a:pt x="2458" y="19736"/>
                    <a:pt x="2971" y="19736"/>
                  </a:cubicBezTo>
                  <a:cubicBezTo>
                    <a:pt x="3399" y="19736"/>
                    <a:pt x="3770" y="19938"/>
                    <a:pt x="3982" y="20611"/>
                  </a:cubicBezTo>
                  <a:cubicBezTo>
                    <a:pt x="4201" y="21405"/>
                    <a:pt x="3982" y="22335"/>
                    <a:pt x="3763" y="23020"/>
                  </a:cubicBezTo>
                  <a:cubicBezTo>
                    <a:pt x="3407" y="23813"/>
                    <a:pt x="2613" y="24498"/>
                    <a:pt x="2394" y="25291"/>
                  </a:cubicBezTo>
                  <a:cubicBezTo>
                    <a:pt x="2314" y="25452"/>
                    <a:pt x="2410" y="25553"/>
                    <a:pt x="2510" y="25553"/>
                  </a:cubicBezTo>
                  <a:cubicBezTo>
                    <a:pt x="2547" y="25553"/>
                    <a:pt x="2584" y="25540"/>
                    <a:pt x="2613" y="25510"/>
                  </a:cubicBezTo>
                  <a:cubicBezTo>
                    <a:pt x="2832" y="25401"/>
                    <a:pt x="2969" y="25401"/>
                    <a:pt x="3188" y="25291"/>
                  </a:cubicBezTo>
                  <a:cubicBezTo>
                    <a:pt x="3516" y="25182"/>
                    <a:pt x="3763" y="24935"/>
                    <a:pt x="4201" y="24826"/>
                  </a:cubicBezTo>
                  <a:cubicBezTo>
                    <a:pt x="4389" y="24782"/>
                    <a:pt x="4571" y="24760"/>
                    <a:pt x="4747" y="24760"/>
                  </a:cubicBezTo>
                  <a:cubicBezTo>
                    <a:pt x="5443" y="24760"/>
                    <a:pt x="6041" y="25101"/>
                    <a:pt x="6500" y="25757"/>
                  </a:cubicBezTo>
                  <a:cubicBezTo>
                    <a:pt x="7403" y="27125"/>
                    <a:pt x="7512" y="28822"/>
                    <a:pt x="7978" y="30300"/>
                  </a:cubicBezTo>
                  <a:cubicBezTo>
                    <a:pt x="8032" y="30423"/>
                    <a:pt x="8149" y="30485"/>
                    <a:pt x="8251" y="30485"/>
                  </a:cubicBezTo>
                  <a:cubicBezTo>
                    <a:pt x="8354" y="30485"/>
                    <a:pt x="8443" y="30423"/>
                    <a:pt x="8443" y="30300"/>
                  </a:cubicBezTo>
                  <a:cubicBezTo>
                    <a:pt x="8443" y="30300"/>
                    <a:pt x="8443" y="30191"/>
                    <a:pt x="8552" y="30191"/>
                  </a:cubicBezTo>
                  <a:lnTo>
                    <a:pt x="8552" y="30081"/>
                  </a:lnTo>
                  <a:cubicBezTo>
                    <a:pt x="9117" y="29043"/>
                    <a:pt x="10538" y="27855"/>
                    <a:pt x="11910" y="27855"/>
                  </a:cubicBezTo>
                  <a:cubicBezTo>
                    <a:pt x="12201" y="27855"/>
                    <a:pt x="12490" y="27909"/>
                    <a:pt x="12768" y="28028"/>
                  </a:cubicBezTo>
                  <a:cubicBezTo>
                    <a:pt x="13780" y="28494"/>
                    <a:pt x="14465" y="29616"/>
                    <a:pt x="15395" y="30191"/>
                  </a:cubicBezTo>
                  <a:cubicBezTo>
                    <a:pt x="15395" y="30300"/>
                    <a:pt x="15505" y="30410"/>
                    <a:pt x="15505" y="30546"/>
                  </a:cubicBezTo>
                  <a:cubicBezTo>
                    <a:pt x="15505" y="30628"/>
                    <a:pt x="15551" y="30664"/>
                    <a:pt x="15602" y="30664"/>
                  </a:cubicBezTo>
                  <a:cubicBezTo>
                    <a:pt x="15689" y="30664"/>
                    <a:pt x="15792" y="30564"/>
                    <a:pt x="15724" y="30410"/>
                  </a:cubicBezTo>
                  <a:cubicBezTo>
                    <a:pt x="15614" y="29506"/>
                    <a:pt x="15833" y="28822"/>
                    <a:pt x="16764" y="28357"/>
                  </a:cubicBezTo>
                  <a:cubicBezTo>
                    <a:pt x="17202" y="28028"/>
                    <a:pt x="17886" y="28028"/>
                    <a:pt x="18461" y="27919"/>
                  </a:cubicBezTo>
                  <a:cubicBezTo>
                    <a:pt x="18751" y="27879"/>
                    <a:pt x="19045" y="27853"/>
                    <a:pt x="19341" y="27853"/>
                  </a:cubicBezTo>
                  <a:cubicBezTo>
                    <a:pt x="19852" y="27853"/>
                    <a:pt x="20366" y="27930"/>
                    <a:pt x="20869" y="28138"/>
                  </a:cubicBezTo>
                  <a:cubicBezTo>
                    <a:pt x="21198" y="28357"/>
                    <a:pt x="21554" y="28713"/>
                    <a:pt x="21991" y="28822"/>
                  </a:cubicBezTo>
                  <a:cubicBezTo>
                    <a:pt x="22128" y="28822"/>
                    <a:pt x="22238" y="28932"/>
                    <a:pt x="22347" y="28932"/>
                  </a:cubicBezTo>
                  <a:cubicBezTo>
                    <a:pt x="22368" y="28952"/>
                    <a:pt x="22393" y="28961"/>
                    <a:pt x="22419" y="28961"/>
                  </a:cubicBezTo>
                  <a:cubicBezTo>
                    <a:pt x="22528" y="28961"/>
                    <a:pt x="22655" y="28801"/>
                    <a:pt x="22566" y="28713"/>
                  </a:cubicBezTo>
                  <a:cubicBezTo>
                    <a:pt x="22566" y="28713"/>
                    <a:pt x="22457" y="28713"/>
                    <a:pt x="22457" y="28603"/>
                  </a:cubicBezTo>
                  <a:cubicBezTo>
                    <a:pt x="22238" y="28247"/>
                    <a:pt x="21882" y="27673"/>
                    <a:pt x="21882" y="27454"/>
                  </a:cubicBezTo>
                  <a:cubicBezTo>
                    <a:pt x="21554" y="26550"/>
                    <a:pt x="21882" y="25866"/>
                    <a:pt x="22566" y="25182"/>
                  </a:cubicBezTo>
                  <a:cubicBezTo>
                    <a:pt x="23051" y="24651"/>
                    <a:pt x="23677" y="24504"/>
                    <a:pt x="24341" y="24504"/>
                  </a:cubicBezTo>
                  <a:cubicBezTo>
                    <a:pt x="25159" y="24504"/>
                    <a:pt x="26034" y="24726"/>
                    <a:pt x="26777" y="24726"/>
                  </a:cubicBezTo>
                  <a:cubicBezTo>
                    <a:pt x="26862" y="24726"/>
                    <a:pt x="26946" y="24723"/>
                    <a:pt x="27028" y="24716"/>
                  </a:cubicBezTo>
                  <a:cubicBezTo>
                    <a:pt x="27247" y="24716"/>
                    <a:pt x="27356" y="24498"/>
                    <a:pt x="27137" y="24388"/>
                  </a:cubicBezTo>
                  <a:cubicBezTo>
                    <a:pt x="27028" y="24388"/>
                    <a:pt x="26918" y="24251"/>
                    <a:pt x="26781" y="24251"/>
                  </a:cubicBezTo>
                  <a:cubicBezTo>
                    <a:pt x="26343" y="23704"/>
                    <a:pt x="25878" y="23238"/>
                    <a:pt x="25878" y="22554"/>
                  </a:cubicBezTo>
                  <a:cubicBezTo>
                    <a:pt x="25878" y="21870"/>
                    <a:pt x="26234" y="21405"/>
                    <a:pt x="26562" y="20830"/>
                  </a:cubicBezTo>
                  <a:cubicBezTo>
                    <a:pt x="27602" y="19242"/>
                    <a:pt x="29081" y="19708"/>
                    <a:pt x="30668" y="19352"/>
                  </a:cubicBezTo>
                  <a:cubicBezTo>
                    <a:pt x="30887" y="19352"/>
                    <a:pt x="30887" y="19023"/>
                    <a:pt x="30668" y="19023"/>
                  </a:cubicBezTo>
                  <a:cubicBezTo>
                    <a:pt x="30559" y="19023"/>
                    <a:pt x="30449" y="19023"/>
                    <a:pt x="30340" y="18914"/>
                  </a:cubicBezTo>
                  <a:cubicBezTo>
                    <a:pt x="29299" y="18558"/>
                    <a:pt x="28506" y="18230"/>
                    <a:pt x="28287" y="16971"/>
                  </a:cubicBezTo>
                  <a:cubicBezTo>
                    <a:pt x="28287" y="16505"/>
                    <a:pt x="28287" y="15712"/>
                    <a:pt x="28396" y="15246"/>
                  </a:cubicBezTo>
                  <a:cubicBezTo>
                    <a:pt x="28725" y="14343"/>
                    <a:pt x="30093" y="12619"/>
                    <a:pt x="31024" y="12181"/>
                  </a:cubicBezTo>
                  <a:cubicBezTo>
                    <a:pt x="31133" y="12181"/>
                    <a:pt x="31133" y="11825"/>
                    <a:pt x="30887" y="11825"/>
                  </a:cubicBezTo>
                  <a:lnTo>
                    <a:pt x="30668" y="11825"/>
                  </a:lnTo>
                  <a:cubicBezTo>
                    <a:pt x="29984" y="11715"/>
                    <a:pt x="29081" y="11825"/>
                    <a:pt x="28396" y="11606"/>
                  </a:cubicBezTo>
                  <a:cubicBezTo>
                    <a:pt x="27466" y="11497"/>
                    <a:pt x="27137" y="10703"/>
                    <a:pt x="27137" y="9882"/>
                  </a:cubicBezTo>
                  <a:cubicBezTo>
                    <a:pt x="27028" y="8978"/>
                    <a:pt x="27356" y="8294"/>
                    <a:pt x="27602" y="7610"/>
                  </a:cubicBezTo>
                  <a:cubicBezTo>
                    <a:pt x="27602" y="7281"/>
                    <a:pt x="27712" y="6351"/>
                    <a:pt x="27931" y="6022"/>
                  </a:cubicBezTo>
                  <a:cubicBezTo>
                    <a:pt x="27931" y="5913"/>
                    <a:pt x="27821" y="5776"/>
                    <a:pt x="27712" y="5776"/>
                  </a:cubicBezTo>
                  <a:cubicBezTo>
                    <a:pt x="27466" y="6022"/>
                    <a:pt x="27247" y="6241"/>
                    <a:pt x="27137" y="6460"/>
                  </a:cubicBezTo>
                  <a:cubicBezTo>
                    <a:pt x="26781" y="6460"/>
                    <a:pt x="26234" y="6816"/>
                    <a:pt x="25878" y="6816"/>
                  </a:cubicBezTo>
                  <a:cubicBezTo>
                    <a:pt x="25433" y="6943"/>
                    <a:pt x="24956" y="7042"/>
                    <a:pt x="24506" y="7042"/>
                  </a:cubicBezTo>
                  <a:cubicBezTo>
                    <a:pt x="23793" y="7042"/>
                    <a:pt x="23148" y="6794"/>
                    <a:pt x="22813" y="6022"/>
                  </a:cubicBezTo>
                  <a:cubicBezTo>
                    <a:pt x="22347" y="5229"/>
                    <a:pt x="22566" y="4298"/>
                    <a:pt x="22457" y="3395"/>
                  </a:cubicBezTo>
                  <a:cubicBezTo>
                    <a:pt x="22457" y="2930"/>
                    <a:pt x="22347" y="2355"/>
                    <a:pt x="21991" y="2026"/>
                  </a:cubicBezTo>
                  <a:cubicBezTo>
                    <a:pt x="21959" y="1994"/>
                    <a:pt x="21927" y="1981"/>
                    <a:pt x="21898" y="1981"/>
                  </a:cubicBezTo>
                  <a:cubicBezTo>
                    <a:pt x="21827" y="1981"/>
                    <a:pt x="21773" y="2058"/>
                    <a:pt x="21773" y="2136"/>
                  </a:cubicBezTo>
                  <a:lnTo>
                    <a:pt x="21663" y="2136"/>
                  </a:lnTo>
                  <a:lnTo>
                    <a:pt x="21554" y="2245"/>
                  </a:lnTo>
                  <a:cubicBezTo>
                    <a:pt x="21554" y="2245"/>
                    <a:pt x="21554" y="2355"/>
                    <a:pt x="21663" y="2355"/>
                  </a:cubicBezTo>
                  <a:cubicBezTo>
                    <a:pt x="21663" y="2492"/>
                    <a:pt x="21663" y="2601"/>
                    <a:pt x="21554" y="2711"/>
                  </a:cubicBezTo>
                  <a:cubicBezTo>
                    <a:pt x="21554" y="2930"/>
                    <a:pt x="21444" y="3176"/>
                    <a:pt x="21198" y="3395"/>
                  </a:cubicBezTo>
                  <a:cubicBezTo>
                    <a:pt x="20979" y="3614"/>
                    <a:pt x="20623" y="3860"/>
                    <a:pt x="20295" y="3860"/>
                  </a:cubicBezTo>
                  <a:cubicBezTo>
                    <a:pt x="19610" y="3860"/>
                    <a:pt x="19035" y="3723"/>
                    <a:pt x="18570" y="3285"/>
                  </a:cubicBezTo>
                  <a:cubicBezTo>
                    <a:pt x="17776" y="2492"/>
                    <a:pt x="17338" y="1123"/>
                    <a:pt x="16983" y="83"/>
                  </a:cubicBezTo>
                  <a:cubicBezTo>
                    <a:pt x="16928" y="28"/>
                    <a:pt x="16873" y="1"/>
                    <a:pt x="168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2"/>
            <p:cNvSpPr/>
            <p:nvPr/>
          </p:nvSpPr>
          <p:spPr>
            <a:xfrm>
              <a:off x="5918700" y="967550"/>
              <a:ext cx="31500" cy="37400"/>
            </a:xfrm>
            <a:custGeom>
              <a:avLst/>
              <a:gdLst/>
              <a:ahLst/>
              <a:cxnLst/>
              <a:rect l="l" t="t" r="r" b="b"/>
              <a:pathLst>
                <a:path w="1260" h="1496" extrusionOk="0">
                  <a:moveTo>
                    <a:pt x="685" y="0"/>
                  </a:moveTo>
                  <a:lnTo>
                    <a:pt x="685" y="110"/>
                  </a:lnTo>
                  <a:lnTo>
                    <a:pt x="576" y="110"/>
                  </a:lnTo>
                  <a:cubicBezTo>
                    <a:pt x="518" y="90"/>
                    <a:pt x="463" y="81"/>
                    <a:pt x="411" y="81"/>
                  </a:cubicBezTo>
                  <a:cubicBezTo>
                    <a:pt x="168" y="81"/>
                    <a:pt x="1" y="282"/>
                    <a:pt x="1" y="575"/>
                  </a:cubicBezTo>
                  <a:lnTo>
                    <a:pt x="110" y="684"/>
                  </a:lnTo>
                  <a:cubicBezTo>
                    <a:pt x="110" y="1101"/>
                    <a:pt x="307" y="1495"/>
                    <a:pt x="584" y="1495"/>
                  </a:cubicBezTo>
                  <a:cubicBezTo>
                    <a:pt x="617" y="1495"/>
                    <a:pt x="651" y="1490"/>
                    <a:pt x="685" y="1478"/>
                  </a:cubicBezTo>
                  <a:cubicBezTo>
                    <a:pt x="795" y="1478"/>
                    <a:pt x="795" y="1369"/>
                    <a:pt x="931" y="1369"/>
                  </a:cubicBezTo>
                  <a:cubicBezTo>
                    <a:pt x="1041" y="1259"/>
                    <a:pt x="1150" y="1150"/>
                    <a:pt x="1150" y="903"/>
                  </a:cubicBezTo>
                  <a:cubicBezTo>
                    <a:pt x="1260" y="794"/>
                    <a:pt x="1150" y="684"/>
                    <a:pt x="1041" y="575"/>
                  </a:cubicBezTo>
                  <a:cubicBezTo>
                    <a:pt x="1041" y="465"/>
                    <a:pt x="1041" y="219"/>
                    <a:pt x="931" y="110"/>
                  </a:cubicBezTo>
                  <a:cubicBezTo>
                    <a:pt x="795" y="110"/>
                    <a:pt x="795" y="0"/>
                    <a:pt x="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2"/>
            <p:cNvSpPr/>
            <p:nvPr/>
          </p:nvSpPr>
          <p:spPr>
            <a:xfrm>
              <a:off x="5970025" y="941525"/>
              <a:ext cx="28775" cy="37675"/>
            </a:xfrm>
            <a:custGeom>
              <a:avLst/>
              <a:gdLst/>
              <a:ahLst/>
              <a:cxnLst/>
              <a:rect l="l" t="t" r="r" b="b"/>
              <a:pathLst>
                <a:path w="1151" h="1507" extrusionOk="0">
                  <a:moveTo>
                    <a:pt x="685" y="1"/>
                  </a:moveTo>
                  <a:cubicBezTo>
                    <a:pt x="575" y="1"/>
                    <a:pt x="356" y="1"/>
                    <a:pt x="247" y="138"/>
                  </a:cubicBezTo>
                  <a:cubicBezTo>
                    <a:pt x="110" y="138"/>
                    <a:pt x="110" y="247"/>
                    <a:pt x="110" y="247"/>
                  </a:cubicBezTo>
                  <a:lnTo>
                    <a:pt x="110" y="466"/>
                  </a:lnTo>
                  <a:lnTo>
                    <a:pt x="110" y="576"/>
                  </a:lnTo>
                  <a:cubicBezTo>
                    <a:pt x="110" y="685"/>
                    <a:pt x="1" y="685"/>
                    <a:pt x="1" y="822"/>
                  </a:cubicBezTo>
                  <a:cubicBezTo>
                    <a:pt x="110" y="822"/>
                    <a:pt x="110" y="932"/>
                    <a:pt x="110" y="932"/>
                  </a:cubicBezTo>
                  <a:lnTo>
                    <a:pt x="110" y="1370"/>
                  </a:lnTo>
                  <a:cubicBezTo>
                    <a:pt x="110" y="1506"/>
                    <a:pt x="247" y="1506"/>
                    <a:pt x="356" y="1506"/>
                  </a:cubicBezTo>
                  <a:cubicBezTo>
                    <a:pt x="466" y="1506"/>
                    <a:pt x="575" y="1370"/>
                    <a:pt x="575" y="1370"/>
                  </a:cubicBezTo>
                  <a:cubicBezTo>
                    <a:pt x="575" y="1370"/>
                    <a:pt x="685" y="1370"/>
                    <a:pt x="685" y="1260"/>
                  </a:cubicBezTo>
                  <a:cubicBezTo>
                    <a:pt x="794" y="1260"/>
                    <a:pt x="931" y="1260"/>
                    <a:pt x="1041" y="1041"/>
                  </a:cubicBezTo>
                  <a:cubicBezTo>
                    <a:pt x="1150" y="822"/>
                    <a:pt x="1041" y="138"/>
                    <a:pt x="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2"/>
            <p:cNvSpPr/>
            <p:nvPr/>
          </p:nvSpPr>
          <p:spPr>
            <a:xfrm>
              <a:off x="5817575" y="895250"/>
              <a:ext cx="292075" cy="278225"/>
            </a:xfrm>
            <a:custGeom>
              <a:avLst/>
              <a:gdLst/>
              <a:ahLst/>
              <a:cxnLst/>
              <a:rect l="l" t="t" r="r" b="b"/>
              <a:pathLst>
                <a:path w="11683" h="11129" extrusionOk="0">
                  <a:moveTo>
                    <a:pt x="9477" y="0"/>
                  </a:moveTo>
                  <a:cubicBezTo>
                    <a:pt x="9420" y="0"/>
                    <a:pt x="9333" y="78"/>
                    <a:pt x="9410" y="155"/>
                  </a:cubicBezTo>
                  <a:cubicBezTo>
                    <a:pt x="11135" y="3576"/>
                    <a:pt x="11463" y="9844"/>
                    <a:pt x="6345" y="10419"/>
                  </a:cubicBezTo>
                  <a:cubicBezTo>
                    <a:pt x="6146" y="10437"/>
                    <a:pt x="5955" y="10446"/>
                    <a:pt x="5772" y="10446"/>
                  </a:cubicBezTo>
                  <a:cubicBezTo>
                    <a:pt x="1215" y="10446"/>
                    <a:pt x="1401" y="5032"/>
                    <a:pt x="980" y="1742"/>
                  </a:cubicBezTo>
                  <a:cubicBezTo>
                    <a:pt x="980" y="1578"/>
                    <a:pt x="864" y="1496"/>
                    <a:pt x="748" y="1496"/>
                  </a:cubicBezTo>
                  <a:cubicBezTo>
                    <a:pt x="631" y="1496"/>
                    <a:pt x="515" y="1578"/>
                    <a:pt x="515" y="1742"/>
                  </a:cubicBezTo>
                  <a:cubicBezTo>
                    <a:pt x="1" y="5515"/>
                    <a:pt x="1240" y="11128"/>
                    <a:pt x="5587" y="11128"/>
                  </a:cubicBezTo>
                  <a:cubicBezTo>
                    <a:pt x="6097" y="11128"/>
                    <a:pt x="6650" y="11051"/>
                    <a:pt x="7248" y="10884"/>
                  </a:cubicBezTo>
                  <a:cubicBezTo>
                    <a:pt x="8836" y="10419"/>
                    <a:pt x="10204" y="8831"/>
                    <a:pt x="10779" y="7326"/>
                  </a:cubicBezTo>
                  <a:cubicBezTo>
                    <a:pt x="11682" y="4945"/>
                    <a:pt x="10779" y="2098"/>
                    <a:pt x="9520" y="46"/>
                  </a:cubicBezTo>
                  <a:cubicBezTo>
                    <a:pt x="9520" y="13"/>
                    <a:pt x="9501" y="0"/>
                    <a:pt x="94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2"/>
            <p:cNvSpPr/>
            <p:nvPr/>
          </p:nvSpPr>
          <p:spPr>
            <a:xfrm>
              <a:off x="5756525" y="1464150"/>
              <a:ext cx="76675" cy="256525"/>
            </a:xfrm>
            <a:custGeom>
              <a:avLst/>
              <a:gdLst/>
              <a:ahLst/>
              <a:cxnLst/>
              <a:rect l="l" t="t" r="r" b="b"/>
              <a:pathLst>
                <a:path w="3067" h="10261" extrusionOk="0">
                  <a:moveTo>
                    <a:pt x="2768" y="0"/>
                  </a:moveTo>
                  <a:cubicBezTo>
                    <a:pt x="2659" y="0"/>
                    <a:pt x="2549" y="61"/>
                    <a:pt x="2492" y="199"/>
                  </a:cubicBezTo>
                  <a:cubicBezTo>
                    <a:pt x="1588" y="3401"/>
                    <a:pt x="1" y="6713"/>
                    <a:pt x="439" y="10134"/>
                  </a:cubicBezTo>
                  <a:cubicBezTo>
                    <a:pt x="439" y="10227"/>
                    <a:pt x="502" y="10261"/>
                    <a:pt x="576" y="10261"/>
                  </a:cubicBezTo>
                  <a:cubicBezTo>
                    <a:pt x="676" y="10261"/>
                    <a:pt x="795" y="10197"/>
                    <a:pt x="795" y="10134"/>
                  </a:cubicBezTo>
                  <a:cubicBezTo>
                    <a:pt x="1014" y="8410"/>
                    <a:pt x="1123" y="6713"/>
                    <a:pt x="1698" y="5098"/>
                  </a:cubicBezTo>
                  <a:cubicBezTo>
                    <a:pt x="2163" y="3511"/>
                    <a:pt x="2629" y="1923"/>
                    <a:pt x="3066" y="308"/>
                  </a:cubicBezTo>
                  <a:cubicBezTo>
                    <a:pt x="3066" y="117"/>
                    <a:pt x="2919" y="0"/>
                    <a:pt x="27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2"/>
            <p:cNvSpPr/>
            <p:nvPr/>
          </p:nvSpPr>
          <p:spPr>
            <a:xfrm>
              <a:off x="5876275" y="1445850"/>
              <a:ext cx="31500" cy="327525"/>
            </a:xfrm>
            <a:custGeom>
              <a:avLst/>
              <a:gdLst/>
              <a:ahLst/>
              <a:cxnLst/>
              <a:rect l="l" t="t" r="r" b="b"/>
              <a:pathLst>
                <a:path w="1260" h="13101" extrusionOk="0">
                  <a:moveTo>
                    <a:pt x="1014" y="0"/>
                  </a:moveTo>
                  <a:cubicBezTo>
                    <a:pt x="884" y="0"/>
                    <a:pt x="740" y="82"/>
                    <a:pt x="685" y="246"/>
                  </a:cubicBezTo>
                  <a:cubicBezTo>
                    <a:pt x="329" y="4461"/>
                    <a:pt x="220" y="8704"/>
                    <a:pt x="1" y="12919"/>
                  </a:cubicBezTo>
                  <a:cubicBezTo>
                    <a:pt x="1" y="13047"/>
                    <a:pt x="114" y="13100"/>
                    <a:pt x="229" y="13100"/>
                  </a:cubicBezTo>
                  <a:cubicBezTo>
                    <a:pt x="310" y="13100"/>
                    <a:pt x="393" y="13074"/>
                    <a:pt x="439" y="13028"/>
                  </a:cubicBezTo>
                  <a:cubicBezTo>
                    <a:pt x="795" y="10976"/>
                    <a:pt x="795" y="9032"/>
                    <a:pt x="795" y="6870"/>
                  </a:cubicBezTo>
                  <a:cubicBezTo>
                    <a:pt x="795" y="4708"/>
                    <a:pt x="1123" y="2409"/>
                    <a:pt x="1260" y="246"/>
                  </a:cubicBezTo>
                  <a:cubicBezTo>
                    <a:pt x="1260" y="82"/>
                    <a:pt x="1144" y="0"/>
                    <a:pt x="10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2"/>
            <p:cNvSpPr/>
            <p:nvPr/>
          </p:nvSpPr>
          <p:spPr>
            <a:xfrm>
              <a:off x="6014500" y="1454225"/>
              <a:ext cx="26725" cy="136025"/>
            </a:xfrm>
            <a:custGeom>
              <a:avLst/>
              <a:gdLst/>
              <a:ahLst/>
              <a:cxnLst/>
              <a:rect l="l" t="t" r="r" b="b"/>
              <a:pathLst>
                <a:path w="1069" h="5441" extrusionOk="0">
                  <a:moveTo>
                    <a:pt x="247" y="0"/>
                  </a:moveTo>
                  <a:cubicBezTo>
                    <a:pt x="117" y="0"/>
                    <a:pt x="1" y="89"/>
                    <a:pt x="55" y="267"/>
                  </a:cubicBezTo>
                  <a:cubicBezTo>
                    <a:pt x="165" y="1061"/>
                    <a:pt x="274" y="1964"/>
                    <a:pt x="274" y="2895"/>
                  </a:cubicBezTo>
                  <a:cubicBezTo>
                    <a:pt x="274" y="3689"/>
                    <a:pt x="165" y="4482"/>
                    <a:pt x="384" y="5276"/>
                  </a:cubicBezTo>
                  <a:cubicBezTo>
                    <a:pt x="384" y="5386"/>
                    <a:pt x="473" y="5440"/>
                    <a:pt x="562" y="5440"/>
                  </a:cubicBezTo>
                  <a:cubicBezTo>
                    <a:pt x="651" y="5440"/>
                    <a:pt x="740" y="5386"/>
                    <a:pt x="740" y="5276"/>
                  </a:cubicBezTo>
                  <a:cubicBezTo>
                    <a:pt x="1068" y="3689"/>
                    <a:pt x="740" y="1855"/>
                    <a:pt x="521" y="267"/>
                  </a:cubicBezTo>
                  <a:cubicBezTo>
                    <a:pt x="521" y="89"/>
                    <a:pt x="377" y="0"/>
                    <a:pt x="2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2"/>
            <p:cNvSpPr/>
            <p:nvPr/>
          </p:nvSpPr>
          <p:spPr>
            <a:xfrm>
              <a:off x="6113050" y="1404275"/>
              <a:ext cx="36175" cy="60525"/>
            </a:xfrm>
            <a:custGeom>
              <a:avLst/>
              <a:gdLst/>
              <a:ahLst/>
              <a:cxnLst/>
              <a:rect l="l" t="t" r="r" b="b"/>
              <a:pathLst>
                <a:path w="1447" h="2421" extrusionOk="0">
                  <a:moveTo>
                    <a:pt x="110" y="0"/>
                  </a:moveTo>
                  <a:cubicBezTo>
                    <a:pt x="55" y="0"/>
                    <a:pt x="0" y="35"/>
                    <a:pt x="0" y="103"/>
                  </a:cubicBezTo>
                  <a:cubicBezTo>
                    <a:pt x="329" y="897"/>
                    <a:pt x="794" y="1690"/>
                    <a:pt x="1232" y="2375"/>
                  </a:cubicBezTo>
                  <a:cubicBezTo>
                    <a:pt x="1272" y="2407"/>
                    <a:pt x="1310" y="2420"/>
                    <a:pt x="1340" y="2420"/>
                  </a:cubicBezTo>
                  <a:cubicBezTo>
                    <a:pt x="1414" y="2420"/>
                    <a:pt x="1446" y="2343"/>
                    <a:pt x="1369" y="2265"/>
                  </a:cubicBezTo>
                  <a:cubicBezTo>
                    <a:pt x="1013" y="1581"/>
                    <a:pt x="547" y="897"/>
                    <a:pt x="219" y="103"/>
                  </a:cubicBezTo>
                  <a:cubicBezTo>
                    <a:pt x="219" y="35"/>
                    <a:pt x="164" y="0"/>
                    <a:pt x="1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2"/>
            <p:cNvSpPr/>
            <p:nvPr/>
          </p:nvSpPr>
          <p:spPr>
            <a:xfrm>
              <a:off x="5503200" y="1035975"/>
              <a:ext cx="67925" cy="23350"/>
            </a:xfrm>
            <a:custGeom>
              <a:avLst/>
              <a:gdLst/>
              <a:ahLst/>
              <a:cxnLst/>
              <a:rect l="l" t="t" r="r" b="b"/>
              <a:pathLst>
                <a:path w="2717" h="934" extrusionOk="0">
                  <a:moveTo>
                    <a:pt x="2498" y="0"/>
                  </a:moveTo>
                  <a:cubicBezTo>
                    <a:pt x="2142" y="0"/>
                    <a:pt x="2032" y="110"/>
                    <a:pt x="1676" y="110"/>
                  </a:cubicBezTo>
                  <a:lnTo>
                    <a:pt x="992" y="110"/>
                  </a:lnTo>
                  <a:cubicBezTo>
                    <a:pt x="664" y="219"/>
                    <a:pt x="198" y="329"/>
                    <a:pt x="89" y="684"/>
                  </a:cubicBezTo>
                  <a:cubicBezTo>
                    <a:pt x="0" y="773"/>
                    <a:pt x="55" y="933"/>
                    <a:pt x="195" y="933"/>
                  </a:cubicBezTo>
                  <a:cubicBezTo>
                    <a:pt x="228" y="933"/>
                    <a:pt x="266" y="924"/>
                    <a:pt x="308" y="903"/>
                  </a:cubicBezTo>
                  <a:cubicBezTo>
                    <a:pt x="554" y="794"/>
                    <a:pt x="883" y="684"/>
                    <a:pt x="1238" y="684"/>
                  </a:cubicBezTo>
                  <a:cubicBezTo>
                    <a:pt x="1457" y="575"/>
                    <a:pt x="1676" y="575"/>
                    <a:pt x="1813" y="575"/>
                  </a:cubicBezTo>
                  <a:cubicBezTo>
                    <a:pt x="2032" y="575"/>
                    <a:pt x="2251" y="329"/>
                    <a:pt x="2498" y="329"/>
                  </a:cubicBezTo>
                  <a:cubicBezTo>
                    <a:pt x="2716" y="329"/>
                    <a:pt x="2716" y="0"/>
                    <a:pt x="24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2"/>
          <p:cNvGrpSpPr/>
          <p:nvPr/>
        </p:nvGrpSpPr>
        <p:grpSpPr>
          <a:xfrm>
            <a:off x="513875" y="3067600"/>
            <a:ext cx="1756075" cy="1756075"/>
            <a:chOff x="513875" y="3067600"/>
            <a:chExt cx="1756075" cy="1756075"/>
          </a:xfrm>
        </p:grpSpPr>
        <p:sp>
          <p:nvSpPr>
            <p:cNvPr id="1166" name="Google Shape;1166;p22"/>
            <p:cNvSpPr/>
            <p:nvPr/>
          </p:nvSpPr>
          <p:spPr>
            <a:xfrm>
              <a:off x="710338" y="3067600"/>
              <a:ext cx="24075" cy="1756075"/>
            </a:xfrm>
            <a:custGeom>
              <a:avLst/>
              <a:gdLst/>
              <a:ahLst/>
              <a:cxnLst/>
              <a:rect l="l" t="t" r="r" b="b"/>
              <a:pathLst>
                <a:path w="963" h="70243" extrusionOk="0">
                  <a:moveTo>
                    <a:pt x="376" y="1"/>
                  </a:moveTo>
                  <a:cubicBezTo>
                    <a:pt x="95" y="5862"/>
                    <a:pt x="1" y="11724"/>
                    <a:pt x="95" y="17585"/>
                  </a:cubicBezTo>
                  <a:cubicBezTo>
                    <a:pt x="188" y="20515"/>
                    <a:pt x="282" y="23446"/>
                    <a:pt x="282" y="26377"/>
                  </a:cubicBezTo>
                  <a:cubicBezTo>
                    <a:pt x="376" y="29307"/>
                    <a:pt x="282" y="32238"/>
                    <a:pt x="188" y="35169"/>
                  </a:cubicBezTo>
                  <a:cubicBezTo>
                    <a:pt x="95" y="38006"/>
                    <a:pt x="95" y="40936"/>
                    <a:pt x="95" y="43867"/>
                  </a:cubicBezTo>
                  <a:cubicBezTo>
                    <a:pt x="1" y="46798"/>
                    <a:pt x="1" y="49728"/>
                    <a:pt x="1" y="52659"/>
                  </a:cubicBezTo>
                  <a:cubicBezTo>
                    <a:pt x="1" y="58520"/>
                    <a:pt x="95" y="64381"/>
                    <a:pt x="376" y="70243"/>
                  </a:cubicBezTo>
                  <a:lnTo>
                    <a:pt x="470" y="70243"/>
                  </a:lnTo>
                  <a:cubicBezTo>
                    <a:pt x="775" y="64381"/>
                    <a:pt x="868" y="58520"/>
                    <a:pt x="962" y="52659"/>
                  </a:cubicBezTo>
                  <a:cubicBezTo>
                    <a:pt x="962" y="49728"/>
                    <a:pt x="962" y="46798"/>
                    <a:pt x="868" y="43867"/>
                  </a:cubicBezTo>
                  <a:cubicBezTo>
                    <a:pt x="868" y="40936"/>
                    <a:pt x="775" y="38006"/>
                    <a:pt x="681" y="35169"/>
                  </a:cubicBezTo>
                  <a:cubicBezTo>
                    <a:pt x="681" y="32238"/>
                    <a:pt x="587" y="29307"/>
                    <a:pt x="587" y="26377"/>
                  </a:cubicBezTo>
                  <a:cubicBezTo>
                    <a:pt x="681" y="23446"/>
                    <a:pt x="775" y="20515"/>
                    <a:pt x="868" y="17585"/>
                  </a:cubicBezTo>
                  <a:cubicBezTo>
                    <a:pt x="868" y="11724"/>
                    <a:pt x="775" y="5862"/>
                    <a:pt x="4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2"/>
            <p:cNvSpPr/>
            <p:nvPr/>
          </p:nvSpPr>
          <p:spPr>
            <a:xfrm rot="5400000">
              <a:off x="1379875" y="3741125"/>
              <a:ext cx="24075" cy="1756075"/>
            </a:xfrm>
            <a:custGeom>
              <a:avLst/>
              <a:gdLst/>
              <a:ahLst/>
              <a:cxnLst/>
              <a:rect l="l" t="t" r="r" b="b"/>
              <a:pathLst>
                <a:path w="963" h="70243" extrusionOk="0">
                  <a:moveTo>
                    <a:pt x="376" y="1"/>
                  </a:moveTo>
                  <a:cubicBezTo>
                    <a:pt x="95" y="5862"/>
                    <a:pt x="1" y="11724"/>
                    <a:pt x="95" y="17585"/>
                  </a:cubicBezTo>
                  <a:cubicBezTo>
                    <a:pt x="188" y="20515"/>
                    <a:pt x="282" y="23446"/>
                    <a:pt x="282" y="26377"/>
                  </a:cubicBezTo>
                  <a:cubicBezTo>
                    <a:pt x="376" y="29307"/>
                    <a:pt x="282" y="32238"/>
                    <a:pt x="188" y="35169"/>
                  </a:cubicBezTo>
                  <a:cubicBezTo>
                    <a:pt x="95" y="38006"/>
                    <a:pt x="95" y="40936"/>
                    <a:pt x="95" y="43867"/>
                  </a:cubicBezTo>
                  <a:cubicBezTo>
                    <a:pt x="1" y="46798"/>
                    <a:pt x="1" y="49728"/>
                    <a:pt x="1" y="52659"/>
                  </a:cubicBezTo>
                  <a:cubicBezTo>
                    <a:pt x="1" y="58520"/>
                    <a:pt x="95" y="64381"/>
                    <a:pt x="376" y="70243"/>
                  </a:cubicBezTo>
                  <a:lnTo>
                    <a:pt x="470" y="70243"/>
                  </a:lnTo>
                  <a:cubicBezTo>
                    <a:pt x="775" y="64381"/>
                    <a:pt x="868" y="58520"/>
                    <a:pt x="962" y="52659"/>
                  </a:cubicBezTo>
                  <a:cubicBezTo>
                    <a:pt x="962" y="49728"/>
                    <a:pt x="962" y="46798"/>
                    <a:pt x="868" y="43867"/>
                  </a:cubicBezTo>
                  <a:cubicBezTo>
                    <a:pt x="868" y="40936"/>
                    <a:pt x="775" y="38006"/>
                    <a:pt x="681" y="35169"/>
                  </a:cubicBezTo>
                  <a:cubicBezTo>
                    <a:pt x="681" y="32238"/>
                    <a:pt x="587" y="29307"/>
                    <a:pt x="587" y="26377"/>
                  </a:cubicBezTo>
                  <a:cubicBezTo>
                    <a:pt x="681" y="23446"/>
                    <a:pt x="775" y="20515"/>
                    <a:pt x="868" y="17585"/>
                  </a:cubicBezTo>
                  <a:cubicBezTo>
                    <a:pt x="868" y="11724"/>
                    <a:pt x="775" y="5862"/>
                    <a:pt x="4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8" name="Google Shape;1168;p22"/>
          <p:cNvGrpSpPr/>
          <p:nvPr/>
        </p:nvGrpSpPr>
        <p:grpSpPr>
          <a:xfrm>
            <a:off x="6867050" y="3067600"/>
            <a:ext cx="1756075" cy="1756075"/>
            <a:chOff x="6867050" y="3067600"/>
            <a:chExt cx="1756075" cy="1756075"/>
          </a:xfrm>
        </p:grpSpPr>
        <p:sp>
          <p:nvSpPr>
            <p:cNvPr id="1169" name="Google Shape;1169;p22"/>
            <p:cNvSpPr/>
            <p:nvPr/>
          </p:nvSpPr>
          <p:spPr>
            <a:xfrm flipH="1">
              <a:off x="8402588" y="3067600"/>
              <a:ext cx="24075" cy="1756075"/>
            </a:xfrm>
            <a:custGeom>
              <a:avLst/>
              <a:gdLst/>
              <a:ahLst/>
              <a:cxnLst/>
              <a:rect l="l" t="t" r="r" b="b"/>
              <a:pathLst>
                <a:path w="963" h="70243" extrusionOk="0">
                  <a:moveTo>
                    <a:pt x="376" y="1"/>
                  </a:moveTo>
                  <a:cubicBezTo>
                    <a:pt x="95" y="5862"/>
                    <a:pt x="1" y="11724"/>
                    <a:pt x="95" y="17585"/>
                  </a:cubicBezTo>
                  <a:cubicBezTo>
                    <a:pt x="188" y="20515"/>
                    <a:pt x="282" y="23446"/>
                    <a:pt x="282" y="26377"/>
                  </a:cubicBezTo>
                  <a:cubicBezTo>
                    <a:pt x="376" y="29307"/>
                    <a:pt x="282" y="32238"/>
                    <a:pt x="188" y="35169"/>
                  </a:cubicBezTo>
                  <a:cubicBezTo>
                    <a:pt x="95" y="38006"/>
                    <a:pt x="95" y="40936"/>
                    <a:pt x="95" y="43867"/>
                  </a:cubicBezTo>
                  <a:cubicBezTo>
                    <a:pt x="1" y="46798"/>
                    <a:pt x="1" y="49728"/>
                    <a:pt x="1" y="52659"/>
                  </a:cubicBezTo>
                  <a:cubicBezTo>
                    <a:pt x="1" y="58520"/>
                    <a:pt x="95" y="64381"/>
                    <a:pt x="376" y="70243"/>
                  </a:cubicBezTo>
                  <a:lnTo>
                    <a:pt x="470" y="70243"/>
                  </a:lnTo>
                  <a:cubicBezTo>
                    <a:pt x="775" y="64381"/>
                    <a:pt x="868" y="58520"/>
                    <a:pt x="962" y="52659"/>
                  </a:cubicBezTo>
                  <a:cubicBezTo>
                    <a:pt x="962" y="49728"/>
                    <a:pt x="962" y="46798"/>
                    <a:pt x="868" y="43867"/>
                  </a:cubicBezTo>
                  <a:cubicBezTo>
                    <a:pt x="868" y="40936"/>
                    <a:pt x="775" y="38006"/>
                    <a:pt x="681" y="35169"/>
                  </a:cubicBezTo>
                  <a:cubicBezTo>
                    <a:pt x="681" y="32238"/>
                    <a:pt x="587" y="29307"/>
                    <a:pt x="587" y="26377"/>
                  </a:cubicBezTo>
                  <a:cubicBezTo>
                    <a:pt x="681" y="23446"/>
                    <a:pt x="775" y="20515"/>
                    <a:pt x="868" y="17585"/>
                  </a:cubicBezTo>
                  <a:cubicBezTo>
                    <a:pt x="868" y="11724"/>
                    <a:pt x="775" y="5862"/>
                    <a:pt x="4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2"/>
            <p:cNvSpPr/>
            <p:nvPr/>
          </p:nvSpPr>
          <p:spPr>
            <a:xfrm rot="-5400000" flipH="1">
              <a:off x="7733050" y="3741125"/>
              <a:ext cx="24075" cy="1756075"/>
            </a:xfrm>
            <a:custGeom>
              <a:avLst/>
              <a:gdLst/>
              <a:ahLst/>
              <a:cxnLst/>
              <a:rect l="l" t="t" r="r" b="b"/>
              <a:pathLst>
                <a:path w="963" h="70243" extrusionOk="0">
                  <a:moveTo>
                    <a:pt x="376" y="1"/>
                  </a:moveTo>
                  <a:cubicBezTo>
                    <a:pt x="95" y="5862"/>
                    <a:pt x="1" y="11724"/>
                    <a:pt x="95" y="17585"/>
                  </a:cubicBezTo>
                  <a:cubicBezTo>
                    <a:pt x="188" y="20515"/>
                    <a:pt x="282" y="23446"/>
                    <a:pt x="282" y="26377"/>
                  </a:cubicBezTo>
                  <a:cubicBezTo>
                    <a:pt x="376" y="29307"/>
                    <a:pt x="282" y="32238"/>
                    <a:pt x="188" y="35169"/>
                  </a:cubicBezTo>
                  <a:cubicBezTo>
                    <a:pt x="95" y="38006"/>
                    <a:pt x="95" y="40936"/>
                    <a:pt x="95" y="43867"/>
                  </a:cubicBezTo>
                  <a:cubicBezTo>
                    <a:pt x="1" y="46798"/>
                    <a:pt x="1" y="49728"/>
                    <a:pt x="1" y="52659"/>
                  </a:cubicBezTo>
                  <a:cubicBezTo>
                    <a:pt x="1" y="58520"/>
                    <a:pt x="95" y="64381"/>
                    <a:pt x="376" y="70243"/>
                  </a:cubicBezTo>
                  <a:lnTo>
                    <a:pt x="470" y="70243"/>
                  </a:lnTo>
                  <a:cubicBezTo>
                    <a:pt x="775" y="64381"/>
                    <a:pt x="868" y="58520"/>
                    <a:pt x="962" y="52659"/>
                  </a:cubicBezTo>
                  <a:cubicBezTo>
                    <a:pt x="962" y="49728"/>
                    <a:pt x="962" y="46798"/>
                    <a:pt x="868" y="43867"/>
                  </a:cubicBezTo>
                  <a:cubicBezTo>
                    <a:pt x="868" y="40936"/>
                    <a:pt x="775" y="38006"/>
                    <a:pt x="681" y="35169"/>
                  </a:cubicBezTo>
                  <a:cubicBezTo>
                    <a:pt x="681" y="32238"/>
                    <a:pt x="587" y="29307"/>
                    <a:pt x="587" y="26377"/>
                  </a:cubicBezTo>
                  <a:cubicBezTo>
                    <a:pt x="681" y="23446"/>
                    <a:pt x="775" y="20515"/>
                    <a:pt x="868" y="17585"/>
                  </a:cubicBezTo>
                  <a:cubicBezTo>
                    <a:pt x="868" y="11724"/>
                    <a:pt x="775" y="5862"/>
                    <a:pt x="4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" name="Google Shape;1171;p22"/>
          <p:cNvGrpSpPr/>
          <p:nvPr/>
        </p:nvGrpSpPr>
        <p:grpSpPr>
          <a:xfrm>
            <a:off x="352288" y="1543500"/>
            <a:ext cx="741775" cy="943000"/>
            <a:chOff x="461675" y="1086300"/>
            <a:chExt cx="741775" cy="943000"/>
          </a:xfrm>
        </p:grpSpPr>
        <p:sp>
          <p:nvSpPr>
            <p:cNvPr id="1172" name="Google Shape;1172;p22"/>
            <p:cNvSpPr/>
            <p:nvPr/>
          </p:nvSpPr>
          <p:spPr>
            <a:xfrm>
              <a:off x="461675" y="1165375"/>
              <a:ext cx="741775" cy="863925"/>
            </a:xfrm>
            <a:custGeom>
              <a:avLst/>
              <a:gdLst/>
              <a:ahLst/>
              <a:cxnLst/>
              <a:rect l="l" t="t" r="r" b="b"/>
              <a:pathLst>
                <a:path w="29671" h="34557" extrusionOk="0">
                  <a:moveTo>
                    <a:pt x="14835" y="10343"/>
                  </a:moveTo>
                  <a:cubicBezTo>
                    <a:pt x="15164" y="10343"/>
                    <a:pt x="15410" y="10672"/>
                    <a:pt x="15520" y="10891"/>
                  </a:cubicBezTo>
                  <a:cubicBezTo>
                    <a:pt x="15739" y="11137"/>
                    <a:pt x="15848" y="11465"/>
                    <a:pt x="15985" y="11931"/>
                  </a:cubicBezTo>
                  <a:cubicBezTo>
                    <a:pt x="15520" y="11821"/>
                    <a:pt x="15164" y="11465"/>
                    <a:pt x="15054" y="11137"/>
                  </a:cubicBezTo>
                  <a:cubicBezTo>
                    <a:pt x="14945" y="11027"/>
                    <a:pt x="14835" y="10891"/>
                    <a:pt x="14835" y="10672"/>
                  </a:cubicBezTo>
                  <a:cubicBezTo>
                    <a:pt x="14726" y="10562"/>
                    <a:pt x="14617" y="10453"/>
                    <a:pt x="14835" y="10343"/>
                  </a:cubicBezTo>
                  <a:close/>
                  <a:moveTo>
                    <a:pt x="12098" y="12615"/>
                  </a:moveTo>
                  <a:cubicBezTo>
                    <a:pt x="12427" y="12615"/>
                    <a:pt x="12783" y="13080"/>
                    <a:pt x="13002" y="13299"/>
                  </a:cubicBezTo>
                  <a:cubicBezTo>
                    <a:pt x="13248" y="13628"/>
                    <a:pt x="13467" y="13983"/>
                    <a:pt x="13576" y="14312"/>
                  </a:cubicBezTo>
                  <a:cubicBezTo>
                    <a:pt x="13002" y="14202"/>
                    <a:pt x="12427" y="13983"/>
                    <a:pt x="12098" y="13518"/>
                  </a:cubicBezTo>
                  <a:cubicBezTo>
                    <a:pt x="11879" y="13299"/>
                    <a:pt x="11305" y="12615"/>
                    <a:pt x="12098" y="12615"/>
                  </a:cubicBezTo>
                  <a:close/>
                  <a:moveTo>
                    <a:pt x="17901" y="10781"/>
                  </a:moveTo>
                  <a:cubicBezTo>
                    <a:pt x="18257" y="13518"/>
                    <a:pt x="19160" y="16146"/>
                    <a:pt x="20200" y="18664"/>
                  </a:cubicBezTo>
                  <a:cubicBezTo>
                    <a:pt x="20775" y="20142"/>
                    <a:pt x="21213" y="22988"/>
                    <a:pt x="22362" y="24138"/>
                  </a:cubicBezTo>
                  <a:cubicBezTo>
                    <a:pt x="21213" y="24713"/>
                    <a:pt x="20091" y="25260"/>
                    <a:pt x="19516" y="25506"/>
                  </a:cubicBezTo>
                  <a:cubicBezTo>
                    <a:pt x="19406" y="25616"/>
                    <a:pt x="19406" y="25616"/>
                    <a:pt x="19270" y="25616"/>
                  </a:cubicBezTo>
                  <a:cubicBezTo>
                    <a:pt x="15629" y="23344"/>
                    <a:pt x="13357" y="19348"/>
                    <a:pt x="9827" y="16721"/>
                  </a:cubicBezTo>
                  <a:lnTo>
                    <a:pt x="9827" y="16721"/>
                  </a:lnTo>
                  <a:cubicBezTo>
                    <a:pt x="10273" y="16813"/>
                    <a:pt x="10756" y="16871"/>
                    <a:pt x="11227" y="16871"/>
                  </a:cubicBezTo>
                  <a:cubicBezTo>
                    <a:pt x="12432" y="16871"/>
                    <a:pt x="13559" y="16493"/>
                    <a:pt x="13795" y="15352"/>
                  </a:cubicBezTo>
                  <a:lnTo>
                    <a:pt x="13932" y="15352"/>
                  </a:lnTo>
                  <a:cubicBezTo>
                    <a:pt x="13932" y="15133"/>
                    <a:pt x="14042" y="14887"/>
                    <a:pt x="14042" y="14777"/>
                  </a:cubicBezTo>
                  <a:cubicBezTo>
                    <a:pt x="15054" y="14777"/>
                    <a:pt x="16204" y="13983"/>
                    <a:pt x="16204" y="12834"/>
                  </a:cubicBezTo>
                  <a:lnTo>
                    <a:pt x="16204" y="12259"/>
                  </a:lnTo>
                  <a:cubicBezTo>
                    <a:pt x="16423" y="12259"/>
                    <a:pt x="16669" y="12259"/>
                    <a:pt x="16888" y="12150"/>
                  </a:cubicBezTo>
                  <a:cubicBezTo>
                    <a:pt x="17463" y="12040"/>
                    <a:pt x="17792" y="11465"/>
                    <a:pt x="17901" y="10781"/>
                  </a:cubicBezTo>
                  <a:close/>
                  <a:moveTo>
                    <a:pt x="11076" y="612"/>
                  </a:moveTo>
                  <a:cubicBezTo>
                    <a:pt x="15069" y="612"/>
                    <a:pt x="19084" y="2882"/>
                    <a:pt x="20638" y="7031"/>
                  </a:cubicBezTo>
                  <a:cubicBezTo>
                    <a:pt x="22362" y="12040"/>
                    <a:pt x="21213" y="17733"/>
                    <a:pt x="24525" y="22195"/>
                  </a:cubicBezTo>
                  <a:cubicBezTo>
                    <a:pt x="24415" y="22879"/>
                    <a:pt x="23621" y="23454"/>
                    <a:pt x="22581" y="24028"/>
                  </a:cubicBezTo>
                  <a:cubicBezTo>
                    <a:pt x="21569" y="22879"/>
                    <a:pt x="20994" y="19923"/>
                    <a:pt x="20419" y="18554"/>
                  </a:cubicBezTo>
                  <a:cubicBezTo>
                    <a:pt x="19406" y="15817"/>
                    <a:pt x="18366" y="12943"/>
                    <a:pt x="17901" y="9987"/>
                  </a:cubicBezTo>
                  <a:lnTo>
                    <a:pt x="17901" y="9522"/>
                  </a:lnTo>
                  <a:cubicBezTo>
                    <a:pt x="17901" y="9413"/>
                    <a:pt x="17901" y="9413"/>
                    <a:pt x="17792" y="9413"/>
                  </a:cubicBezTo>
                  <a:lnTo>
                    <a:pt x="17682" y="9413"/>
                  </a:lnTo>
                  <a:lnTo>
                    <a:pt x="17682" y="9522"/>
                  </a:lnTo>
                  <a:cubicBezTo>
                    <a:pt x="17792" y="10206"/>
                    <a:pt x="17573" y="11356"/>
                    <a:pt x="16998" y="11712"/>
                  </a:cubicBezTo>
                  <a:cubicBezTo>
                    <a:pt x="16779" y="11931"/>
                    <a:pt x="16423" y="11931"/>
                    <a:pt x="16204" y="11931"/>
                  </a:cubicBezTo>
                  <a:cubicBezTo>
                    <a:pt x="16095" y="11137"/>
                    <a:pt x="15739" y="10453"/>
                    <a:pt x="15164" y="10097"/>
                  </a:cubicBezTo>
                  <a:cubicBezTo>
                    <a:pt x="15037" y="10034"/>
                    <a:pt x="14875" y="9970"/>
                    <a:pt x="14712" y="9970"/>
                  </a:cubicBezTo>
                  <a:cubicBezTo>
                    <a:pt x="14593" y="9970"/>
                    <a:pt x="14474" y="10004"/>
                    <a:pt x="14370" y="10097"/>
                  </a:cubicBezTo>
                  <a:cubicBezTo>
                    <a:pt x="14151" y="10343"/>
                    <a:pt x="14480" y="10781"/>
                    <a:pt x="14617" y="11137"/>
                  </a:cubicBezTo>
                  <a:cubicBezTo>
                    <a:pt x="14835" y="11712"/>
                    <a:pt x="15410" y="12150"/>
                    <a:pt x="15985" y="12259"/>
                  </a:cubicBezTo>
                  <a:lnTo>
                    <a:pt x="15985" y="12834"/>
                  </a:lnTo>
                  <a:cubicBezTo>
                    <a:pt x="15985" y="12834"/>
                    <a:pt x="16095" y="12834"/>
                    <a:pt x="16095" y="12943"/>
                  </a:cubicBezTo>
                  <a:cubicBezTo>
                    <a:pt x="15998" y="13865"/>
                    <a:pt x="15170" y="14335"/>
                    <a:pt x="14278" y="14335"/>
                  </a:cubicBezTo>
                  <a:cubicBezTo>
                    <a:pt x="14163" y="14335"/>
                    <a:pt x="14048" y="14328"/>
                    <a:pt x="13932" y="14312"/>
                  </a:cubicBezTo>
                  <a:cubicBezTo>
                    <a:pt x="13697" y="13240"/>
                    <a:pt x="12537" y="12142"/>
                    <a:pt x="11455" y="12142"/>
                  </a:cubicBezTo>
                  <a:cubicBezTo>
                    <a:pt x="11405" y="12142"/>
                    <a:pt x="11355" y="12145"/>
                    <a:pt x="11305" y="12150"/>
                  </a:cubicBezTo>
                  <a:cubicBezTo>
                    <a:pt x="11195" y="12150"/>
                    <a:pt x="11195" y="12259"/>
                    <a:pt x="11195" y="12396"/>
                  </a:cubicBezTo>
                  <a:cubicBezTo>
                    <a:pt x="11414" y="13628"/>
                    <a:pt x="12427" y="14558"/>
                    <a:pt x="13686" y="14668"/>
                  </a:cubicBezTo>
                  <a:lnTo>
                    <a:pt x="13686" y="15243"/>
                  </a:lnTo>
                  <a:cubicBezTo>
                    <a:pt x="13317" y="16156"/>
                    <a:pt x="12291" y="16483"/>
                    <a:pt x="11225" y="16483"/>
                  </a:cubicBezTo>
                  <a:cubicBezTo>
                    <a:pt x="10311" y="16483"/>
                    <a:pt x="9368" y="16243"/>
                    <a:pt x="8787" y="15927"/>
                  </a:cubicBezTo>
                  <a:lnTo>
                    <a:pt x="8568" y="15927"/>
                  </a:lnTo>
                  <a:cubicBezTo>
                    <a:pt x="8458" y="16036"/>
                    <a:pt x="8458" y="16146"/>
                    <a:pt x="8568" y="16255"/>
                  </a:cubicBezTo>
                  <a:cubicBezTo>
                    <a:pt x="8677" y="16255"/>
                    <a:pt x="8787" y="16255"/>
                    <a:pt x="8896" y="16365"/>
                  </a:cubicBezTo>
                  <a:cubicBezTo>
                    <a:pt x="9690" y="17186"/>
                    <a:pt x="10730" y="17733"/>
                    <a:pt x="11524" y="18664"/>
                  </a:cubicBezTo>
                  <a:cubicBezTo>
                    <a:pt x="12208" y="19348"/>
                    <a:pt x="12783" y="20142"/>
                    <a:pt x="13467" y="20826"/>
                  </a:cubicBezTo>
                  <a:cubicBezTo>
                    <a:pt x="15164" y="22414"/>
                    <a:pt x="16888" y="24576"/>
                    <a:pt x="18941" y="25835"/>
                  </a:cubicBezTo>
                  <a:cubicBezTo>
                    <a:pt x="18038" y="26191"/>
                    <a:pt x="16998" y="26519"/>
                    <a:pt x="16423" y="27203"/>
                  </a:cubicBezTo>
                  <a:cubicBezTo>
                    <a:pt x="15520" y="25835"/>
                    <a:pt x="13467" y="24822"/>
                    <a:pt x="12208" y="24028"/>
                  </a:cubicBezTo>
                  <a:cubicBezTo>
                    <a:pt x="9936" y="22769"/>
                    <a:pt x="7418" y="22769"/>
                    <a:pt x="5365" y="20936"/>
                  </a:cubicBezTo>
                  <a:cubicBezTo>
                    <a:pt x="3422" y="18992"/>
                    <a:pt x="1944" y="16721"/>
                    <a:pt x="1479" y="13983"/>
                  </a:cubicBezTo>
                  <a:cubicBezTo>
                    <a:pt x="1041" y="11137"/>
                    <a:pt x="1369" y="7250"/>
                    <a:pt x="3093" y="4732"/>
                  </a:cubicBezTo>
                  <a:cubicBezTo>
                    <a:pt x="5010" y="1928"/>
                    <a:pt x="8037" y="612"/>
                    <a:pt x="11076" y="612"/>
                  </a:cubicBezTo>
                  <a:close/>
                  <a:moveTo>
                    <a:pt x="24744" y="22660"/>
                  </a:moveTo>
                  <a:cubicBezTo>
                    <a:pt x="24990" y="22988"/>
                    <a:pt x="25209" y="23454"/>
                    <a:pt x="25428" y="23782"/>
                  </a:cubicBezTo>
                  <a:cubicBezTo>
                    <a:pt x="24196" y="24576"/>
                    <a:pt x="22937" y="25506"/>
                    <a:pt x="21788" y="26410"/>
                  </a:cubicBezTo>
                  <a:cubicBezTo>
                    <a:pt x="20419" y="27313"/>
                    <a:pt x="18832" y="27997"/>
                    <a:pt x="17573" y="28928"/>
                  </a:cubicBezTo>
                  <a:cubicBezTo>
                    <a:pt x="17354" y="28572"/>
                    <a:pt x="17107" y="28244"/>
                    <a:pt x="16888" y="27997"/>
                  </a:cubicBezTo>
                  <a:cubicBezTo>
                    <a:pt x="16888" y="27888"/>
                    <a:pt x="16998" y="27888"/>
                    <a:pt x="16998" y="27888"/>
                  </a:cubicBezTo>
                  <a:cubicBezTo>
                    <a:pt x="17573" y="27313"/>
                    <a:pt x="18832" y="27094"/>
                    <a:pt x="19516" y="26629"/>
                  </a:cubicBezTo>
                  <a:cubicBezTo>
                    <a:pt x="20310" y="26191"/>
                    <a:pt x="21103" y="25725"/>
                    <a:pt x="21897" y="25151"/>
                  </a:cubicBezTo>
                  <a:cubicBezTo>
                    <a:pt x="22828" y="24576"/>
                    <a:pt x="24525" y="23782"/>
                    <a:pt x="24744" y="22660"/>
                  </a:cubicBezTo>
                  <a:close/>
                  <a:moveTo>
                    <a:pt x="25428" y="23892"/>
                  </a:moveTo>
                  <a:cubicBezTo>
                    <a:pt x="25784" y="24247"/>
                    <a:pt x="26003" y="24576"/>
                    <a:pt x="26249" y="24932"/>
                  </a:cubicBezTo>
                  <a:cubicBezTo>
                    <a:pt x="24990" y="25944"/>
                    <a:pt x="23375" y="26629"/>
                    <a:pt x="22007" y="27559"/>
                  </a:cubicBezTo>
                  <a:cubicBezTo>
                    <a:pt x="20775" y="28244"/>
                    <a:pt x="19516" y="29256"/>
                    <a:pt x="18147" y="29941"/>
                  </a:cubicBezTo>
                  <a:cubicBezTo>
                    <a:pt x="17901" y="29722"/>
                    <a:pt x="17792" y="29366"/>
                    <a:pt x="17682" y="29147"/>
                  </a:cubicBezTo>
                  <a:cubicBezTo>
                    <a:pt x="20638" y="27997"/>
                    <a:pt x="22937" y="25616"/>
                    <a:pt x="25428" y="23892"/>
                  </a:cubicBezTo>
                  <a:close/>
                  <a:moveTo>
                    <a:pt x="26359" y="25151"/>
                  </a:moveTo>
                  <a:lnTo>
                    <a:pt x="27043" y="26191"/>
                  </a:lnTo>
                  <a:cubicBezTo>
                    <a:pt x="26497" y="27256"/>
                    <a:pt x="19979" y="31234"/>
                    <a:pt x="19041" y="31234"/>
                  </a:cubicBezTo>
                  <a:cubicBezTo>
                    <a:pt x="18992" y="31234"/>
                    <a:pt x="18958" y="31223"/>
                    <a:pt x="18941" y="31200"/>
                  </a:cubicBezTo>
                  <a:lnTo>
                    <a:pt x="18832" y="31200"/>
                  </a:lnTo>
                  <a:cubicBezTo>
                    <a:pt x="18722" y="30871"/>
                    <a:pt x="18476" y="30515"/>
                    <a:pt x="18257" y="30050"/>
                  </a:cubicBezTo>
                  <a:cubicBezTo>
                    <a:pt x="19625" y="29366"/>
                    <a:pt x="20994" y="28353"/>
                    <a:pt x="22472" y="27559"/>
                  </a:cubicBezTo>
                  <a:cubicBezTo>
                    <a:pt x="23731" y="26875"/>
                    <a:pt x="25318" y="26191"/>
                    <a:pt x="26359" y="25151"/>
                  </a:cubicBezTo>
                  <a:close/>
                  <a:moveTo>
                    <a:pt x="27152" y="26300"/>
                  </a:moveTo>
                  <a:cubicBezTo>
                    <a:pt x="27262" y="26410"/>
                    <a:pt x="27371" y="26519"/>
                    <a:pt x="27371" y="26629"/>
                  </a:cubicBezTo>
                  <a:cubicBezTo>
                    <a:pt x="27618" y="26875"/>
                    <a:pt x="27946" y="27203"/>
                    <a:pt x="28302" y="27559"/>
                  </a:cubicBezTo>
                  <a:cubicBezTo>
                    <a:pt x="26577" y="28681"/>
                    <a:pt x="24634" y="29503"/>
                    <a:pt x="22828" y="30406"/>
                  </a:cubicBezTo>
                  <a:cubicBezTo>
                    <a:pt x="21788" y="30981"/>
                    <a:pt x="20310" y="31555"/>
                    <a:pt x="19406" y="32349"/>
                  </a:cubicBezTo>
                  <a:cubicBezTo>
                    <a:pt x="19270" y="31993"/>
                    <a:pt x="19160" y="31774"/>
                    <a:pt x="19160" y="31774"/>
                  </a:cubicBezTo>
                  <a:cubicBezTo>
                    <a:pt x="19051" y="31665"/>
                    <a:pt x="19051" y="31555"/>
                    <a:pt x="19051" y="31419"/>
                  </a:cubicBezTo>
                  <a:cubicBezTo>
                    <a:pt x="20884" y="31090"/>
                    <a:pt x="23047" y="29612"/>
                    <a:pt x="24525" y="28463"/>
                  </a:cubicBezTo>
                  <a:cubicBezTo>
                    <a:pt x="25318" y="27888"/>
                    <a:pt x="26687" y="27203"/>
                    <a:pt x="27152" y="26300"/>
                  </a:cubicBezTo>
                  <a:close/>
                  <a:moveTo>
                    <a:pt x="28521" y="27888"/>
                  </a:moveTo>
                  <a:cubicBezTo>
                    <a:pt x="28521" y="27888"/>
                    <a:pt x="28630" y="27997"/>
                    <a:pt x="28740" y="28134"/>
                  </a:cubicBezTo>
                  <a:cubicBezTo>
                    <a:pt x="25893" y="30050"/>
                    <a:pt x="22691" y="31309"/>
                    <a:pt x="19844" y="33143"/>
                  </a:cubicBezTo>
                  <a:cubicBezTo>
                    <a:pt x="19735" y="33033"/>
                    <a:pt x="19625" y="32787"/>
                    <a:pt x="19516" y="32568"/>
                  </a:cubicBezTo>
                  <a:cubicBezTo>
                    <a:pt x="20638" y="31665"/>
                    <a:pt x="22581" y="30981"/>
                    <a:pt x="23840" y="30406"/>
                  </a:cubicBezTo>
                  <a:cubicBezTo>
                    <a:pt x="25428" y="29722"/>
                    <a:pt x="27043" y="28928"/>
                    <a:pt x="28521" y="27888"/>
                  </a:cubicBezTo>
                  <a:close/>
                  <a:moveTo>
                    <a:pt x="28986" y="28572"/>
                  </a:moveTo>
                  <a:cubicBezTo>
                    <a:pt x="28986" y="29037"/>
                    <a:pt x="28740" y="29612"/>
                    <a:pt x="28849" y="30187"/>
                  </a:cubicBezTo>
                  <a:cubicBezTo>
                    <a:pt x="27481" y="30515"/>
                    <a:pt x="26468" y="31665"/>
                    <a:pt x="25318" y="32349"/>
                  </a:cubicBezTo>
                  <a:cubicBezTo>
                    <a:pt x="24196" y="33033"/>
                    <a:pt x="22828" y="33718"/>
                    <a:pt x="21459" y="34156"/>
                  </a:cubicBezTo>
                  <a:cubicBezTo>
                    <a:pt x="21459" y="34046"/>
                    <a:pt x="21322" y="34046"/>
                    <a:pt x="21213" y="34046"/>
                  </a:cubicBezTo>
                  <a:cubicBezTo>
                    <a:pt x="20994" y="33937"/>
                    <a:pt x="20884" y="33827"/>
                    <a:pt x="20638" y="33718"/>
                  </a:cubicBezTo>
                  <a:cubicBezTo>
                    <a:pt x="20529" y="33718"/>
                    <a:pt x="20419" y="33608"/>
                    <a:pt x="20200" y="33471"/>
                  </a:cubicBezTo>
                  <a:cubicBezTo>
                    <a:pt x="23156" y="31884"/>
                    <a:pt x="26359" y="30734"/>
                    <a:pt x="28986" y="28572"/>
                  </a:cubicBezTo>
                  <a:close/>
                  <a:moveTo>
                    <a:pt x="11385" y="1"/>
                  </a:moveTo>
                  <a:cubicBezTo>
                    <a:pt x="10976" y="1"/>
                    <a:pt x="10565" y="26"/>
                    <a:pt x="10155" y="79"/>
                  </a:cubicBezTo>
                  <a:cubicBezTo>
                    <a:pt x="5365" y="627"/>
                    <a:pt x="1615" y="3501"/>
                    <a:pt x="794" y="8400"/>
                  </a:cubicBezTo>
                  <a:cubicBezTo>
                    <a:pt x="1" y="12943"/>
                    <a:pt x="685" y="17514"/>
                    <a:pt x="3997" y="20936"/>
                  </a:cubicBezTo>
                  <a:cubicBezTo>
                    <a:pt x="5256" y="22304"/>
                    <a:pt x="6843" y="23344"/>
                    <a:pt x="8677" y="23892"/>
                  </a:cubicBezTo>
                  <a:cubicBezTo>
                    <a:pt x="11305" y="24466"/>
                    <a:pt x="14617" y="25944"/>
                    <a:pt x="16423" y="28134"/>
                  </a:cubicBezTo>
                  <a:lnTo>
                    <a:pt x="16532" y="28134"/>
                  </a:lnTo>
                  <a:cubicBezTo>
                    <a:pt x="16888" y="28818"/>
                    <a:pt x="17354" y="29612"/>
                    <a:pt x="17682" y="30296"/>
                  </a:cubicBezTo>
                  <a:cubicBezTo>
                    <a:pt x="18257" y="31419"/>
                    <a:pt x="18832" y="32568"/>
                    <a:pt x="19516" y="33608"/>
                  </a:cubicBezTo>
                  <a:cubicBezTo>
                    <a:pt x="19516" y="33718"/>
                    <a:pt x="19625" y="33827"/>
                    <a:pt x="19735" y="33827"/>
                  </a:cubicBezTo>
                  <a:lnTo>
                    <a:pt x="19844" y="33718"/>
                  </a:lnTo>
                  <a:lnTo>
                    <a:pt x="19954" y="33718"/>
                  </a:lnTo>
                  <a:cubicBezTo>
                    <a:pt x="20200" y="33827"/>
                    <a:pt x="20419" y="34046"/>
                    <a:pt x="20638" y="34156"/>
                  </a:cubicBezTo>
                  <a:cubicBezTo>
                    <a:pt x="20884" y="34292"/>
                    <a:pt x="21103" y="34402"/>
                    <a:pt x="21322" y="34511"/>
                  </a:cubicBezTo>
                  <a:cubicBezTo>
                    <a:pt x="21322" y="34543"/>
                    <a:pt x="21334" y="34557"/>
                    <a:pt x="21353" y="34557"/>
                  </a:cubicBezTo>
                  <a:cubicBezTo>
                    <a:pt x="21400" y="34557"/>
                    <a:pt x="21491" y="34479"/>
                    <a:pt x="21569" y="34402"/>
                  </a:cubicBezTo>
                  <a:cubicBezTo>
                    <a:pt x="24634" y="34156"/>
                    <a:pt x="26468" y="32240"/>
                    <a:pt x="28986" y="30625"/>
                  </a:cubicBezTo>
                  <a:lnTo>
                    <a:pt x="29096" y="30515"/>
                  </a:lnTo>
                  <a:lnTo>
                    <a:pt x="29205" y="30406"/>
                  </a:lnTo>
                  <a:cubicBezTo>
                    <a:pt x="29424" y="30187"/>
                    <a:pt x="29315" y="29722"/>
                    <a:pt x="29315" y="29503"/>
                  </a:cubicBezTo>
                  <a:lnTo>
                    <a:pt x="29315" y="28928"/>
                  </a:lnTo>
                  <a:lnTo>
                    <a:pt x="29424" y="28818"/>
                  </a:lnTo>
                  <a:cubicBezTo>
                    <a:pt x="29534" y="28818"/>
                    <a:pt x="29670" y="28681"/>
                    <a:pt x="29534" y="28681"/>
                  </a:cubicBezTo>
                  <a:cubicBezTo>
                    <a:pt x="29315" y="27669"/>
                    <a:pt x="28056" y="26629"/>
                    <a:pt x="27481" y="25725"/>
                  </a:cubicBezTo>
                  <a:cubicBezTo>
                    <a:pt x="26577" y="24466"/>
                    <a:pt x="25428" y="23207"/>
                    <a:pt x="24744" y="21839"/>
                  </a:cubicBezTo>
                  <a:cubicBezTo>
                    <a:pt x="24634" y="21839"/>
                    <a:pt x="24634" y="21729"/>
                    <a:pt x="24634" y="21729"/>
                  </a:cubicBezTo>
                  <a:cubicBezTo>
                    <a:pt x="21678" y="17049"/>
                    <a:pt x="23047" y="11356"/>
                    <a:pt x="20884" y="6347"/>
                  </a:cubicBezTo>
                  <a:cubicBezTo>
                    <a:pt x="19318" y="2519"/>
                    <a:pt x="15428" y="1"/>
                    <a:pt x="113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2"/>
            <p:cNvSpPr/>
            <p:nvPr/>
          </p:nvSpPr>
          <p:spPr>
            <a:xfrm>
              <a:off x="507525" y="1086300"/>
              <a:ext cx="658275" cy="898775"/>
            </a:xfrm>
            <a:custGeom>
              <a:avLst/>
              <a:gdLst/>
              <a:ahLst/>
              <a:cxnLst/>
              <a:rect l="l" t="t" r="r" b="b"/>
              <a:pathLst>
                <a:path w="26331" h="35951" extrusionOk="0">
                  <a:moveTo>
                    <a:pt x="15273" y="10988"/>
                  </a:moveTo>
                  <a:cubicBezTo>
                    <a:pt x="15629" y="10988"/>
                    <a:pt x="15739" y="11453"/>
                    <a:pt x="15848" y="11672"/>
                  </a:cubicBezTo>
                  <a:cubicBezTo>
                    <a:pt x="15958" y="11891"/>
                    <a:pt x="16067" y="12357"/>
                    <a:pt x="16067" y="12685"/>
                  </a:cubicBezTo>
                  <a:cubicBezTo>
                    <a:pt x="15739" y="12466"/>
                    <a:pt x="15383" y="12247"/>
                    <a:pt x="15273" y="11782"/>
                  </a:cubicBezTo>
                  <a:cubicBezTo>
                    <a:pt x="15273" y="11672"/>
                    <a:pt x="15164" y="11563"/>
                    <a:pt x="15164" y="11317"/>
                  </a:cubicBezTo>
                  <a:cubicBezTo>
                    <a:pt x="15164" y="11098"/>
                    <a:pt x="14945" y="10988"/>
                    <a:pt x="15273" y="10988"/>
                  </a:cubicBezTo>
                  <a:close/>
                  <a:moveTo>
                    <a:pt x="11965" y="12673"/>
                  </a:moveTo>
                  <a:cubicBezTo>
                    <a:pt x="12004" y="12673"/>
                    <a:pt x="12048" y="12677"/>
                    <a:pt x="12098" y="12685"/>
                  </a:cubicBezTo>
                  <a:cubicBezTo>
                    <a:pt x="12427" y="12685"/>
                    <a:pt x="12783" y="13260"/>
                    <a:pt x="12892" y="13506"/>
                  </a:cubicBezTo>
                  <a:cubicBezTo>
                    <a:pt x="13111" y="13835"/>
                    <a:pt x="13220" y="14300"/>
                    <a:pt x="13220" y="14628"/>
                  </a:cubicBezTo>
                  <a:cubicBezTo>
                    <a:pt x="12646" y="14409"/>
                    <a:pt x="12208" y="14054"/>
                    <a:pt x="11961" y="13616"/>
                  </a:cubicBezTo>
                  <a:cubicBezTo>
                    <a:pt x="11758" y="13286"/>
                    <a:pt x="11461" y="12673"/>
                    <a:pt x="11965" y="12673"/>
                  </a:cubicBezTo>
                  <a:close/>
                  <a:moveTo>
                    <a:pt x="18120" y="12001"/>
                  </a:moveTo>
                  <a:lnTo>
                    <a:pt x="18120" y="12001"/>
                  </a:lnTo>
                  <a:cubicBezTo>
                    <a:pt x="18010" y="14738"/>
                    <a:pt x="18476" y="17475"/>
                    <a:pt x="18941" y="20103"/>
                  </a:cubicBezTo>
                  <a:cubicBezTo>
                    <a:pt x="19160" y="21717"/>
                    <a:pt x="19160" y="24564"/>
                    <a:pt x="20063" y="26042"/>
                  </a:cubicBezTo>
                  <a:cubicBezTo>
                    <a:pt x="18804" y="26370"/>
                    <a:pt x="17572" y="26617"/>
                    <a:pt x="16998" y="26836"/>
                  </a:cubicBezTo>
                  <a:lnTo>
                    <a:pt x="16751" y="26836"/>
                  </a:lnTo>
                  <a:cubicBezTo>
                    <a:pt x="13686" y="23880"/>
                    <a:pt x="12098" y="19528"/>
                    <a:pt x="9224" y="16243"/>
                  </a:cubicBezTo>
                  <a:lnTo>
                    <a:pt x="9224" y="16243"/>
                  </a:lnTo>
                  <a:cubicBezTo>
                    <a:pt x="9931" y="16565"/>
                    <a:pt x="10759" y="16783"/>
                    <a:pt x="11494" y="16783"/>
                  </a:cubicBezTo>
                  <a:cubicBezTo>
                    <a:pt x="12325" y="16783"/>
                    <a:pt x="13040" y="16504"/>
                    <a:pt x="13330" y="15778"/>
                  </a:cubicBezTo>
                  <a:cubicBezTo>
                    <a:pt x="13330" y="15668"/>
                    <a:pt x="13330" y="15668"/>
                    <a:pt x="13467" y="15668"/>
                  </a:cubicBezTo>
                  <a:cubicBezTo>
                    <a:pt x="13576" y="15559"/>
                    <a:pt x="13576" y="15313"/>
                    <a:pt x="13576" y="15203"/>
                  </a:cubicBezTo>
                  <a:cubicBezTo>
                    <a:pt x="13687" y="15214"/>
                    <a:pt x="13799" y="15219"/>
                    <a:pt x="13911" y="15219"/>
                  </a:cubicBezTo>
                  <a:cubicBezTo>
                    <a:pt x="14937" y="15219"/>
                    <a:pt x="15982" y="14761"/>
                    <a:pt x="16204" y="13725"/>
                  </a:cubicBezTo>
                  <a:cubicBezTo>
                    <a:pt x="16204" y="13506"/>
                    <a:pt x="16313" y="13369"/>
                    <a:pt x="16313" y="13150"/>
                  </a:cubicBezTo>
                  <a:cubicBezTo>
                    <a:pt x="16459" y="13150"/>
                    <a:pt x="16605" y="13199"/>
                    <a:pt x="16759" y="13199"/>
                  </a:cubicBezTo>
                  <a:cubicBezTo>
                    <a:pt x="16836" y="13199"/>
                    <a:pt x="16915" y="13187"/>
                    <a:pt x="16998" y="13150"/>
                  </a:cubicBezTo>
                  <a:cubicBezTo>
                    <a:pt x="17572" y="13150"/>
                    <a:pt x="17901" y="12576"/>
                    <a:pt x="18120" y="12001"/>
                  </a:cubicBezTo>
                  <a:close/>
                  <a:moveTo>
                    <a:pt x="11433" y="560"/>
                  </a:moveTo>
                  <a:cubicBezTo>
                    <a:pt x="16092" y="560"/>
                    <a:pt x="20725" y="3768"/>
                    <a:pt x="21541" y="8826"/>
                  </a:cubicBezTo>
                  <a:cubicBezTo>
                    <a:pt x="22362" y="14190"/>
                    <a:pt x="20063" y="19418"/>
                    <a:pt x="22472" y="24454"/>
                  </a:cubicBezTo>
                  <a:cubicBezTo>
                    <a:pt x="22225" y="25139"/>
                    <a:pt x="21322" y="25577"/>
                    <a:pt x="20309" y="25932"/>
                  </a:cubicBezTo>
                  <a:cubicBezTo>
                    <a:pt x="19488" y="24564"/>
                    <a:pt x="19488" y="21581"/>
                    <a:pt x="19160" y="19993"/>
                  </a:cubicBezTo>
                  <a:cubicBezTo>
                    <a:pt x="18695" y="17256"/>
                    <a:pt x="18257" y="14190"/>
                    <a:pt x="18366" y="11317"/>
                  </a:cubicBezTo>
                  <a:cubicBezTo>
                    <a:pt x="18476" y="11098"/>
                    <a:pt x="18476" y="10879"/>
                    <a:pt x="18476" y="10769"/>
                  </a:cubicBezTo>
                  <a:cubicBezTo>
                    <a:pt x="18476" y="10632"/>
                    <a:pt x="18476" y="10632"/>
                    <a:pt x="18366" y="10632"/>
                  </a:cubicBezTo>
                  <a:lnTo>
                    <a:pt x="18257" y="10632"/>
                  </a:lnTo>
                  <a:lnTo>
                    <a:pt x="18257" y="10769"/>
                  </a:lnTo>
                  <a:cubicBezTo>
                    <a:pt x="18120" y="11317"/>
                    <a:pt x="17791" y="12466"/>
                    <a:pt x="17107" y="12822"/>
                  </a:cubicBezTo>
                  <a:cubicBezTo>
                    <a:pt x="16998" y="12877"/>
                    <a:pt x="16854" y="12904"/>
                    <a:pt x="16710" y="12904"/>
                  </a:cubicBezTo>
                  <a:cubicBezTo>
                    <a:pt x="16566" y="12904"/>
                    <a:pt x="16423" y="12877"/>
                    <a:pt x="16313" y="12822"/>
                  </a:cubicBezTo>
                  <a:cubicBezTo>
                    <a:pt x="16313" y="12001"/>
                    <a:pt x="16067" y="11207"/>
                    <a:pt x="15629" y="10769"/>
                  </a:cubicBezTo>
                  <a:cubicBezTo>
                    <a:pt x="15458" y="10674"/>
                    <a:pt x="15300" y="10539"/>
                    <a:pt x="15146" y="10539"/>
                  </a:cubicBezTo>
                  <a:cubicBezTo>
                    <a:pt x="15079" y="10539"/>
                    <a:pt x="15012" y="10565"/>
                    <a:pt x="14945" y="10632"/>
                  </a:cubicBezTo>
                  <a:cubicBezTo>
                    <a:pt x="14589" y="10879"/>
                    <a:pt x="14835" y="11453"/>
                    <a:pt x="14945" y="11672"/>
                  </a:cubicBezTo>
                  <a:cubicBezTo>
                    <a:pt x="15054" y="12357"/>
                    <a:pt x="15520" y="12822"/>
                    <a:pt x="16067" y="13041"/>
                  </a:cubicBezTo>
                  <a:cubicBezTo>
                    <a:pt x="16067" y="13260"/>
                    <a:pt x="15958" y="13506"/>
                    <a:pt x="15958" y="13616"/>
                  </a:cubicBezTo>
                  <a:lnTo>
                    <a:pt x="15958" y="13725"/>
                  </a:lnTo>
                  <a:cubicBezTo>
                    <a:pt x="15706" y="14500"/>
                    <a:pt x="15038" y="14826"/>
                    <a:pt x="14333" y="14826"/>
                  </a:cubicBezTo>
                  <a:cubicBezTo>
                    <a:pt x="14117" y="14826"/>
                    <a:pt x="13898" y="14796"/>
                    <a:pt x="13686" y="14738"/>
                  </a:cubicBezTo>
                  <a:cubicBezTo>
                    <a:pt x="13576" y="13616"/>
                    <a:pt x="12536" y="12138"/>
                    <a:pt x="11523" y="12138"/>
                  </a:cubicBezTo>
                  <a:cubicBezTo>
                    <a:pt x="11414" y="12138"/>
                    <a:pt x="11277" y="12247"/>
                    <a:pt x="11277" y="12247"/>
                  </a:cubicBezTo>
                  <a:cubicBezTo>
                    <a:pt x="11277" y="13506"/>
                    <a:pt x="12098" y="14628"/>
                    <a:pt x="13220" y="15094"/>
                  </a:cubicBezTo>
                  <a:lnTo>
                    <a:pt x="13220" y="15559"/>
                  </a:lnTo>
                  <a:cubicBezTo>
                    <a:pt x="12815" y="16151"/>
                    <a:pt x="12132" y="16379"/>
                    <a:pt x="11385" y="16379"/>
                  </a:cubicBezTo>
                  <a:cubicBezTo>
                    <a:pt x="10269" y="16379"/>
                    <a:pt x="9010" y="15870"/>
                    <a:pt x="8321" y="15313"/>
                  </a:cubicBezTo>
                  <a:cubicBezTo>
                    <a:pt x="8212" y="15313"/>
                    <a:pt x="8212" y="15203"/>
                    <a:pt x="8102" y="15203"/>
                  </a:cubicBezTo>
                  <a:cubicBezTo>
                    <a:pt x="8102" y="15203"/>
                    <a:pt x="8102" y="15313"/>
                    <a:pt x="7993" y="15313"/>
                  </a:cubicBezTo>
                  <a:lnTo>
                    <a:pt x="7993" y="15559"/>
                  </a:lnTo>
                  <a:cubicBezTo>
                    <a:pt x="8102" y="15668"/>
                    <a:pt x="8212" y="15668"/>
                    <a:pt x="8321" y="15778"/>
                  </a:cubicBezTo>
                  <a:cubicBezTo>
                    <a:pt x="8896" y="16681"/>
                    <a:pt x="9799" y="17475"/>
                    <a:pt x="10483" y="18515"/>
                  </a:cubicBezTo>
                  <a:cubicBezTo>
                    <a:pt x="10949" y="19418"/>
                    <a:pt x="11414" y="20212"/>
                    <a:pt x="11961" y="21033"/>
                  </a:cubicBezTo>
                  <a:cubicBezTo>
                    <a:pt x="13330" y="22949"/>
                    <a:pt x="14589" y="25358"/>
                    <a:pt x="16423" y="26945"/>
                  </a:cubicBezTo>
                  <a:cubicBezTo>
                    <a:pt x="15383" y="27191"/>
                    <a:pt x="14261" y="27301"/>
                    <a:pt x="13576" y="27739"/>
                  </a:cubicBezTo>
                  <a:cubicBezTo>
                    <a:pt x="13001" y="26261"/>
                    <a:pt x="11168" y="24892"/>
                    <a:pt x="10045" y="23989"/>
                  </a:cubicBezTo>
                  <a:cubicBezTo>
                    <a:pt x="8102" y="22265"/>
                    <a:pt x="5584" y="21827"/>
                    <a:pt x="3997" y="19528"/>
                  </a:cubicBezTo>
                  <a:cubicBezTo>
                    <a:pt x="2382" y="17365"/>
                    <a:pt x="1369" y="14875"/>
                    <a:pt x="1478" y="12138"/>
                  </a:cubicBezTo>
                  <a:cubicBezTo>
                    <a:pt x="1588" y="9045"/>
                    <a:pt x="2628" y="5405"/>
                    <a:pt x="4790" y="3242"/>
                  </a:cubicBezTo>
                  <a:cubicBezTo>
                    <a:pt x="6676" y="1394"/>
                    <a:pt x="9058" y="560"/>
                    <a:pt x="11433" y="560"/>
                  </a:cubicBezTo>
                  <a:close/>
                  <a:moveTo>
                    <a:pt x="22691" y="24892"/>
                  </a:moveTo>
                  <a:cubicBezTo>
                    <a:pt x="22800" y="25358"/>
                    <a:pt x="22910" y="25823"/>
                    <a:pt x="23156" y="26151"/>
                  </a:cubicBezTo>
                  <a:cubicBezTo>
                    <a:pt x="21787" y="26726"/>
                    <a:pt x="20419" y="27410"/>
                    <a:pt x="19050" y="28095"/>
                  </a:cubicBezTo>
                  <a:cubicBezTo>
                    <a:pt x="17436" y="28669"/>
                    <a:pt x="15848" y="29107"/>
                    <a:pt x="14370" y="29792"/>
                  </a:cubicBezTo>
                  <a:cubicBezTo>
                    <a:pt x="14261" y="29354"/>
                    <a:pt x="14151" y="28998"/>
                    <a:pt x="13905" y="28669"/>
                  </a:cubicBezTo>
                  <a:lnTo>
                    <a:pt x="14014" y="28669"/>
                  </a:lnTo>
                  <a:cubicBezTo>
                    <a:pt x="14698" y="28204"/>
                    <a:pt x="15958" y="28204"/>
                    <a:pt x="16751" y="27876"/>
                  </a:cubicBezTo>
                  <a:cubicBezTo>
                    <a:pt x="17682" y="27520"/>
                    <a:pt x="18476" y="27301"/>
                    <a:pt x="19379" y="26945"/>
                  </a:cubicBezTo>
                  <a:cubicBezTo>
                    <a:pt x="20419" y="26507"/>
                    <a:pt x="22225" y="26042"/>
                    <a:pt x="22691" y="24892"/>
                  </a:cubicBezTo>
                  <a:close/>
                  <a:moveTo>
                    <a:pt x="23156" y="26261"/>
                  </a:moveTo>
                  <a:cubicBezTo>
                    <a:pt x="23375" y="26726"/>
                    <a:pt x="23594" y="27191"/>
                    <a:pt x="23731" y="27520"/>
                  </a:cubicBezTo>
                  <a:cubicBezTo>
                    <a:pt x="22362" y="28204"/>
                    <a:pt x="20638" y="28669"/>
                    <a:pt x="19160" y="29244"/>
                  </a:cubicBezTo>
                  <a:cubicBezTo>
                    <a:pt x="17682" y="29682"/>
                    <a:pt x="16204" y="30366"/>
                    <a:pt x="14835" y="30832"/>
                  </a:cubicBezTo>
                  <a:cubicBezTo>
                    <a:pt x="14698" y="30613"/>
                    <a:pt x="14589" y="30257"/>
                    <a:pt x="14479" y="29929"/>
                  </a:cubicBezTo>
                  <a:cubicBezTo>
                    <a:pt x="17572" y="29354"/>
                    <a:pt x="20309" y="27520"/>
                    <a:pt x="23156" y="26261"/>
                  </a:cubicBezTo>
                  <a:close/>
                  <a:moveTo>
                    <a:pt x="23840" y="27739"/>
                  </a:moveTo>
                  <a:cubicBezTo>
                    <a:pt x="23950" y="28095"/>
                    <a:pt x="24169" y="28423"/>
                    <a:pt x="24278" y="28779"/>
                  </a:cubicBezTo>
                  <a:cubicBezTo>
                    <a:pt x="23541" y="29719"/>
                    <a:pt x="16716" y="32359"/>
                    <a:pt x="15547" y="32359"/>
                  </a:cubicBezTo>
                  <a:cubicBezTo>
                    <a:pt x="15457" y="32359"/>
                    <a:pt x="15400" y="32343"/>
                    <a:pt x="15383" y="32310"/>
                  </a:cubicBezTo>
                  <a:lnTo>
                    <a:pt x="15273" y="32310"/>
                  </a:lnTo>
                  <a:cubicBezTo>
                    <a:pt x="15164" y="31844"/>
                    <a:pt x="15054" y="31407"/>
                    <a:pt x="14835" y="31051"/>
                  </a:cubicBezTo>
                  <a:cubicBezTo>
                    <a:pt x="16423" y="30613"/>
                    <a:pt x="17901" y="29792"/>
                    <a:pt x="19488" y="29354"/>
                  </a:cubicBezTo>
                  <a:cubicBezTo>
                    <a:pt x="20857" y="28888"/>
                    <a:pt x="22581" y="28560"/>
                    <a:pt x="23840" y="27739"/>
                  </a:cubicBezTo>
                  <a:close/>
                  <a:moveTo>
                    <a:pt x="24415" y="28998"/>
                  </a:moveTo>
                  <a:cubicBezTo>
                    <a:pt x="24415" y="29107"/>
                    <a:pt x="24525" y="29244"/>
                    <a:pt x="24525" y="29354"/>
                  </a:cubicBezTo>
                  <a:cubicBezTo>
                    <a:pt x="24743" y="29682"/>
                    <a:pt x="24962" y="30038"/>
                    <a:pt x="25209" y="30476"/>
                  </a:cubicBezTo>
                  <a:cubicBezTo>
                    <a:pt x="23265" y="31297"/>
                    <a:pt x="21213" y="31626"/>
                    <a:pt x="19269" y="32200"/>
                  </a:cubicBezTo>
                  <a:cubicBezTo>
                    <a:pt x="18120" y="32529"/>
                    <a:pt x="16642" y="32775"/>
                    <a:pt x="15629" y="33459"/>
                  </a:cubicBezTo>
                  <a:cubicBezTo>
                    <a:pt x="15520" y="33104"/>
                    <a:pt x="15520" y="32885"/>
                    <a:pt x="15520" y="32775"/>
                  </a:cubicBezTo>
                  <a:cubicBezTo>
                    <a:pt x="15383" y="32775"/>
                    <a:pt x="15383" y="32666"/>
                    <a:pt x="15383" y="32529"/>
                  </a:cubicBezTo>
                  <a:cubicBezTo>
                    <a:pt x="17326" y="32419"/>
                    <a:pt x="19625" y="31516"/>
                    <a:pt x="21432" y="30613"/>
                  </a:cubicBezTo>
                  <a:cubicBezTo>
                    <a:pt x="22225" y="30257"/>
                    <a:pt x="23731" y="29792"/>
                    <a:pt x="24415" y="28998"/>
                  </a:cubicBezTo>
                  <a:close/>
                  <a:moveTo>
                    <a:pt x="25318" y="30722"/>
                  </a:moveTo>
                  <a:cubicBezTo>
                    <a:pt x="25428" y="30832"/>
                    <a:pt x="25428" y="30941"/>
                    <a:pt x="25537" y="31051"/>
                  </a:cubicBezTo>
                  <a:cubicBezTo>
                    <a:pt x="22362" y="32419"/>
                    <a:pt x="18941" y="32994"/>
                    <a:pt x="15848" y="34363"/>
                  </a:cubicBezTo>
                  <a:cubicBezTo>
                    <a:pt x="15848" y="34253"/>
                    <a:pt x="15739" y="34034"/>
                    <a:pt x="15739" y="33678"/>
                  </a:cubicBezTo>
                  <a:cubicBezTo>
                    <a:pt x="16888" y="32994"/>
                    <a:pt x="18941" y="32775"/>
                    <a:pt x="20309" y="32419"/>
                  </a:cubicBezTo>
                  <a:cubicBezTo>
                    <a:pt x="22006" y="31981"/>
                    <a:pt x="23731" y="31516"/>
                    <a:pt x="25318" y="30722"/>
                  </a:cubicBezTo>
                  <a:close/>
                  <a:moveTo>
                    <a:pt x="25647" y="31516"/>
                  </a:moveTo>
                  <a:cubicBezTo>
                    <a:pt x="25647" y="32091"/>
                    <a:pt x="25318" y="32529"/>
                    <a:pt x="25209" y="33104"/>
                  </a:cubicBezTo>
                  <a:cubicBezTo>
                    <a:pt x="23950" y="33213"/>
                    <a:pt x="22691" y="34144"/>
                    <a:pt x="21432" y="34582"/>
                  </a:cubicBezTo>
                  <a:cubicBezTo>
                    <a:pt x="20063" y="35047"/>
                    <a:pt x="18695" y="35403"/>
                    <a:pt x="17326" y="35622"/>
                  </a:cubicBezTo>
                  <a:cubicBezTo>
                    <a:pt x="17217" y="35512"/>
                    <a:pt x="17107" y="35512"/>
                    <a:pt x="16998" y="35403"/>
                  </a:cubicBezTo>
                  <a:cubicBezTo>
                    <a:pt x="16888" y="35266"/>
                    <a:pt x="16751" y="35156"/>
                    <a:pt x="16532" y="35047"/>
                  </a:cubicBezTo>
                  <a:cubicBezTo>
                    <a:pt x="16423" y="34937"/>
                    <a:pt x="16313" y="34828"/>
                    <a:pt x="16204" y="34718"/>
                  </a:cubicBezTo>
                  <a:cubicBezTo>
                    <a:pt x="19379" y="33678"/>
                    <a:pt x="22691" y="33213"/>
                    <a:pt x="25647" y="31516"/>
                  </a:cubicBezTo>
                  <a:close/>
                  <a:moveTo>
                    <a:pt x="11490" y="1"/>
                  </a:moveTo>
                  <a:cubicBezTo>
                    <a:pt x="7154" y="1"/>
                    <a:pt x="3508" y="2081"/>
                    <a:pt x="1834" y="6417"/>
                  </a:cubicBezTo>
                  <a:cubicBezTo>
                    <a:pt x="219" y="10769"/>
                    <a:pt x="0" y="15313"/>
                    <a:pt x="2628" y="19418"/>
                  </a:cubicBezTo>
                  <a:cubicBezTo>
                    <a:pt x="3641" y="20896"/>
                    <a:pt x="5009" y="22265"/>
                    <a:pt x="6624" y="23086"/>
                  </a:cubicBezTo>
                  <a:cubicBezTo>
                    <a:pt x="9115" y="24208"/>
                    <a:pt x="12098" y="26261"/>
                    <a:pt x="13467" y="28669"/>
                  </a:cubicBezTo>
                  <a:cubicBezTo>
                    <a:pt x="13467" y="28779"/>
                    <a:pt x="13467" y="28779"/>
                    <a:pt x="13576" y="28779"/>
                  </a:cubicBezTo>
                  <a:cubicBezTo>
                    <a:pt x="13795" y="29573"/>
                    <a:pt x="14014" y="30366"/>
                    <a:pt x="14261" y="31051"/>
                  </a:cubicBezTo>
                  <a:cubicBezTo>
                    <a:pt x="14698" y="32310"/>
                    <a:pt x="15054" y="33569"/>
                    <a:pt x="15383" y="34718"/>
                  </a:cubicBezTo>
                  <a:cubicBezTo>
                    <a:pt x="15383" y="34828"/>
                    <a:pt x="15520" y="34937"/>
                    <a:pt x="15739" y="34937"/>
                  </a:cubicBezTo>
                  <a:lnTo>
                    <a:pt x="15848" y="34937"/>
                  </a:lnTo>
                  <a:cubicBezTo>
                    <a:pt x="16067" y="35047"/>
                    <a:pt x="16313" y="35266"/>
                    <a:pt x="16532" y="35512"/>
                  </a:cubicBezTo>
                  <a:cubicBezTo>
                    <a:pt x="16642" y="35622"/>
                    <a:pt x="16888" y="35731"/>
                    <a:pt x="16998" y="35950"/>
                  </a:cubicBezTo>
                  <a:cubicBezTo>
                    <a:pt x="17107" y="35950"/>
                    <a:pt x="17217" y="35950"/>
                    <a:pt x="17326" y="35841"/>
                  </a:cubicBezTo>
                  <a:cubicBezTo>
                    <a:pt x="17705" y="35898"/>
                    <a:pt x="18069" y="35924"/>
                    <a:pt x="18423" y="35924"/>
                  </a:cubicBezTo>
                  <a:cubicBezTo>
                    <a:pt x="20957" y="35924"/>
                    <a:pt x="22916" y="34578"/>
                    <a:pt x="25318" y="33569"/>
                  </a:cubicBezTo>
                  <a:cubicBezTo>
                    <a:pt x="25428" y="33569"/>
                    <a:pt x="25428" y="33459"/>
                    <a:pt x="25428" y="33459"/>
                  </a:cubicBezTo>
                  <a:lnTo>
                    <a:pt x="25537" y="33459"/>
                  </a:lnTo>
                  <a:cubicBezTo>
                    <a:pt x="25784" y="33213"/>
                    <a:pt x="25784" y="32775"/>
                    <a:pt x="25893" y="32529"/>
                  </a:cubicBezTo>
                  <a:cubicBezTo>
                    <a:pt x="25893" y="32310"/>
                    <a:pt x="26003" y="32200"/>
                    <a:pt x="26003" y="31981"/>
                  </a:cubicBezTo>
                  <a:lnTo>
                    <a:pt x="26112" y="31981"/>
                  </a:lnTo>
                  <a:cubicBezTo>
                    <a:pt x="26222" y="31981"/>
                    <a:pt x="26331" y="31844"/>
                    <a:pt x="26222" y="31735"/>
                  </a:cubicBezTo>
                  <a:cubicBezTo>
                    <a:pt x="26222" y="30722"/>
                    <a:pt x="25209" y="29463"/>
                    <a:pt x="24743" y="28560"/>
                  </a:cubicBezTo>
                  <a:cubicBezTo>
                    <a:pt x="24169" y="27055"/>
                    <a:pt x="23265" y="25686"/>
                    <a:pt x="22800" y="24099"/>
                  </a:cubicBezTo>
                  <a:lnTo>
                    <a:pt x="22691" y="24099"/>
                  </a:lnTo>
                  <a:cubicBezTo>
                    <a:pt x="20747" y="18843"/>
                    <a:pt x="23156" y="13506"/>
                    <a:pt x="22006" y="8251"/>
                  </a:cubicBezTo>
                  <a:cubicBezTo>
                    <a:pt x="21103" y="3790"/>
                    <a:pt x="17107" y="368"/>
                    <a:pt x="12536" y="40"/>
                  </a:cubicBezTo>
                  <a:cubicBezTo>
                    <a:pt x="12184" y="14"/>
                    <a:pt x="11835" y="1"/>
                    <a:pt x="114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3">
  <p:cSld name="CUSTOM_22"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7" name="Google Shape;1317;p26"/>
          <p:cNvGrpSpPr/>
          <p:nvPr/>
        </p:nvGrpSpPr>
        <p:grpSpPr>
          <a:xfrm>
            <a:off x="257696" y="304736"/>
            <a:ext cx="8637760" cy="4545983"/>
            <a:chOff x="586289" y="539500"/>
            <a:chExt cx="7980929" cy="4076750"/>
          </a:xfrm>
        </p:grpSpPr>
        <p:sp>
          <p:nvSpPr>
            <p:cNvPr id="1318" name="Google Shape;1318;p26"/>
            <p:cNvSpPr/>
            <p:nvPr/>
          </p:nvSpPr>
          <p:spPr>
            <a:xfrm>
              <a:off x="1181299" y="600450"/>
              <a:ext cx="6734251" cy="91376"/>
            </a:xfrm>
            <a:custGeom>
              <a:avLst/>
              <a:gdLst/>
              <a:ahLst/>
              <a:cxnLst/>
              <a:rect l="l" t="t" r="r" b="b"/>
              <a:pathLst>
                <a:path w="51334" h="1448" extrusionOk="0">
                  <a:moveTo>
                    <a:pt x="39037" y="0"/>
                  </a:moveTo>
                  <a:cubicBezTo>
                    <a:pt x="29338" y="0"/>
                    <a:pt x="19618" y="663"/>
                    <a:pt x="9894" y="663"/>
                  </a:cubicBezTo>
                  <a:cubicBezTo>
                    <a:pt x="6769" y="663"/>
                    <a:pt x="3644" y="595"/>
                    <a:pt x="518" y="414"/>
                  </a:cubicBezTo>
                  <a:cubicBezTo>
                    <a:pt x="1" y="414"/>
                    <a:pt x="1" y="1198"/>
                    <a:pt x="518" y="1198"/>
                  </a:cubicBezTo>
                  <a:cubicBezTo>
                    <a:pt x="3644" y="1379"/>
                    <a:pt x="6769" y="1447"/>
                    <a:pt x="9894" y="1447"/>
                  </a:cubicBezTo>
                  <a:cubicBezTo>
                    <a:pt x="19618" y="1447"/>
                    <a:pt x="29338" y="784"/>
                    <a:pt x="39037" y="784"/>
                  </a:cubicBezTo>
                  <a:cubicBezTo>
                    <a:pt x="42962" y="784"/>
                    <a:pt x="46884" y="893"/>
                    <a:pt x="50801" y="1198"/>
                  </a:cubicBezTo>
                  <a:cubicBezTo>
                    <a:pt x="50822" y="1200"/>
                    <a:pt x="50842" y="1201"/>
                    <a:pt x="50860" y="1201"/>
                  </a:cubicBezTo>
                  <a:cubicBezTo>
                    <a:pt x="51334" y="1201"/>
                    <a:pt x="51314" y="474"/>
                    <a:pt x="50801" y="414"/>
                  </a:cubicBezTo>
                  <a:cubicBezTo>
                    <a:pt x="46884" y="109"/>
                    <a:pt x="42962" y="0"/>
                    <a:pt x="390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9" name="Google Shape;1319;p26"/>
            <p:cNvGrpSpPr/>
            <p:nvPr/>
          </p:nvGrpSpPr>
          <p:grpSpPr>
            <a:xfrm>
              <a:off x="586289" y="539500"/>
              <a:ext cx="741929" cy="4076750"/>
              <a:chOff x="586289" y="539500"/>
              <a:chExt cx="741929" cy="4076750"/>
            </a:xfrm>
          </p:grpSpPr>
          <p:sp>
            <p:nvSpPr>
              <p:cNvPr id="1320" name="Google Shape;1320;p26"/>
              <p:cNvSpPr/>
              <p:nvPr/>
            </p:nvSpPr>
            <p:spPr>
              <a:xfrm>
                <a:off x="693127" y="671579"/>
                <a:ext cx="103871" cy="3433543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54410" extrusionOk="0">
                    <a:moveTo>
                      <a:pt x="549" y="0"/>
                    </a:moveTo>
                    <a:cubicBezTo>
                      <a:pt x="353" y="0"/>
                      <a:pt x="173" y="133"/>
                      <a:pt x="204" y="400"/>
                    </a:cubicBezTo>
                    <a:cubicBezTo>
                      <a:pt x="862" y="18284"/>
                      <a:pt x="533" y="36184"/>
                      <a:pt x="0" y="54022"/>
                    </a:cubicBezTo>
                    <a:cubicBezTo>
                      <a:pt x="0" y="54280"/>
                      <a:pt x="196" y="54410"/>
                      <a:pt x="392" y="54410"/>
                    </a:cubicBezTo>
                    <a:cubicBezTo>
                      <a:pt x="588" y="54410"/>
                      <a:pt x="784" y="54280"/>
                      <a:pt x="784" y="54022"/>
                    </a:cubicBezTo>
                    <a:cubicBezTo>
                      <a:pt x="1317" y="36184"/>
                      <a:pt x="1646" y="18284"/>
                      <a:pt x="988" y="400"/>
                    </a:cubicBezTo>
                    <a:cubicBezTo>
                      <a:pt x="956" y="133"/>
                      <a:pt x="745" y="0"/>
                      <a:pt x="5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21" name="Google Shape;1321;p26"/>
              <p:cNvGrpSpPr/>
              <p:nvPr/>
            </p:nvGrpSpPr>
            <p:grpSpPr>
              <a:xfrm>
                <a:off x="586289" y="539500"/>
                <a:ext cx="741929" cy="740539"/>
                <a:chOff x="586289" y="539500"/>
                <a:chExt cx="741929" cy="740539"/>
              </a:xfrm>
            </p:grpSpPr>
            <p:sp>
              <p:nvSpPr>
                <p:cNvPr id="1322" name="Google Shape;1322;p26"/>
                <p:cNvSpPr/>
                <p:nvPr/>
              </p:nvSpPr>
              <p:spPr>
                <a:xfrm>
                  <a:off x="600677" y="564868"/>
                  <a:ext cx="84561" cy="647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0" h="10254" extrusionOk="0">
                      <a:moveTo>
                        <a:pt x="481" y="1"/>
                      </a:moveTo>
                      <a:cubicBezTo>
                        <a:pt x="249" y="1"/>
                        <a:pt x="0" y="198"/>
                        <a:pt x="39" y="524"/>
                      </a:cubicBezTo>
                      <a:cubicBezTo>
                        <a:pt x="619" y="3596"/>
                        <a:pt x="556" y="6731"/>
                        <a:pt x="556" y="9865"/>
                      </a:cubicBezTo>
                      <a:cubicBezTo>
                        <a:pt x="556" y="10124"/>
                        <a:pt x="752" y="10253"/>
                        <a:pt x="948" y="10253"/>
                      </a:cubicBezTo>
                      <a:cubicBezTo>
                        <a:pt x="1144" y="10253"/>
                        <a:pt x="1340" y="10124"/>
                        <a:pt x="1340" y="9865"/>
                      </a:cubicBezTo>
                      <a:cubicBezTo>
                        <a:pt x="1340" y="6652"/>
                        <a:pt x="1340" y="3455"/>
                        <a:pt x="822" y="257"/>
                      </a:cubicBezTo>
                      <a:cubicBezTo>
                        <a:pt x="768" y="80"/>
                        <a:pt x="628" y="1"/>
                        <a:pt x="48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3" name="Google Shape;1323;p26"/>
                <p:cNvSpPr/>
                <p:nvPr/>
              </p:nvSpPr>
              <p:spPr>
                <a:xfrm>
                  <a:off x="792013" y="902797"/>
                  <a:ext cx="54460" cy="313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3" h="4962" extrusionOk="0">
                      <a:moveTo>
                        <a:pt x="392" y="0"/>
                      </a:moveTo>
                      <a:cubicBezTo>
                        <a:pt x="197" y="0"/>
                        <a:pt x="1" y="129"/>
                        <a:pt x="1" y="388"/>
                      </a:cubicBezTo>
                      <a:cubicBezTo>
                        <a:pt x="1" y="1767"/>
                        <a:pt x="79" y="3194"/>
                        <a:pt x="1" y="4573"/>
                      </a:cubicBezTo>
                      <a:cubicBezTo>
                        <a:pt x="1" y="4832"/>
                        <a:pt x="197" y="4961"/>
                        <a:pt x="392" y="4961"/>
                      </a:cubicBezTo>
                      <a:cubicBezTo>
                        <a:pt x="588" y="4961"/>
                        <a:pt x="784" y="4832"/>
                        <a:pt x="784" y="4573"/>
                      </a:cubicBezTo>
                      <a:cubicBezTo>
                        <a:pt x="863" y="3194"/>
                        <a:pt x="784" y="1767"/>
                        <a:pt x="784" y="388"/>
                      </a:cubicBezTo>
                      <a:cubicBezTo>
                        <a:pt x="784" y="129"/>
                        <a:pt x="588" y="0"/>
                        <a:pt x="3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4" name="Google Shape;1324;p26"/>
                <p:cNvSpPr/>
                <p:nvPr/>
              </p:nvSpPr>
              <p:spPr>
                <a:xfrm>
                  <a:off x="800911" y="877807"/>
                  <a:ext cx="148423" cy="49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785" extrusionOk="0">
                      <a:moveTo>
                        <a:pt x="518" y="0"/>
                      </a:moveTo>
                      <a:cubicBezTo>
                        <a:pt x="1" y="0"/>
                        <a:pt x="1" y="784"/>
                        <a:pt x="518" y="784"/>
                      </a:cubicBezTo>
                      <a:lnTo>
                        <a:pt x="1819" y="784"/>
                      </a:lnTo>
                      <a:cubicBezTo>
                        <a:pt x="2352" y="784"/>
                        <a:pt x="2352" y="0"/>
                        <a:pt x="181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5" name="Google Shape;1325;p26"/>
                <p:cNvSpPr/>
                <p:nvPr/>
              </p:nvSpPr>
              <p:spPr>
                <a:xfrm>
                  <a:off x="890962" y="745728"/>
                  <a:ext cx="49474" cy="1652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4" h="2619" extrusionOk="0">
                      <a:moveTo>
                        <a:pt x="392" y="1"/>
                      </a:moveTo>
                      <a:cubicBezTo>
                        <a:pt x="196" y="1"/>
                        <a:pt x="0" y="134"/>
                        <a:pt x="0" y="401"/>
                      </a:cubicBezTo>
                      <a:lnTo>
                        <a:pt x="0" y="2219"/>
                      </a:lnTo>
                      <a:cubicBezTo>
                        <a:pt x="0" y="2485"/>
                        <a:pt x="196" y="2618"/>
                        <a:pt x="392" y="2618"/>
                      </a:cubicBezTo>
                      <a:cubicBezTo>
                        <a:pt x="588" y="2618"/>
                        <a:pt x="784" y="2485"/>
                        <a:pt x="784" y="2219"/>
                      </a:cubicBezTo>
                      <a:lnTo>
                        <a:pt x="784" y="401"/>
                      </a:lnTo>
                      <a:cubicBezTo>
                        <a:pt x="784" y="134"/>
                        <a:pt x="588" y="1"/>
                        <a:pt x="39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6" name="Google Shape;1326;p26"/>
                <p:cNvSpPr/>
                <p:nvPr/>
              </p:nvSpPr>
              <p:spPr>
                <a:xfrm>
                  <a:off x="1268332" y="548335"/>
                  <a:ext cx="59887" cy="2303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9" h="3650" extrusionOk="0">
                      <a:moveTo>
                        <a:pt x="520" y="1"/>
                      </a:moveTo>
                      <a:cubicBezTo>
                        <a:pt x="283" y="1"/>
                        <a:pt x="0" y="200"/>
                        <a:pt x="39" y="519"/>
                      </a:cubicBezTo>
                      <a:cubicBezTo>
                        <a:pt x="164" y="1428"/>
                        <a:pt x="164" y="2353"/>
                        <a:pt x="39" y="3262"/>
                      </a:cubicBezTo>
                      <a:cubicBezTo>
                        <a:pt x="8" y="3521"/>
                        <a:pt x="188" y="3650"/>
                        <a:pt x="384" y="3650"/>
                      </a:cubicBezTo>
                      <a:cubicBezTo>
                        <a:pt x="580" y="3650"/>
                        <a:pt x="791" y="3521"/>
                        <a:pt x="823" y="3262"/>
                      </a:cubicBezTo>
                      <a:cubicBezTo>
                        <a:pt x="948" y="2290"/>
                        <a:pt x="948" y="1303"/>
                        <a:pt x="823" y="253"/>
                      </a:cubicBezTo>
                      <a:cubicBezTo>
                        <a:pt x="799" y="78"/>
                        <a:pt x="668" y="1"/>
                        <a:pt x="52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7" name="Google Shape;1327;p26"/>
                <p:cNvSpPr/>
                <p:nvPr/>
              </p:nvSpPr>
              <p:spPr>
                <a:xfrm>
                  <a:off x="586289" y="539500"/>
                  <a:ext cx="733974" cy="49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31" h="785" extrusionOk="0">
                      <a:moveTo>
                        <a:pt x="518" y="1"/>
                      </a:moveTo>
                      <a:cubicBezTo>
                        <a:pt x="0" y="1"/>
                        <a:pt x="0" y="784"/>
                        <a:pt x="518" y="784"/>
                      </a:cubicBezTo>
                      <a:lnTo>
                        <a:pt x="11098" y="784"/>
                      </a:lnTo>
                      <a:cubicBezTo>
                        <a:pt x="11631" y="784"/>
                        <a:pt x="11631" y="1"/>
                        <a:pt x="1109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8" name="Google Shape;1328;p26"/>
                <p:cNvSpPr/>
                <p:nvPr/>
              </p:nvSpPr>
              <p:spPr>
                <a:xfrm>
                  <a:off x="866225" y="712345"/>
                  <a:ext cx="415294" cy="6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1" h="1053" extrusionOk="0">
                      <a:moveTo>
                        <a:pt x="5943" y="1"/>
                      </a:moveTo>
                      <a:cubicBezTo>
                        <a:pt x="5922" y="1"/>
                        <a:pt x="5900" y="2"/>
                        <a:pt x="5878" y="5"/>
                      </a:cubicBezTo>
                      <a:cubicBezTo>
                        <a:pt x="4987" y="204"/>
                        <a:pt x="4076" y="269"/>
                        <a:pt x="3164" y="269"/>
                      </a:cubicBezTo>
                      <a:cubicBezTo>
                        <a:pt x="2281" y="269"/>
                        <a:pt x="1397" y="208"/>
                        <a:pt x="533" y="146"/>
                      </a:cubicBezTo>
                      <a:cubicBezTo>
                        <a:pt x="513" y="143"/>
                        <a:pt x="493" y="142"/>
                        <a:pt x="474" y="142"/>
                      </a:cubicBezTo>
                      <a:cubicBezTo>
                        <a:pt x="1" y="142"/>
                        <a:pt x="21" y="869"/>
                        <a:pt x="533" y="930"/>
                      </a:cubicBezTo>
                      <a:cubicBezTo>
                        <a:pt x="1467" y="991"/>
                        <a:pt x="2382" y="1053"/>
                        <a:pt x="3296" y="1053"/>
                      </a:cubicBezTo>
                      <a:cubicBezTo>
                        <a:pt x="4239" y="1053"/>
                        <a:pt x="5182" y="987"/>
                        <a:pt x="6144" y="788"/>
                      </a:cubicBezTo>
                      <a:cubicBezTo>
                        <a:pt x="6580" y="668"/>
                        <a:pt x="6425" y="1"/>
                        <a:pt x="594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9" name="Google Shape;1329;p26"/>
                <p:cNvSpPr/>
                <p:nvPr/>
              </p:nvSpPr>
              <p:spPr>
                <a:xfrm>
                  <a:off x="614939" y="1166135"/>
                  <a:ext cx="230396" cy="113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1" h="1805" extrusionOk="0">
                      <a:moveTo>
                        <a:pt x="455" y="0"/>
                      </a:moveTo>
                      <a:cubicBezTo>
                        <a:pt x="260" y="0"/>
                        <a:pt x="64" y="134"/>
                        <a:pt x="64" y="400"/>
                      </a:cubicBezTo>
                      <a:cubicBezTo>
                        <a:pt x="1" y="1043"/>
                        <a:pt x="330" y="1638"/>
                        <a:pt x="1051" y="1764"/>
                      </a:cubicBezTo>
                      <a:cubicBezTo>
                        <a:pt x="1198" y="1793"/>
                        <a:pt x="1346" y="1804"/>
                        <a:pt x="1493" y="1804"/>
                      </a:cubicBezTo>
                      <a:cubicBezTo>
                        <a:pt x="2066" y="1804"/>
                        <a:pt x="2637" y="1626"/>
                        <a:pt x="3198" y="1576"/>
                      </a:cubicBezTo>
                      <a:cubicBezTo>
                        <a:pt x="3651" y="1515"/>
                        <a:pt x="3480" y="788"/>
                        <a:pt x="3006" y="788"/>
                      </a:cubicBezTo>
                      <a:cubicBezTo>
                        <a:pt x="2987" y="788"/>
                        <a:pt x="2968" y="790"/>
                        <a:pt x="2948" y="792"/>
                      </a:cubicBezTo>
                      <a:cubicBezTo>
                        <a:pt x="2556" y="855"/>
                        <a:pt x="2101" y="980"/>
                        <a:pt x="1631" y="1043"/>
                      </a:cubicBezTo>
                      <a:cubicBezTo>
                        <a:pt x="1114" y="1043"/>
                        <a:pt x="847" y="980"/>
                        <a:pt x="847" y="400"/>
                      </a:cubicBezTo>
                      <a:cubicBezTo>
                        <a:pt x="847" y="134"/>
                        <a:pt x="651" y="0"/>
                        <a:pt x="45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0" name="Google Shape;1330;p26"/>
                <p:cNvSpPr/>
                <p:nvPr/>
              </p:nvSpPr>
              <p:spPr>
                <a:xfrm>
                  <a:off x="647123" y="1150043"/>
                  <a:ext cx="178587" cy="1147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0" h="1819" extrusionOk="0">
                      <a:moveTo>
                        <a:pt x="2438" y="1"/>
                      </a:moveTo>
                      <a:cubicBezTo>
                        <a:pt x="2242" y="1"/>
                        <a:pt x="2046" y="130"/>
                        <a:pt x="2046" y="389"/>
                      </a:cubicBezTo>
                      <a:cubicBezTo>
                        <a:pt x="2046" y="565"/>
                        <a:pt x="2046" y="742"/>
                        <a:pt x="2024" y="907"/>
                      </a:cubicBezTo>
                      <a:lnTo>
                        <a:pt x="2024" y="907"/>
                      </a:lnTo>
                      <a:cubicBezTo>
                        <a:pt x="1882" y="842"/>
                        <a:pt x="1742" y="778"/>
                        <a:pt x="1591" y="718"/>
                      </a:cubicBezTo>
                      <a:cubicBezTo>
                        <a:pt x="1523" y="686"/>
                        <a:pt x="1451" y="670"/>
                        <a:pt x="1381" y="670"/>
                      </a:cubicBezTo>
                      <a:cubicBezTo>
                        <a:pt x="1267" y="670"/>
                        <a:pt x="1160" y="711"/>
                        <a:pt x="1088" y="791"/>
                      </a:cubicBezTo>
                      <a:lnTo>
                        <a:pt x="1088" y="791"/>
                      </a:lnTo>
                      <a:cubicBezTo>
                        <a:pt x="1054" y="769"/>
                        <a:pt x="1023" y="745"/>
                        <a:pt x="996" y="718"/>
                      </a:cubicBezTo>
                      <a:cubicBezTo>
                        <a:pt x="870" y="655"/>
                        <a:pt x="870" y="389"/>
                        <a:pt x="870" y="263"/>
                      </a:cubicBezTo>
                      <a:cubicBezTo>
                        <a:pt x="815" y="86"/>
                        <a:pt x="662" y="6"/>
                        <a:pt x="504" y="6"/>
                      </a:cubicBezTo>
                      <a:cubicBezTo>
                        <a:pt x="258" y="6"/>
                        <a:pt x="1" y="199"/>
                        <a:pt x="86" y="514"/>
                      </a:cubicBezTo>
                      <a:cubicBezTo>
                        <a:pt x="149" y="781"/>
                        <a:pt x="212" y="1047"/>
                        <a:pt x="416" y="1235"/>
                      </a:cubicBezTo>
                      <a:cubicBezTo>
                        <a:pt x="604" y="1502"/>
                        <a:pt x="933" y="1627"/>
                        <a:pt x="1262" y="1690"/>
                      </a:cubicBezTo>
                      <a:cubicBezTo>
                        <a:pt x="1403" y="1690"/>
                        <a:pt x="1550" y="1650"/>
                        <a:pt x="1651" y="1567"/>
                      </a:cubicBezTo>
                      <a:lnTo>
                        <a:pt x="1651" y="1567"/>
                      </a:lnTo>
                      <a:cubicBezTo>
                        <a:pt x="1797" y="1632"/>
                        <a:pt x="1945" y="1698"/>
                        <a:pt x="2108" y="1768"/>
                      </a:cubicBezTo>
                      <a:cubicBezTo>
                        <a:pt x="2182" y="1803"/>
                        <a:pt x="2250" y="1818"/>
                        <a:pt x="2312" y="1818"/>
                      </a:cubicBezTo>
                      <a:cubicBezTo>
                        <a:pt x="2474" y="1818"/>
                        <a:pt x="2598" y="1712"/>
                        <a:pt x="2688" y="1564"/>
                      </a:cubicBezTo>
                      <a:cubicBezTo>
                        <a:pt x="2830" y="1172"/>
                        <a:pt x="2830" y="781"/>
                        <a:pt x="2830" y="389"/>
                      </a:cubicBezTo>
                      <a:cubicBezTo>
                        <a:pt x="2830" y="130"/>
                        <a:pt x="2634" y="1"/>
                        <a:pt x="243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31" name="Google Shape;1331;p26"/>
              <p:cNvGrpSpPr/>
              <p:nvPr/>
            </p:nvGrpSpPr>
            <p:grpSpPr>
              <a:xfrm>
                <a:off x="586289" y="3873691"/>
                <a:ext cx="741929" cy="742559"/>
                <a:chOff x="2872289" y="3473641"/>
                <a:chExt cx="741929" cy="742559"/>
              </a:xfrm>
            </p:grpSpPr>
            <p:sp>
              <p:nvSpPr>
                <p:cNvPr id="1332" name="Google Shape;1332;p26"/>
                <p:cNvSpPr/>
                <p:nvPr/>
              </p:nvSpPr>
              <p:spPr>
                <a:xfrm>
                  <a:off x="2886677" y="3544760"/>
                  <a:ext cx="84561" cy="6465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0" h="10245" extrusionOk="0">
                      <a:moveTo>
                        <a:pt x="948" y="0"/>
                      </a:moveTo>
                      <a:cubicBezTo>
                        <a:pt x="752" y="0"/>
                        <a:pt x="556" y="130"/>
                        <a:pt x="556" y="388"/>
                      </a:cubicBezTo>
                      <a:cubicBezTo>
                        <a:pt x="556" y="3523"/>
                        <a:pt x="619" y="6658"/>
                        <a:pt x="39" y="9730"/>
                      </a:cubicBezTo>
                      <a:cubicBezTo>
                        <a:pt x="0" y="10046"/>
                        <a:pt x="249" y="10245"/>
                        <a:pt x="480" y="10245"/>
                      </a:cubicBezTo>
                      <a:cubicBezTo>
                        <a:pt x="627" y="10245"/>
                        <a:pt x="768" y="10164"/>
                        <a:pt x="822" y="9981"/>
                      </a:cubicBezTo>
                      <a:cubicBezTo>
                        <a:pt x="1340" y="6783"/>
                        <a:pt x="1340" y="3586"/>
                        <a:pt x="1340" y="388"/>
                      </a:cubicBezTo>
                      <a:cubicBezTo>
                        <a:pt x="1340" y="130"/>
                        <a:pt x="1144" y="0"/>
                        <a:pt x="94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3" name="Google Shape;1333;p26"/>
                <p:cNvSpPr/>
                <p:nvPr/>
              </p:nvSpPr>
              <p:spPr>
                <a:xfrm>
                  <a:off x="3078013" y="3540027"/>
                  <a:ext cx="54460" cy="313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3" h="4970" extrusionOk="0">
                      <a:moveTo>
                        <a:pt x="392" y="1"/>
                      </a:moveTo>
                      <a:cubicBezTo>
                        <a:pt x="197" y="1"/>
                        <a:pt x="1" y="134"/>
                        <a:pt x="1" y="400"/>
                      </a:cubicBezTo>
                      <a:cubicBezTo>
                        <a:pt x="79" y="1764"/>
                        <a:pt x="1" y="3206"/>
                        <a:pt x="1" y="4570"/>
                      </a:cubicBezTo>
                      <a:cubicBezTo>
                        <a:pt x="1" y="4836"/>
                        <a:pt x="197" y="4970"/>
                        <a:pt x="392" y="4970"/>
                      </a:cubicBezTo>
                      <a:cubicBezTo>
                        <a:pt x="588" y="4970"/>
                        <a:pt x="784" y="4836"/>
                        <a:pt x="784" y="4570"/>
                      </a:cubicBezTo>
                      <a:cubicBezTo>
                        <a:pt x="784" y="3206"/>
                        <a:pt x="863" y="1764"/>
                        <a:pt x="784" y="400"/>
                      </a:cubicBezTo>
                      <a:cubicBezTo>
                        <a:pt x="784" y="134"/>
                        <a:pt x="588" y="1"/>
                        <a:pt x="39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4" name="Google Shape;1334;p26"/>
                <p:cNvSpPr/>
                <p:nvPr/>
              </p:nvSpPr>
              <p:spPr>
                <a:xfrm>
                  <a:off x="3086911" y="3828355"/>
                  <a:ext cx="148423" cy="49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785" extrusionOk="0">
                      <a:moveTo>
                        <a:pt x="518" y="1"/>
                      </a:moveTo>
                      <a:cubicBezTo>
                        <a:pt x="1" y="1"/>
                        <a:pt x="1" y="785"/>
                        <a:pt x="518" y="785"/>
                      </a:cubicBezTo>
                      <a:lnTo>
                        <a:pt x="1819" y="785"/>
                      </a:lnTo>
                      <a:cubicBezTo>
                        <a:pt x="2352" y="785"/>
                        <a:pt x="2352" y="1"/>
                        <a:pt x="18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5" name="Google Shape;1335;p26"/>
                <p:cNvSpPr/>
                <p:nvPr/>
              </p:nvSpPr>
              <p:spPr>
                <a:xfrm>
                  <a:off x="3176962" y="3845457"/>
                  <a:ext cx="49474" cy="164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4" h="2610" extrusionOk="0">
                      <a:moveTo>
                        <a:pt x="392" y="0"/>
                      </a:moveTo>
                      <a:cubicBezTo>
                        <a:pt x="196" y="0"/>
                        <a:pt x="0" y="130"/>
                        <a:pt x="0" y="388"/>
                      </a:cubicBezTo>
                      <a:lnTo>
                        <a:pt x="0" y="2222"/>
                      </a:lnTo>
                      <a:cubicBezTo>
                        <a:pt x="0" y="2481"/>
                        <a:pt x="196" y="2610"/>
                        <a:pt x="392" y="2610"/>
                      </a:cubicBezTo>
                      <a:cubicBezTo>
                        <a:pt x="588" y="2610"/>
                        <a:pt x="784" y="2481"/>
                        <a:pt x="784" y="2222"/>
                      </a:cubicBezTo>
                      <a:lnTo>
                        <a:pt x="784" y="388"/>
                      </a:lnTo>
                      <a:cubicBezTo>
                        <a:pt x="784" y="130"/>
                        <a:pt x="588" y="0"/>
                        <a:pt x="3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6" name="Google Shape;1336;p26"/>
                <p:cNvSpPr/>
                <p:nvPr/>
              </p:nvSpPr>
              <p:spPr>
                <a:xfrm>
                  <a:off x="3554332" y="3976968"/>
                  <a:ext cx="59887" cy="230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9" h="3655" extrusionOk="0">
                      <a:moveTo>
                        <a:pt x="384" y="1"/>
                      </a:moveTo>
                      <a:cubicBezTo>
                        <a:pt x="188" y="1"/>
                        <a:pt x="8" y="130"/>
                        <a:pt x="39" y="389"/>
                      </a:cubicBezTo>
                      <a:cubicBezTo>
                        <a:pt x="164" y="1314"/>
                        <a:pt x="164" y="2223"/>
                        <a:pt x="39" y="3132"/>
                      </a:cubicBezTo>
                      <a:cubicBezTo>
                        <a:pt x="1" y="3458"/>
                        <a:pt x="279" y="3655"/>
                        <a:pt x="515" y="3655"/>
                      </a:cubicBezTo>
                      <a:cubicBezTo>
                        <a:pt x="665" y="3655"/>
                        <a:pt x="798" y="3575"/>
                        <a:pt x="823" y="3398"/>
                      </a:cubicBezTo>
                      <a:cubicBezTo>
                        <a:pt x="948" y="2348"/>
                        <a:pt x="948" y="1376"/>
                        <a:pt x="823" y="389"/>
                      </a:cubicBezTo>
                      <a:cubicBezTo>
                        <a:pt x="791" y="130"/>
                        <a:pt x="580" y="1"/>
                        <a:pt x="38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7" name="Google Shape;1337;p26"/>
                <p:cNvSpPr/>
                <p:nvPr/>
              </p:nvSpPr>
              <p:spPr>
                <a:xfrm>
                  <a:off x="2872289" y="4166662"/>
                  <a:ext cx="733974" cy="49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31" h="785" extrusionOk="0">
                      <a:moveTo>
                        <a:pt x="518" y="0"/>
                      </a:moveTo>
                      <a:cubicBezTo>
                        <a:pt x="0" y="0"/>
                        <a:pt x="0" y="784"/>
                        <a:pt x="518" y="784"/>
                      </a:cubicBezTo>
                      <a:lnTo>
                        <a:pt x="11098" y="784"/>
                      </a:lnTo>
                      <a:cubicBezTo>
                        <a:pt x="11631" y="784"/>
                        <a:pt x="11631" y="0"/>
                        <a:pt x="110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8" name="Google Shape;1338;p26"/>
                <p:cNvSpPr/>
                <p:nvPr/>
              </p:nvSpPr>
              <p:spPr>
                <a:xfrm>
                  <a:off x="3152225" y="3976968"/>
                  <a:ext cx="415294" cy="66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1" h="1052" extrusionOk="0">
                      <a:moveTo>
                        <a:pt x="3339" y="1"/>
                      </a:moveTo>
                      <a:cubicBezTo>
                        <a:pt x="2410" y="1"/>
                        <a:pt x="1481" y="68"/>
                        <a:pt x="533" y="138"/>
                      </a:cubicBezTo>
                      <a:cubicBezTo>
                        <a:pt x="21" y="198"/>
                        <a:pt x="1" y="925"/>
                        <a:pt x="474" y="925"/>
                      </a:cubicBezTo>
                      <a:cubicBezTo>
                        <a:pt x="493" y="925"/>
                        <a:pt x="513" y="924"/>
                        <a:pt x="533" y="922"/>
                      </a:cubicBezTo>
                      <a:cubicBezTo>
                        <a:pt x="1411" y="851"/>
                        <a:pt x="2308" y="785"/>
                        <a:pt x="3206" y="785"/>
                      </a:cubicBezTo>
                      <a:cubicBezTo>
                        <a:pt x="4103" y="785"/>
                        <a:pt x="5000" y="851"/>
                        <a:pt x="5878" y="1047"/>
                      </a:cubicBezTo>
                      <a:cubicBezTo>
                        <a:pt x="5900" y="1050"/>
                        <a:pt x="5922" y="1051"/>
                        <a:pt x="5943" y="1051"/>
                      </a:cubicBezTo>
                      <a:cubicBezTo>
                        <a:pt x="6425" y="1051"/>
                        <a:pt x="6580" y="384"/>
                        <a:pt x="6144" y="263"/>
                      </a:cubicBezTo>
                      <a:cubicBezTo>
                        <a:pt x="5196" y="68"/>
                        <a:pt x="4267" y="1"/>
                        <a:pt x="33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9" name="Google Shape;1339;p26"/>
                <p:cNvSpPr/>
                <p:nvPr/>
              </p:nvSpPr>
              <p:spPr>
                <a:xfrm>
                  <a:off x="2900939" y="3473641"/>
                  <a:ext cx="230396" cy="11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1" h="1841" extrusionOk="0">
                      <a:moveTo>
                        <a:pt x="1337" y="1"/>
                      </a:moveTo>
                      <a:cubicBezTo>
                        <a:pt x="1263" y="1"/>
                        <a:pt x="1189" y="4"/>
                        <a:pt x="1114" y="10"/>
                      </a:cubicBezTo>
                      <a:cubicBezTo>
                        <a:pt x="393" y="136"/>
                        <a:pt x="1" y="731"/>
                        <a:pt x="64" y="1452"/>
                      </a:cubicBezTo>
                      <a:cubicBezTo>
                        <a:pt x="64" y="1711"/>
                        <a:pt x="260" y="1840"/>
                        <a:pt x="455" y="1840"/>
                      </a:cubicBezTo>
                      <a:cubicBezTo>
                        <a:pt x="651" y="1840"/>
                        <a:pt x="847" y="1711"/>
                        <a:pt x="847" y="1452"/>
                      </a:cubicBezTo>
                      <a:cubicBezTo>
                        <a:pt x="847" y="920"/>
                        <a:pt x="1051" y="794"/>
                        <a:pt x="1506" y="794"/>
                      </a:cubicBezTo>
                      <a:cubicBezTo>
                        <a:pt x="2023" y="857"/>
                        <a:pt x="2493" y="998"/>
                        <a:pt x="2948" y="1061"/>
                      </a:cubicBezTo>
                      <a:cubicBezTo>
                        <a:pt x="2968" y="1063"/>
                        <a:pt x="2987" y="1064"/>
                        <a:pt x="3006" y="1064"/>
                      </a:cubicBezTo>
                      <a:cubicBezTo>
                        <a:pt x="3480" y="1064"/>
                        <a:pt x="3651" y="337"/>
                        <a:pt x="3198" y="277"/>
                      </a:cubicBezTo>
                      <a:cubicBezTo>
                        <a:pt x="2566" y="221"/>
                        <a:pt x="1972" y="1"/>
                        <a:pt x="133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40" name="Google Shape;1340;p26"/>
              <p:cNvSpPr/>
              <p:nvPr/>
            </p:nvSpPr>
            <p:spPr>
              <a:xfrm>
                <a:off x="656526" y="541015"/>
                <a:ext cx="650865" cy="666199"/>
              </a:xfrm>
              <a:custGeom>
                <a:avLst/>
                <a:gdLst/>
                <a:ahLst/>
                <a:cxnLst/>
                <a:rect l="l" t="t" r="r" b="b"/>
                <a:pathLst>
                  <a:path w="10314" h="10557" extrusionOk="0">
                    <a:moveTo>
                      <a:pt x="1505" y="1152"/>
                    </a:moveTo>
                    <a:cubicBezTo>
                      <a:pt x="1630" y="1152"/>
                      <a:pt x="1693" y="1152"/>
                      <a:pt x="1834" y="1231"/>
                    </a:cubicBezTo>
                    <a:lnTo>
                      <a:pt x="1756" y="1293"/>
                    </a:lnTo>
                    <a:cubicBezTo>
                      <a:pt x="1693" y="1293"/>
                      <a:pt x="1630" y="1231"/>
                      <a:pt x="1568" y="1231"/>
                    </a:cubicBezTo>
                    <a:lnTo>
                      <a:pt x="1505" y="1152"/>
                    </a:lnTo>
                    <a:close/>
                    <a:moveTo>
                      <a:pt x="1897" y="5212"/>
                    </a:moveTo>
                    <a:cubicBezTo>
                      <a:pt x="1959" y="5337"/>
                      <a:pt x="2085" y="5400"/>
                      <a:pt x="2226" y="5463"/>
                    </a:cubicBezTo>
                    <a:cubicBezTo>
                      <a:pt x="2148" y="5729"/>
                      <a:pt x="2022" y="5933"/>
                      <a:pt x="1959" y="6184"/>
                    </a:cubicBezTo>
                    <a:lnTo>
                      <a:pt x="1959" y="6246"/>
                    </a:lnTo>
                    <a:cubicBezTo>
                      <a:pt x="1897" y="6058"/>
                      <a:pt x="1897" y="5933"/>
                      <a:pt x="1834" y="5729"/>
                    </a:cubicBezTo>
                    <a:cubicBezTo>
                      <a:pt x="1897" y="5729"/>
                      <a:pt x="1897" y="5667"/>
                      <a:pt x="1897" y="5604"/>
                    </a:cubicBezTo>
                    <a:lnTo>
                      <a:pt x="1897" y="5212"/>
                    </a:lnTo>
                    <a:close/>
                    <a:moveTo>
                      <a:pt x="4269" y="1"/>
                    </a:moveTo>
                    <a:cubicBezTo>
                      <a:pt x="3178" y="1"/>
                      <a:pt x="2087" y="154"/>
                      <a:pt x="972" y="369"/>
                    </a:cubicBezTo>
                    <a:cubicBezTo>
                      <a:pt x="659" y="447"/>
                      <a:pt x="659" y="902"/>
                      <a:pt x="909" y="1090"/>
                    </a:cubicBezTo>
                    <a:cubicBezTo>
                      <a:pt x="721" y="1027"/>
                      <a:pt x="580" y="1027"/>
                      <a:pt x="455" y="1027"/>
                    </a:cubicBezTo>
                    <a:cubicBezTo>
                      <a:pt x="188" y="1027"/>
                      <a:pt x="0" y="1293"/>
                      <a:pt x="63" y="1544"/>
                    </a:cubicBezTo>
                    <a:cubicBezTo>
                      <a:pt x="126" y="1685"/>
                      <a:pt x="188" y="1873"/>
                      <a:pt x="188" y="2077"/>
                    </a:cubicBezTo>
                    <a:cubicBezTo>
                      <a:pt x="267" y="2202"/>
                      <a:pt x="329" y="2265"/>
                      <a:pt x="455" y="2328"/>
                    </a:cubicBezTo>
                    <a:cubicBezTo>
                      <a:pt x="392" y="2328"/>
                      <a:pt x="329" y="2406"/>
                      <a:pt x="329" y="2469"/>
                    </a:cubicBezTo>
                    <a:cubicBezTo>
                      <a:pt x="0" y="4428"/>
                      <a:pt x="126" y="6450"/>
                      <a:pt x="517" y="8347"/>
                    </a:cubicBezTo>
                    <a:cubicBezTo>
                      <a:pt x="580" y="8927"/>
                      <a:pt x="580" y="9522"/>
                      <a:pt x="659" y="10102"/>
                    </a:cubicBezTo>
                    <a:cubicBezTo>
                      <a:pt x="580" y="10165"/>
                      <a:pt x="580" y="10243"/>
                      <a:pt x="580" y="10306"/>
                    </a:cubicBezTo>
                    <a:lnTo>
                      <a:pt x="580" y="10557"/>
                    </a:lnTo>
                    <a:lnTo>
                      <a:pt x="2351" y="10557"/>
                    </a:lnTo>
                    <a:cubicBezTo>
                      <a:pt x="2414" y="9710"/>
                      <a:pt x="2414" y="8927"/>
                      <a:pt x="2414" y="8080"/>
                    </a:cubicBezTo>
                    <a:cubicBezTo>
                      <a:pt x="2414" y="7892"/>
                      <a:pt x="2289" y="7751"/>
                      <a:pt x="2148" y="7688"/>
                    </a:cubicBezTo>
                    <a:cubicBezTo>
                      <a:pt x="2085" y="7359"/>
                      <a:pt x="2022" y="6967"/>
                      <a:pt x="2022" y="6638"/>
                    </a:cubicBezTo>
                    <a:lnTo>
                      <a:pt x="2022" y="6638"/>
                    </a:lnTo>
                    <a:cubicBezTo>
                      <a:pt x="2090" y="6715"/>
                      <a:pt x="2182" y="6769"/>
                      <a:pt x="2281" y="6769"/>
                    </a:cubicBezTo>
                    <a:cubicBezTo>
                      <a:pt x="2365" y="6769"/>
                      <a:pt x="2454" y="6731"/>
                      <a:pt x="2539" y="6638"/>
                    </a:cubicBezTo>
                    <a:cubicBezTo>
                      <a:pt x="2931" y="6246"/>
                      <a:pt x="3260" y="5792"/>
                      <a:pt x="3464" y="5337"/>
                    </a:cubicBezTo>
                    <a:cubicBezTo>
                      <a:pt x="3527" y="5275"/>
                      <a:pt x="3527" y="5275"/>
                      <a:pt x="3590" y="5212"/>
                    </a:cubicBezTo>
                    <a:cubicBezTo>
                      <a:pt x="3715" y="4820"/>
                      <a:pt x="3715" y="4820"/>
                      <a:pt x="3715" y="4428"/>
                    </a:cubicBezTo>
                    <a:cubicBezTo>
                      <a:pt x="3715" y="4287"/>
                      <a:pt x="3652" y="4224"/>
                      <a:pt x="3590" y="4162"/>
                    </a:cubicBezTo>
                    <a:cubicBezTo>
                      <a:pt x="3715" y="3645"/>
                      <a:pt x="3715" y="3112"/>
                      <a:pt x="3715" y="2594"/>
                    </a:cubicBezTo>
                    <a:cubicBezTo>
                      <a:pt x="3715" y="2349"/>
                      <a:pt x="3546" y="2236"/>
                      <a:pt x="3370" y="2236"/>
                    </a:cubicBezTo>
                    <a:cubicBezTo>
                      <a:pt x="3221" y="2236"/>
                      <a:pt x="3067" y="2318"/>
                      <a:pt x="3010" y="2469"/>
                    </a:cubicBezTo>
                    <a:cubicBezTo>
                      <a:pt x="2931" y="2406"/>
                      <a:pt x="2931" y="2265"/>
                      <a:pt x="2931" y="2202"/>
                    </a:cubicBezTo>
                    <a:cubicBezTo>
                      <a:pt x="2869" y="2077"/>
                      <a:pt x="2681" y="1936"/>
                      <a:pt x="2539" y="1936"/>
                    </a:cubicBezTo>
                    <a:cubicBezTo>
                      <a:pt x="2477" y="1873"/>
                      <a:pt x="2477" y="1811"/>
                      <a:pt x="2414" y="1748"/>
                    </a:cubicBezTo>
                    <a:cubicBezTo>
                      <a:pt x="2681" y="1685"/>
                      <a:pt x="2931" y="1685"/>
                      <a:pt x="3198" y="1623"/>
                    </a:cubicBezTo>
                    <a:cubicBezTo>
                      <a:pt x="3793" y="1811"/>
                      <a:pt x="4436" y="1936"/>
                      <a:pt x="5032" y="1936"/>
                    </a:cubicBezTo>
                    <a:cubicBezTo>
                      <a:pt x="4577" y="2328"/>
                      <a:pt x="4185" y="2720"/>
                      <a:pt x="3919" y="3190"/>
                    </a:cubicBezTo>
                    <a:cubicBezTo>
                      <a:pt x="3732" y="3477"/>
                      <a:pt x="3993" y="3778"/>
                      <a:pt x="4291" y="3778"/>
                    </a:cubicBezTo>
                    <a:cubicBezTo>
                      <a:pt x="4318" y="3778"/>
                      <a:pt x="4346" y="3775"/>
                      <a:pt x="4373" y="3770"/>
                    </a:cubicBezTo>
                    <a:cubicBezTo>
                      <a:pt x="4828" y="3645"/>
                      <a:pt x="5220" y="3441"/>
                      <a:pt x="5612" y="3253"/>
                    </a:cubicBezTo>
                    <a:cubicBezTo>
                      <a:pt x="5878" y="3315"/>
                      <a:pt x="6207" y="3378"/>
                      <a:pt x="6536" y="3378"/>
                    </a:cubicBezTo>
                    <a:cubicBezTo>
                      <a:pt x="6696" y="3404"/>
                      <a:pt x="6857" y="3416"/>
                      <a:pt x="7019" y="3416"/>
                    </a:cubicBezTo>
                    <a:cubicBezTo>
                      <a:pt x="7656" y="3416"/>
                      <a:pt x="8297" y="3223"/>
                      <a:pt x="8809" y="2861"/>
                    </a:cubicBezTo>
                    <a:cubicBezTo>
                      <a:pt x="9013" y="2720"/>
                      <a:pt x="9201" y="2594"/>
                      <a:pt x="9405" y="2469"/>
                    </a:cubicBezTo>
                    <a:cubicBezTo>
                      <a:pt x="9467" y="2469"/>
                      <a:pt x="9530" y="2532"/>
                      <a:pt x="9593" y="2532"/>
                    </a:cubicBezTo>
                    <a:cubicBezTo>
                      <a:pt x="9797" y="2532"/>
                      <a:pt x="9985" y="2532"/>
                      <a:pt x="10063" y="2328"/>
                    </a:cubicBezTo>
                    <a:cubicBezTo>
                      <a:pt x="10126" y="2202"/>
                      <a:pt x="10126" y="2014"/>
                      <a:pt x="9985" y="1873"/>
                    </a:cubicBezTo>
                    <a:cubicBezTo>
                      <a:pt x="10063" y="1811"/>
                      <a:pt x="10126" y="1748"/>
                      <a:pt x="10126" y="1685"/>
                    </a:cubicBezTo>
                    <a:cubicBezTo>
                      <a:pt x="10314" y="1481"/>
                      <a:pt x="10251" y="1152"/>
                      <a:pt x="9985" y="1027"/>
                    </a:cubicBezTo>
                    <a:cubicBezTo>
                      <a:pt x="9593" y="902"/>
                      <a:pt x="9279" y="902"/>
                      <a:pt x="8950" y="902"/>
                    </a:cubicBezTo>
                    <a:cubicBezTo>
                      <a:pt x="8625" y="790"/>
                      <a:pt x="8305" y="740"/>
                      <a:pt x="7994" y="740"/>
                    </a:cubicBezTo>
                    <a:cubicBezTo>
                      <a:pt x="7736" y="740"/>
                      <a:pt x="7484" y="775"/>
                      <a:pt x="7242" y="839"/>
                    </a:cubicBezTo>
                    <a:cubicBezTo>
                      <a:pt x="7242" y="635"/>
                      <a:pt x="7179" y="447"/>
                      <a:pt x="6991" y="369"/>
                    </a:cubicBezTo>
                    <a:cubicBezTo>
                      <a:pt x="6075" y="106"/>
                      <a:pt x="5172" y="1"/>
                      <a:pt x="42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656526" y="3948533"/>
                <a:ext cx="650865" cy="666578"/>
              </a:xfrm>
              <a:custGeom>
                <a:avLst/>
                <a:gdLst/>
                <a:ahLst/>
                <a:cxnLst/>
                <a:rect l="l" t="t" r="r" b="b"/>
                <a:pathLst>
                  <a:path w="10314" h="10563" extrusionOk="0">
                    <a:moveTo>
                      <a:pt x="1959" y="4310"/>
                    </a:moveTo>
                    <a:lnTo>
                      <a:pt x="1959" y="4373"/>
                    </a:lnTo>
                    <a:cubicBezTo>
                      <a:pt x="2022" y="4640"/>
                      <a:pt x="2148" y="4828"/>
                      <a:pt x="2226" y="5094"/>
                    </a:cubicBezTo>
                    <a:cubicBezTo>
                      <a:pt x="2085" y="5157"/>
                      <a:pt x="1959" y="5220"/>
                      <a:pt x="1897" y="5361"/>
                    </a:cubicBezTo>
                    <a:lnTo>
                      <a:pt x="1897" y="4969"/>
                    </a:lnTo>
                    <a:cubicBezTo>
                      <a:pt x="1897" y="4906"/>
                      <a:pt x="1897" y="4828"/>
                      <a:pt x="1834" y="4828"/>
                    </a:cubicBezTo>
                    <a:cubicBezTo>
                      <a:pt x="1897" y="4640"/>
                      <a:pt x="1897" y="4514"/>
                      <a:pt x="1959" y="4310"/>
                    </a:cubicBezTo>
                    <a:close/>
                    <a:moveTo>
                      <a:pt x="1756" y="9279"/>
                    </a:moveTo>
                    <a:lnTo>
                      <a:pt x="1834" y="9342"/>
                    </a:lnTo>
                    <a:cubicBezTo>
                      <a:pt x="1693" y="9405"/>
                      <a:pt x="1630" y="9405"/>
                      <a:pt x="1505" y="9405"/>
                    </a:cubicBezTo>
                    <a:lnTo>
                      <a:pt x="1568" y="9342"/>
                    </a:lnTo>
                    <a:cubicBezTo>
                      <a:pt x="1630" y="9342"/>
                      <a:pt x="1693" y="9279"/>
                      <a:pt x="1756" y="9279"/>
                    </a:cubicBezTo>
                    <a:close/>
                    <a:moveTo>
                      <a:pt x="580" y="0"/>
                    </a:moveTo>
                    <a:lnTo>
                      <a:pt x="580" y="266"/>
                    </a:lnTo>
                    <a:cubicBezTo>
                      <a:pt x="580" y="329"/>
                      <a:pt x="580" y="392"/>
                      <a:pt x="659" y="455"/>
                    </a:cubicBezTo>
                    <a:cubicBezTo>
                      <a:pt x="580" y="1050"/>
                      <a:pt x="580" y="1630"/>
                      <a:pt x="517" y="2226"/>
                    </a:cubicBezTo>
                    <a:cubicBezTo>
                      <a:pt x="126" y="4122"/>
                      <a:pt x="0" y="6144"/>
                      <a:pt x="329" y="8104"/>
                    </a:cubicBezTo>
                    <a:cubicBezTo>
                      <a:pt x="329" y="8166"/>
                      <a:pt x="392" y="8229"/>
                      <a:pt x="455" y="8229"/>
                    </a:cubicBezTo>
                    <a:cubicBezTo>
                      <a:pt x="329" y="8292"/>
                      <a:pt x="267" y="8354"/>
                      <a:pt x="188" y="8495"/>
                    </a:cubicBezTo>
                    <a:cubicBezTo>
                      <a:pt x="188" y="8684"/>
                      <a:pt x="126" y="8887"/>
                      <a:pt x="63" y="9013"/>
                    </a:cubicBezTo>
                    <a:cubicBezTo>
                      <a:pt x="0" y="9279"/>
                      <a:pt x="188" y="9530"/>
                      <a:pt x="455" y="9530"/>
                    </a:cubicBezTo>
                    <a:cubicBezTo>
                      <a:pt x="580" y="9530"/>
                      <a:pt x="721" y="9530"/>
                      <a:pt x="909" y="9467"/>
                    </a:cubicBezTo>
                    <a:lnTo>
                      <a:pt x="909" y="9467"/>
                    </a:lnTo>
                    <a:cubicBezTo>
                      <a:pt x="659" y="9671"/>
                      <a:pt x="659" y="10126"/>
                      <a:pt x="972" y="10188"/>
                    </a:cubicBezTo>
                    <a:cubicBezTo>
                      <a:pt x="2093" y="10404"/>
                      <a:pt x="3190" y="10562"/>
                      <a:pt x="4287" y="10562"/>
                    </a:cubicBezTo>
                    <a:cubicBezTo>
                      <a:pt x="5184" y="10562"/>
                      <a:pt x="6081" y="10456"/>
                      <a:pt x="6991" y="10188"/>
                    </a:cubicBezTo>
                    <a:cubicBezTo>
                      <a:pt x="7179" y="10126"/>
                      <a:pt x="7242" y="9922"/>
                      <a:pt x="7242" y="9734"/>
                    </a:cubicBezTo>
                    <a:cubicBezTo>
                      <a:pt x="7481" y="9790"/>
                      <a:pt x="7730" y="9821"/>
                      <a:pt x="7986" y="9821"/>
                    </a:cubicBezTo>
                    <a:cubicBezTo>
                      <a:pt x="8299" y="9821"/>
                      <a:pt x="8622" y="9775"/>
                      <a:pt x="8950" y="9671"/>
                    </a:cubicBezTo>
                    <a:cubicBezTo>
                      <a:pt x="9279" y="9671"/>
                      <a:pt x="9593" y="9671"/>
                      <a:pt x="9985" y="9530"/>
                    </a:cubicBezTo>
                    <a:cubicBezTo>
                      <a:pt x="10251" y="9405"/>
                      <a:pt x="10314" y="9075"/>
                      <a:pt x="10126" y="8887"/>
                    </a:cubicBezTo>
                    <a:cubicBezTo>
                      <a:pt x="10126" y="8825"/>
                      <a:pt x="10063" y="8746"/>
                      <a:pt x="9985" y="8684"/>
                    </a:cubicBezTo>
                    <a:cubicBezTo>
                      <a:pt x="10126" y="8558"/>
                      <a:pt x="10126" y="8354"/>
                      <a:pt x="10063" y="8229"/>
                    </a:cubicBezTo>
                    <a:cubicBezTo>
                      <a:pt x="9985" y="8041"/>
                      <a:pt x="9797" y="8041"/>
                      <a:pt x="9593" y="8041"/>
                    </a:cubicBezTo>
                    <a:cubicBezTo>
                      <a:pt x="9530" y="8041"/>
                      <a:pt x="9467" y="8104"/>
                      <a:pt x="9405" y="8104"/>
                    </a:cubicBezTo>
                    <a:cubicBezTo>
                      <a:pt x="9201" y="7963"/>
                      <a:pt x="9013" y="7837"/>
                      <a:pt x="8809" y="7712"/>
                    </a:cubicBezTo>
                    <a:cubicBezTo>
                      <a:pt x="8292" y="7346"/>
                      <a:pt x="7642" y="7142"/>
                      <a:pt x="7000" y="7142"/>
                    </a:cubicBezTo>
                    <a:cubicBezTo>
                      <a:pt x="6844" y="7142"/>
                      <a:pt x="6689" y="7154"/>
                      <a:pt x="6536" y="7179"/>
                    </a:cubicBezTo>
                    <a:cubicBezTo>
                      <a:pt x="6207" y="7179"/>
                      <a:pt x="5878" y="7257"/>
                      <a:pt x="5612" y="7320"/>
                    </a:cubicBezTo>
                    <a:cubicBezTo>
                      <a:pt x="5220" y="7116"/>
                      <a:pt x="4828" y="6928"/>
                      <a:pt x="4373" y="6787"/>
                    </a:cubicBezTo>
                    <a:cubicBezTo>
                      <a:pt x="4346" y="6782"/>
                      <a:pt x="4318" y="6779"/>
                      <a:pt x="4291" y="6779"/>
                    </a:cubicBezTo>
                    <a:cubicBezTo>
                      <a:pt x="3993" y="6779"/>
                      <a:pt x="3732" y="7081"/>
                      <a:pt x="3919" y="7383"/>
                    </a:cubicBezTo>
                    <a:cubicBezTo>
                      <a:pt x="4185" y="7837"/>
                      <a:pt x="4577" y="8229"/>
                      <a:pt x="5032" y="8621"/>
                    </a:cubicBezTo>
                    <a:cubicBezTo>
                      <a:pt x="4436" y="8621"/>
                      <a:pt x="3793" y="8746"/>
                      <a:pt x="3198" y="8950"/>
                    </a:cubicBezTo>
                    <a:cubicBezTo>
                      <a:pt x="2931" y="8887"/>
                      <a:pt x="2681" y="8887"/>
                      <a:pt x="2414" y="8825"/>
                    </a:cubicBezTo>
                    <a:cubicBezTo>
                      <a:pt x="2477" y="8746"/>
                      <a:pt x="2477" y="8684"/>
                      <a:pt x="2539" y="8621"/>
                    </a:cubicBezTo>
                    <a:cubicBezTo>
                      <a:pt x="2681" y="8621"/>
                      <a:pt x="2869" y="8495"/>
                      <a:pt x="2931" y="8354"/>
                    </a:cubicBezTo>
                    <a:cubicBezTo>
                      <a:pt x="2931" y="8292"/>
                      <a:pt x="2931" y="8166"/>
                      <a:pt x="3010" y="8104"/>
                    </a:cubicBezTo>
                    <a:cubicBezTo>
                      <a:pt x="3067" y="8254"/>
                      <a:pt x="3218" y="8335"/>
                      <a:pt x="3366" y="8335"/>
                    </a:cubicBezTo>
                    <a:cubicBezTo>
                      <a:pt x="3543" y="8335"/>
                      <a:pt x="3715" y="8219"/>
                      <a:pt x="3715" y="7963"/>
                    </a:cubicBezTo>
                    <a:cubicBezTo>
                      <a:pt x="3715" y="7445"/>
                      <a:pt x="3715" y="6928"/>
                      <a:pt x="3590" y="6395"/>
                    </a:cubicBezTo>
                    <a:cubicBezTo>
                      <a:pt x="3652" y="6332"/>
                      <a:pt x="3715" y="6270"/>
                      <a:pt x="3715" y="6144"/>
                    </a:cubicBezTo>
                    <a:cubicBezTo>
                      <a:pt x="3715" y="5752"/>
                      <a:pt x="3715" y="5752"/>
                      <a:pt x="3590" y="5361"/>
                    </a:cubicBezTo>
                    <a:cubicBezTo>
                      <a:pt x="3527" y="5298"/>
                      <a:pt x="3527" y="5298"/>
                      <a:pt x="3464" y="5220"/>
                    </a:cubicBezTo>
                    <a:cubicBezTo>
                      <a:pt x="3260" y="4765"/>
                      <a:pt x="2931" y="4310"/>
                      <a:pt x="2539" y="3919"/>
                    </a:cubicBezTo>
                    <a:cubicBezTo>
                      <a:pt x="2455" y="3834"/>
                      <a:pt x="2366" y="3800"/>
                      <a:pt x="2284" y="3800"/>
                    </a:cubicBezTo>
                    <a:cubicBezTo>
                      <a:pt x="2183" y="3800"/>
                      <a:pt x="2091" y="3850"/>
                      <a:pt x="2022" y="3919"/>
                    </a:cubicBezTo>
                    <a:cubicBezTo>
                      <a:pt x="2022" y="3589"/>
                      <a:pt x="2085" y="3198"/>
                      <a:pt x="2148" y="2868"/>
                    </a:cubicBezTo>
                    <a:cubicBezTo>
                      <a:pt x="2289" y="2806"/>
                      <a:pt x="2414" y="2680"/>
                      <a:pt x="2414" y="2477"/>
                    </a:cubicBezTo>
                    <a:cubicBezTo>
                      <a:pt x="2414" y="1630"/>
                      <a:pt x="2414" y="846"/>
                      <a:pt x="23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2" name="Google Shape;1342;p26"/>
            <p:cNvGrpSpPr/>
            <p:nvPr/>
          </p:nvGrpSpPr>
          <p:grpSpPr>
            <a:xfrm flipH="1">
              <a:off x="7825289" y="539500"/>
              <a:ext cx="741929" cy="4076750"/>
              <a:chOff x="586289" y="539500"/>
              <a:chExt cx="741929" cy="4076750"/>
            </a:xfrm>
          </p:grpSpPr>
          <p:sp>
            <p:nvSpPr>
              <p:cNvPr id="1343" name="Google Shape;1343;p26"/>
              <p:cNvSpPr/>
              <p:nvPr/>
            </p:nvSpPr>
            <p:spPr>
              <a:xfrm>
                <a:off x="693127" y="671579"/>
                <a:ext cx="103871" cy="3433543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54410" extrusionOk="0">
                    <a:moveTo>
                      <a:pt x="549" y="0"/>
                    </a:moveTo>
                    <a:cubicBezTo>
                      <a:pt x="353" y="0"/>
                      <a:pt x="173" y="133"/>
                      <a:pt x="204" y="400"/>
                    </a:cubicBezTo>
                    <a:cubicBezTo>
                      <a:pt x="862" y="18284"/>
                      <a:pt x="533" y="36184"/>
                      <a:pt x="0" y="54022"/>
                    </a:cubicBezTo>
                    <a:cubicBezTo>
                      <a:pt x="0" y="54280"/>
                      <a:pt x="196" y="54410"/>
                      <a:pt x="392" y="54410"/>
                    </a:cubicBezTo>
                    <a:cubicBezTo>
                      <a:pt x="588" y="54410"/>
                      <a:pt x="784" y="54280"/>
                      <a:pt x="784" y="54022"/>
                    </a:cubicBezTo>
                    <a:cubicBezTo>
                      <a:pt x="1317" y="36184"/>
                      <a:pt x="1646" y="18284"/>
                      <a:pt x="988" y="400"/>
                    </a:cubicBezTo>
                    <a:cubicBezTo>
                      <a:pt x="956" y="133"/>
                      <a:pt x="745" y="0"/>
                      <a:pt x="5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44" name="Google Shape;1344;p26"/>
              <p:cNvGrpSpPr/>
              <p:nvPr/>
            </p:nvGrpSpPr>
            <p:grpSpPr>
              <a:xfrm>
                <a:off x="586289" y="539500"/>
                <a:ext cx="741929" cy="740539"/>
                <a:chOff x="586289" y="539500"/>
                <a:chExt cx="741929" cy="740539"/>
              </a:xfrm>
            </p:grpSpPr>
            <p:sp>
              <p:nvSpPr>
                <p:cNvPr id="1345" name="Google Shape;1345;p26"/>
                <p:cNvSpPr/>
                <p:nvPr/>
              </p:nvSpPr>
              <p:spPr>
                <a:xfrm>
                  <a:off x="600677" y="564868"/>
                  <a:ext cx="84561" cy="647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0" h="10254" extrusionOk="0">
                      <a:moveTo>
                        <a:pt x="481" y="1"/>
                      </a:moveTo>
                      <a:cubicBezTo>
                        <a:pt x="249" y="1"/>
                        <a:pt x="0" y="198"/>
                        <a:pt x="39" y="524"/>
                      </a:cubicBezTo>
                      <a:cubicBezTo>
                        <a:pt x="619" y="3596"/>
                        <a:pt x="556" y="6731"/>
                        <a:pt x="556" y="9865"/>
                      </a:cubicBezTo>
                      <a:cubicBezTo>
                        <a:pt x="556" y="10124"/>
                        <a:pt x="752" y="10253"/>
                        <a:pt x="948" y="10253"/>
                      </a:cubicBezTo>
                      <a:cubicBezTo>
                        <a:pt x="1144" y="10253"/>
                        <a:pt x="1340" y="10124"/>
                        <a:pt x="1340" y="9865"/>
                      </a:cubicBezTo>
                      <a:cubicBezTo>
                        <a:pt x="1340" y="6652"/>
                        <a:pt x="1340" y="3455"/>
                        <a:pt x="822" y="257"/>
                      </a:cubicBezTo>
                      <a:cubicBezTo>
                        <a:pt x="768" y="80"/>
                        <a:pt x="628" y="1"/>
                        <a:pt x="48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6" name="Google Shape;1346;p26"/>
                <p:cNvSpPr/>
                <p:nvPr/>
              </p:nvSpPr>
              <p:spPr>
                <a:xfrm>
                  <a:off x="792013" y="902797"/>
                  <a:ext cx="54460" cy="313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3" h="4962" extrusionOk="0">
                      <a:moveTo>
                        <a:pt x="392" y="0"/>
                      </a:moveTo>
                      <a:cubicBezTo>
                        <a:pt x="197" y="0"/>
                        <a:pt x="1" y="129"/>
                        <a:pt x="1" y="388"/>
                      </a:cubicBezTo>
                      <a:cubicBezTo>
                        <a:pt x="1" y="1767"/>
                        <a:pt x="79" y="3194"/>
                        <a:pt x="1" y="4573"/>
                      </a:cubicBezTo>
                      <a:cubicBezTo>
                        <a:pt x="1" y="4832"/>
                        <a:pt x="197" y="4961"/>
                        <a:pt x="392" y="4961"/>
                      </a:cubicBezTo>
                      <a:cubicBezTo>
                        <a:pt x="588" y="4961"/>
                        <a:pt x="784" y="4832"/>
                        <a:pt x="784" y="4573"/>
                      </a:cubicBezTo>
                      <a:cubicBezTo>
                        <a:pt x="863" y="3194"/>
                        <a:pt x="784" y="1767"/>
                        <a:pt x="784" y="388"/>
                      </a:cubicBezTo>
                      <a:cubicBezTo>
                        <a:pt x="784" y="129"/>
                        <a:pt x="588" y="0"/>
                        <a:pt x="3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7" name="Google Shape;1347;p26"/>
                <p:cNvSpPr/>
                <p:nvPr/>
              </p:nvSpPr>
              <p:spPr>
                <a:xfrm>
                  <a:off x="800911" y="877807"/>
                  <a:ext cx="148423" cy="49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785" extrusionOk="0">
                      <a:moveTo>
                        <a:pt x="518" y="0"/>
                      </a:moveTo>
                      <a:cubicBezTo>
                        <a:pt x="1" y="0"/>
                        <a:pt x="1" y="784"/>
                        <a:pt x="518" y="784"/>
                      </a:cubicBezTo>
                      <a:lnTo>
                        <a:pt x="1819" y="784"/>
                      </a:lnTo>
                      <a:cubicBezTo>
                        <a:pt x="2352" y="784"/>
                        <a:pt x="2352" y="0"/>
                        <a:pt x="181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8" name="Google Shape;1348;p26"/>
                <p:cNvSpPr/>
                <p:nvPr/>
              </p:nvSpPr>
              <p:spPr>
                <a:xfrm>
                  <a:off x="890962" y="745728"/>
                  <a:ext cx="49474" cy="1652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4" h="2619" extrusionOk="0">
                      <a:moveTo>
                        <a:pt x="392" y="1"/>
                      </a:moveTo>
                      <a:cubicBezTo>
                        <a:pt x="196" y="1"/>
                        <a:pt x="0" y="134"/>
                        <a:pt x="0" y="401"/>
                      </a:cubicBezTo>
                      <a:lnTo>
                        <a:pt x="0" y="2219"/>
                      </a:lnTo>
                      <a:cubicBezTo>
                        <a:pt x="0" y="2485"/>
                        <a:pt x="196" y="2618"/>
                        <a:pt x="392" y="2618"/>
                      </a:cubicBezTo>
                      <a:cubicBezTo>
                        <a:pt x="588" y="2618"/>
                        <a:pt x="784" y="2485"/>
                        <a:pt x="784" y="2219"/>
                      </a:cubicBezTo>
                      <a:lnTo>
                        <a:pt x="784" y="401"/>
                      </a:lnTo>
                      <a:cubicBezTo>
                        <a:pt x="784" y="134"/>
                        <a:pt x="588" y="1"/>
                        <a:pt x="39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9" name="Google Shape;1349;p26"/>
                <p:cNvSpPr/>
                <p:nvPr/>
              </p:nvSpPr>
              <p:spPr>
                <a:xfrm>
                  <a:off x="1268332" y="548335"/>
                  <a:ext cx="59887" cy="2303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9" h="3650" extrusionOk="0">
                      <a:moveTo>
                        <a:pt x="520" y="1"/>
                      </a:moveTo>
                      <a:cubicBezTo>
                        <a:pt x="283" y="1"/>
                        <a:pt x="0" y="200"/>
                        <a:pt x="39" y="519"/>
                      </a:cubicBezTo>
                      <a:cubicBezTo>
                        <a:pt x="164" y="1428"/>
                        <a:pt x="164" y="2353"/>
                        <a:pt x="39" y="3262"/>
                      </a:cubicBezTo>
                      <a:cubicBezTo>
                        <a:pt x="8" y="3521"/>
                        <a:pt x="188" y="3650"/>
                        <a:pt x="384" y="3650"/>
                      </a:cubicBezTo>
                      <a:cubicBezTo>
                        <a:pt x="580" y="3650"/>
                        <a:pt x="791" y="3521"/>
                        <a:pt x="823" y="3262"/>
                      </a:cubicBezTo>
                      <a:cubicBezTo>
                        <a:pt x="948" y="2290"/>
                        <a:pt x="948" y="1303"/>
                        <a:pt x="823" y="253"/>
                      </a:cubicBezTo>
                      <a:cubicBezTo>
                        <a:pt x="799" y="78"/>
                        <a:pt x="668" y="1"/>
                        <a:pt x="52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0" name="Google Shape;1350;p26"/>
                <p:cNvSpPr/>
                <p:nvPr/>
              </p:nvSpPr>
              <p:spPr>
                <a:xfrm>
                  <a:off x="586289" y="539500"/>
                  <a:ext cx="733974" cy="49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31" h="785" extrusionOk="0">
                      <a:moveTo>
                        <a:pt x="518" y="1"/>
                      </a:moveTo>
                      <a:cubicBezTo>
                        <a:pt x="0" y="1"/>
                        <a:pt x="0" y="784"/>
                        <a:pt x="518" y="784"/>
                      </a:cubicBezTo>
                      <a:lnTo>
                        <a:pt x="11098" y="784"/>
                      </a:lnTo>
                      <a:cubicBezTo>
                        <a:pt x="11631" y="784"/>
                        <a:pt x="11631" y="1"/>
                        <a:pt x="1109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1" name="Google Shape;1351;p26"/>
                <p:cNvSpPr/>
                <p:nvPr/>
              </p:nvSpPr>
              <p:spPr>
                <a:xfrm>
                  <a:off x="866225" y="712345"/>
                  <a:ext cx="415294" cy="6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1" h="1053" extrusionOk="0">
                      <a:moveTo>
                        <a:pt x="5943" y="1"/>
                      </a:moveTo>
                      <a:cubicBezTo>
                        <a:pt x="5922" y="1"/>
                        <a:pt x="5900" y="2"/>
                        <a:pt x="5878" y="5"/>
                      </a:cubicBezTo>
                      <a:cubicBezTo>
                        <a:pt x="4987" y="204"/>
                        <a:pt x="4076" y="269"/>
                        <a:pt x="3164" y="269"/>
                      </a:cubicBezTo>
                      <a:cubicBezTo>
                        <a:pt x="2281" y="269"/>
                        <a:pt x="1397" y="208"/>
                        <a:pt x="533" y="146"/>
                      </a:cubicBezTo>
                      <a:cubicBezTo>
                        <a:pt x="513" y="143"/>
                        <a:pt x="493" y="142"/>
                        <a:pt x="474" y="142"/>
                      </a:cubicBezTo>
                      <a:cubicBezTo>
                        <a:pt x="1" y="142"/>
                        <a:pt x="21" y="869"/>
                        <a:pt x="533" y="930"/>
                      </a:cubicBezTo>
                      <a:cubicBezTo>
                        <a:pt x="1467" y="991"/>
                        <a:pt x="2382" y="1053"/>
                        <a:pt x="3296" y="1053"/>
                      </a:cubicBezTo>
                      <a:cubicBezTo>
                        <a:pt x="4239" y="1053"/>
                        <a:pt x="5182" y="987"/>
                        <a:pt x="6144" y="788"/>
                      </a:cubicBezTo>
                      <a:cubicBezTo>
                        <a:pt x="6580" y="668"/>
                        <a:pt x="6425" y="1"/>
                        <a:pt x="594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2" name="Google Shape;1352;p26"/>
                <p:cNvSpPr/>
                <p:nvPr/>
              </p:nvSpPr>
              <p:spPr>
                <a:xfrm>
                  <a:off x="614939" y="1166135"/>
                  <a:ext cx="230396" cy="113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1" h="1805" extrusionOk="0">
                      <a:moveTo>
                        <a:pt x="455" y="0"/>
                      </a:moveTo>
                      <a:cubicBezTo>
                        <a:pt x="260" y="0"/>
                        <a:pt x="64" y="134"/>
                        <a:pt x="64" y="400"/>
                      </a:cubicBezTo>
                      <a:cubicBezTo>
                        <a:pt x="1" y="1043"/>
                        <a:pt x="330" y="1638"/>
                        <a:pt x="1051" y="1764"/>
                      </a:cubicBezTo>
                      <a:cubicBezTo>
                        <a:pt x="1198" y="1793"/>
                        <a:pt x="1346" y="1804"/>
                        <a:pt x="1493" y="1804"/>
                      </a:cubicBezTo>
                      <a:cubicBezTo>
                        <a:pt x="2066" y="1804"/>
                        <a:pt x="2637" y="1626"/>
                        <a:pt x="3198" y="1576"/>
                      </a:cubicBezTo>
                      <a:cubicBezTo>
                        <a:pt x="3651" y="1515"/>
                        <a:pt x="3480" y="788"/>
                        <a:pt x="3006" y="788"/>
                      </a:cubicBezTo>
                      <a:cubicBezTo>
                        <a:pt x="2987" y="788"/>
                        <a:pt x="2968" y="790"/>
                        <a:pt x="2948" y="792"/>
                      </a:cubicBezTo>
                      <a:cubicBezTo>
                        <a:pt x="2556" y="855"/>
                        <a:pt x="2101" y="980"/>
                        <a:pt x="1631" y="1043"/>
                      </a:cubicBezTo>
                      <a:cubicBezTo>
                        <a:pt x="1114" y="1043"/>
                        <a:pt x="847" y="980"/>
                        <a:pt x="847" y="400"/>
                      </a:cubicBezTo>
                      <a:cubicBezTo>
                        <a:pt x="847" y="134"/>
                        <a:pt x="651" y="0"/>
                        <a:pt x="45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3" name="Google Shape;1353;p26"/>
                <p:cNvSpPr/>
                <p:nvPr/>
              </p:nvSpPr>
              <p:spPr>
                <a:xfrm>
                  <a:off x="647123" y="1150043"/>
                  <a:ext cx="178587" cy="1147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0" h="1819" extrusionOk="0">
                      <a:moveTo>
                        <a:pt x="2438" y="1"/>
                      </a:moveTo>
                      <a:cubicBezTo>
                        <a:pt x="2242" y="1"/>
                        <a:pt x="2046" y="130"/>
                        <a:pt x="2046" y="389"/>
                      </a:cubicBezTo>
                      <a:cubicBezTo>
                        <a:pt x="2046" y="565"/>
                        <a:pt x="2046" y="742"/>
                        <a:pt x="2024" y="907"/>
                      </a:cubicBezTo>
                      <a:lnTo>
                        <a:pt x="2024" y="907"/>
                      </a:lnTo>
                      <a:cubicBezTo>
                        <a:pt x="1882" y="842"/>
                        <a:pt x="1742" y="778"/>
                        <a:pt x="1591" y="718"/>
                      </a:cubicBezTo>
                      <a:cubicBezTo>
                        <a:pt x="1523" y="686"/>
                        <a:pt x="1451" y="670"/>
                        <a:pt x="1381" y="670"/>
                      </a:cubicBezTo>
                      <a:cubicBezTo>
                        <a:pt x="1267" y="670"/>
                        <a:pt x="1160" y="711"/>
                        <a:pt x="1088" y="791"/>
                      </a:cubicBezTo>
                      <a:lnTo>
                        <a:pt x="1088" y="791"/>
                      </a:lnTo>
                      <a:cubicBezTo>
                        <a:pt x="1054" y="769"/>
                        <a:pt x="1023" y="745"/>
                        <a:pt x="996" y="718"/>
                      </a:cubicBezTo>
                      <a:cubicBezTo>
                        <a:pt x="870" y="655"/>
                        <a:pt x="870" y="389"/>
                        <a:pt x="870" y="263"/>
                      </a:cubicBezTo>
                      <a:cubicBezTo>
                        <a:pt x="815" y="86"/>
                        <a:pt x="662" y="6"/>
                        <a:pt x="504" y="6"/>
                      </a:cubicBezTo>
                      <a:cubicBezTo>
                        <a:pt x="258" y="6"/>
                        <a:pt x="1" y="199"/>
                        <a:pt x="86" y="514"/>
                      </a:cubicBezTo>
                      <a:cubicBezTo>
                        <a:pt x="149" y="781"/>
                        <a:pt x="212" y="1047"/>
                        <a:pt x="416" y="1235"/>
                      </a:cubicBezTo>
                      <a:cubicBezTo>
                        <a:pt x="604" y="1502"/>
                        <a:pt x="933" y="1627"/>
                        <a:pt x="1262" y="1690"/>
                      </a:cubicBezTo>
                      <a:cubicBezTo>
                        <a:pt x="1403" y="1690"/>
                        <a:pt x="1550" y="1650"/>
                        <a:pt x="1651" y="1567"/>
                      </a:cubicBezTo>
                      <a:lnTo>
                        <a:pt x="1651" y="1567"/>
                      </a:lnTo>
                      <a:cubicBezTo>
                        <a:pt x="1797" y="1632"/>
                        <a:pt x="1945" y="1698"/>
                        <a:pt x="2108" y="1768"/>
                      </a:cubicBezTo>
                      <a:cubicBezTo>
                        <a:pt x="2182" y="1803"/>
                        <a:pt x="2250" y="1818"/>
                        <a:pt x="2312" y="1818"/>
                      </a:cubicBezTo>
                      <a:cubicBezTo>
                        <a:pt x="2474" y="1818"/>
                        <a:pt x="2598" y="1712"/>
                        <a:pt x="2688" y="1564"/>
                      </a:cubicBezTo>
                      <a:cubicBezTo>
                        <a:pt x="2830" y="1172"/>
                        <a:pt x="2830" y="781"/>
                        <a:pt x="2830" y="389"/>
                      </a:cubicBezTo>
                      <a:cubicBezTo>
                        <a:pt x="2830" y="130"/>
                        <a:pt x="2634" y="1"/>
                        <a:pt x="243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54" name="Google Shape;1354;p26"/>
              <p:cNvGrpSpPr/>
              <p:nvPr/>
            </p:nvGrpSpPr>
            <p:grpSpPr>
              <a:xfrm>
                <a:off x="586289" y="3873691"/>
                <a:ext cx="741929" cy="742559"/>
                <a:chOff x="2872289" y="3473641"/>
                <a:chExt cx="741929" cy="742559"/>
              </a:xfrm>
            </p:grpSpPr>
            <p:sp>
              <p:nvSpPr>
                <p:cNvPr id="1355" name="Google Shape;1355;p26"/>
                <p:cNvSpPr/>
                <p:nvPr/>
              </p:nvSpPr>
              <p:spPr>
                <a:xfrm>
                  <a:off x="2886677" y="3544760"/>
                  <a:ext cx="84561" cy="6465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0" h="10245" extrusionOk="0">
                      <a:moveTo>
                        <a:pt x="948" y="0"/>
                      </a:moveTo>
                      <a:cubicBezTo>
                        <a:pt x="752" y="0"/>
                        <a:pt x="556" y="130"/>
                        <a:pt x="556" y="388"/>
                      </a:cubicBezTo>
                      <a:cubicBezTo>
                        <a:pt x="556" y="3523"/>
                        <a:pt x="619" y="6658"/>
                        <a:pt x="39" y="9730"/>
                      </a:cubicBezTo>
                      <a:cubicBezTo>
                        <a:pt x="0" y="10046"/>
                        <a:pt x="249" y="10245"/>
                        <a:pt x="480" y="10245"/>
                      </a:cubicBezTo>
                      <a:cubicBezTo>
                        <a:pt x="627" y="10245"/>
                        <a:pt x="768" y="10164"/>
                        <a:pt x="822" y="9981"/>
                      </a:cubicBezTo>
                      <a:cubicBezTo>
                        <a:pt x="1340" y="6783"/>
                        <a:pt x="1340" y="3586"/>
                        <a:pt x="1340" y="388"/>
                      </a:cubicBezTo>
                      <a:cubicBezTo>
                        <a:pt x="1340" y="130"/>
                        <a:pt x="1144" y="0"/>
                        <a:pt x="94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6" name="Google Shape;1356;p26"/>
                <p:cNvSpPr/>
                <p:nvPr/>
              </p:nvSpPr>
              <p:spPr>
                <a:xfrm>
                  <a:off x="3078013" y="3540027"/>
                  <a:ext cx="54460" cy="313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3" h="4970" extrusionOk="0">
                      <a:moveTo>
                        <a:pt x="392" y="1"/>
                      </a:moveTo>
                      <a:cubicBezTo>
                        <a:pt x="197" y="1"/>
                        <a:pt x="1" y="134"/>
                        <a:pt x="1" y="400"/>
                      </a:cubicBezTo>
                      <a:cubicBezTo>
                        <a:pt x="79" y="1764"/>
                        <a:pt x="1" y="3206"/>
                        <a:pt x="1" y="4570"/>
                      </a:cubicBezTo>
                      <a:cubicBezTo>
                        <a:pt x="1" y="4836"/>
                        <a:pt x="197" y="4970"/>
                        <a:pt x="392" y="4970"/>
                      </a:cubicBezTo>
                      <a:cubicBezTo>
                        <a:pt x="588" y="4970"/>
                        <a:pt x="784" y="4836"/>
                        <a:pt x="784" y="4570"/>
                      </a:cubicBezTo>
                      <a:cubicBezTo>
                        <a:pt x="784" y="3206"/>
                        <a:pt x="863" y="1764"/>
                        <a:pt x="784" y="400"/>
                      </a:cubicBezTo>
                      <a:cubicBezTo>
                        <a:pt x="784" y="134"/>
                        <a:pt x="588" y="1"/>
                        <a:pt x="39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7" name="Google Shape;1357;p26"/>
                <p:cNvSpPr/>
                <p:nvPr/>
              </p:nvSpPr>
              <p:spPr>
                <a:xfrm>
                  <a:off x="3086911" y="3828355"/>
                  <a:ext cx="148423" cy="49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785" extrusionOk="0">
                      <a:moveTo>
                        <a:pt x="518" y="1"/>
                      </a:moveTo>
                      <a:cubicBezTo>
                        <a:pt x="1" y="1"/>
                        <a:pt x="1" y="785"/>
                        <a:pt x="518" y="785"/>
                      </a:cubicBezTo>
                      <a:lnTo>
                        <a:pt x="1819" y="785"/>
                      </a:lnTo>
                      <a:cubicBezTo>
                        <a:pt x="2352" y="785"/>
                        <a:pt x="2352" y="1"/>
                        <a:pt x="18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8" name="Google Shape;1358;p26"/>
                <p:cNvSpPr/>
                <p:nvPr/>
              </p:nvSpPr>
              <p:spPr>
                <a:xfrm>
                  <a:off x="3176962" y="3845457"/>
                  <a:ext cx="49474" cy="164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4" h="2610" extrusionOk="0">
                      <a:moveTo>
                        <a:pt x="392" y="0"/>
                      </a:moveTo>
                      <a:cubicBezTo>
                        <a:pt x="196" y="0"/>
                        <a:pt x="0" y="130"/>
                        <a:pt x="0" y="388"/>
                      </a:cubicBezTo>
                      <a:lnTo>
                        <a:pt x="0" y="2222"/>
                      </a:lnTo>
                      <a:cubicBezTo>
                        <a:pt x="0" y="2481"/>
                        <a:pt x="196" y="2610"/>
                        <a:pt x="392" y="2610"/>
                      </a:cubicBezTo>
                      <a:cubicBezTo>
                        <a:pt x="588" y="2610"/>
                        <a:pt x="784" y="2481"/>
                        <a:pt x="784" y="2222"/>
                      </a:cubicBezTo>
                      <a:lnTo>
                        <a:pt x="784" y="388"/>
                      </a:lnTo>
                      <a:cubicBezTo>
                        <a:pt x="784" y="130"/>
                        <a:pt x="588" y="0"/>
                        <a:pt x="3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9" name="Google Shape;1359;p26"/>
                <p:cNvSpPr/>
                <p:nvPr/>
              </p:nvSpPr>
              <p:spPr>
                <a:xfrm>
                  <a:off x="3554332" y="3976968"/>
                  <a:ext cx="59887" cy="230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9" h="3655" extrusionOk="0">
                      <a:moveTo>
                        <a:pt x="384" y="1"/>
                      </a:moveTo>
                      <a:cubicBezTo>
                        <a:pt x="188" y="1"/>
                        <a:pt x="8" y="130"/>
                        <a:pt x="39" y="389"/>
                      </a:cubicBezTo>
                      <a:cubicBezTo>
                        <a:pt x="164" y="1314"/>
                        <a:pt x="164" y="2223"/>
                        <a:pt x="39" y="3132"/>
                      </a:cubicBezTo>
                      <a:cubicBezTo>
                        <a:pt x="1" y="3458"/>
                        <a:pt x="279" y="3655"/>
                        <a:pt x="515" y="3655"/>
                      </a:cubicBezTo>
                      <a:cubicBezTo>
                        <a:pt x="665" y="3655"/>
                        <a:pt x="798" y="3575"/>
                        <a:pt x="823" y="3398"/>
                      </a:cubicBezTo>
                      <a:cubicBezTo>
                        <a:pt x="948" y="2348"/>
                        <a:pt x="948" y="1376"/>
                        <a:pt x="823" y="389"/>
                      </a:cubicBezTo>
                      <a:cubicBezTo>
                        <a:pt x="791" y="130"/>
                        <a:pt x="580" y="1"/>
                        <a:pt x="38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0" name="Google Shape;1360;p26"/>
                <p:cNvSpPr/>
                <p:nvPr/>
              </p:nvSpPr>
              <p:spPr>
                <a:xfrm>
                  <a:off x="2872289" y="4166662"/>
                  <a:ext cx="733974" cy="49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31" h="785" extrusionOk="0">
                      <a:moveTo>
                        <a:pt x="518" y="0"/>
                      </a:moveTo>
                      <a:cubicBezTo>
                        <a:pt x="0" y="0"/>
                        <a:pt x="0" y="784"/>
                        <a:pt x="518" y="784"/>
                      </a:cubicBezTo>
                      <a:lnTo>
                        <a:pt x="11098" y="784"/>
                      </a:lnTo>
                      <a:cubicBezTo>
                        <a:pt x="11631" y="784"/>
                        <a:pt x="11631" y="0"/>
                        <a:pt x="110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1" name="Google Shape;1361;p26"/>
                <p:cNvSpPr/>
                <p:nvPr/>
              </p:nvSpPr>
              <p:spPr>
                <a:xfrm>
                  <a:off x="3152225" y="3976968"/>
                  <a:ext cx="415294" cy="66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1" h="1052" extrusionOk="0">
                      <a:moveTo>
                        <a:pt x="3339" y="1"/>
                      </a:moveTo>
                      <a:cubicBezTo>
                        <a:pt x="2410" y="1"/>
                        <a:pt x="1481" y="68"/>
                        <a:pt x="533" y="138"/>
                      </a:cubicBezTo>
                      <a:cubicBezTo>
                        <a:pt x="21" y="198"/>
                        <a:pt x="1" y="925"/>
                        <a:pt x="474" y="925"/>
                      </a:cubicBezTo>
                      <a:cubicBezTo>
                        <a:pt x="493" y="925"/>
                        <a:pt x="513" y="924"/>
                        <a:pt x="533" y="922"/>
                      </a:cubicBezTo>
                      <a:cubicBezTo>
                        <a:pt x="1411" y="851"/>
                        <a:pt x="2308" y="785"/>
                        <a:pt x="3206" y="785"/>
                      </a:cubicBezTo>
                      <a:cubicBezTo>
                        <a:pt x="4103" y="785"/>
                        <a:pt x="5000" y="851"/>
                        <a:pt x="5878" y="1047"/>
                      </a:cubicBezTo>
                      <a:cubicBezTo>
                        <a:pt x="5900" y="1050"/>
                        <a:pt x="5922" y="1051"/>
                        <a:pt x="5943" y="1051"/>
                      </a:cubicBezTo>
                      <a:cubicBezTo>
                        <a:pt x="6425" y="1051"/>
                        <a:pt x="6580" y="384"/>
                        <a:pt x="6144" y="263"/>
                      </a:cubicBezTo>
                      <a:cubicBezTo>
                        <a:pt x="5196" y="68"/>
                        <a:pt x="4267" y="1"/>
                        <a:pt x="33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2" name="Google Shape;1362;p26"/>
                <p:cNvSpPr/>
                <p:nvPr/>
              </p:nvSpPr>
              <p:spPr>
                <a:xfrm>
                  <a:off x="2900939" y="3473641"/>
                  <a:ext cx="230396" cy="116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1" h="1841" extrusionOk="0">
                      <a:moveTo>
                        <a:pt x="1337" y="1"/>
                      </a:moveTo>
                      <a:cubicBezTo>
                        <a:pt x="1263" y="1"/>
                        <a:pt x="1189" y="4"/>
                        <a:pt x="1114" y="10"/>
                      </a:cubicBezTo>
                      <a:cubicBezTo>
                        <a:pt x="393" y="136"/>
                        <a:pt x="1" y="731"/>
                        <a:pt x="64" y="1452"/>
                      </a:cubicBezTo>
                      <a:cubicBezTo>
                        <a:pt x="64" y="1711"/>
                        <a:pt x="260" y="1840"/>
                        <a:pt x="455" y="1840"/>
                      </a:cubicBezTo>
                      <a:cubicBezTo>
                        <a:pt x="651" y="1840"/>
                        <a:pt x="847" y="1711"/>
                        <a:pt x="847" y="1452"/>
                      </a:cubicBezTo>
                      <a:cubicBezTo>
                        <a:pt x="847" y="920"/>
                        <a:pt x="1051" y="794"/>
                        <a:pt x="1506" y="794"/>
                      </a:cubicBezTo>
                      <a:cubicBezTo>
                        <a:pt x="2023" y="857"/>
                        <a:pt x="2493" y="998"/>
                        <a:pt x="2948" y="1061"/>
                      </a:cubicBezTo>
                      <a:cubicBezTo>
                        <a:pt x="2968" y="1063"/>
                        <a:pt x="2987" y="1064"/>
                        <a:pt x="3006" y="1064"/>
                      </a:cubicBezTo>
                      <a:cubicBezTo>
                        <a:pt x="3480" y="1064"/>
                        <a:pt x="3651" y="337"/>
                        <a:pt x="3198" y="277"/>
                      </a:cubicBezTo>
                      <a:cubicBezTo>
                        <a:pt x="2566" y="221"/>
                        <a:pt x="1972" y="1"/>
                        <a:pt x="133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63" name="Google Shape;1363;p26"/>
              <p:cNvSpPr/>
              <p:nvPr/>
            </p:nvSpPr>
            <p:spPr>
              <a:xfrm>
                <a:off x="656526" y="541015"/>
                <a:ext cx="650865" cy="666199"/>
              </a:xfrm>
              <a:custGeom>
                <a:avLst/>
                <a:gdLst/>
                <a:ahLst/>
                <a:cxnLst/>
                <a:rect l="l" t="t" r="r" b="b"/>
                <a:pathLst>
                  <a:path w="10314" h="10557" extrusionOk="0">
                    <a:moveTo>
                      <a:pt x="1505" y="1152"/>
                    </a:moveTo>
                    <a:cubicBezTo>
                      <a:pt x="1630" y="1152"/>
                      <a:pt x="1693" y="1152"/>
                      <a:pt x="1834" y="1231"/>
                    </a:cubicBezTo>
                    <a:lnTo>
                      <a:pt x="1756" y="1293"/>
                    </a:lnTo>
                    <a:cubicBezTo>
                      <a:pt x="1693" y="1293"/>
                      <a:pt x="1630" y="1231"/>
                      <a:pt x="1568" y="1231"/>
                    </a:cubicBezTo>
                    <a:lnTo>
                      <a:pt x="1505" y="1152"/>
                    </a:lnTo>
                    <a:close/>
                    <a:moveTo>
                      <a:pt x="1897" y="5212"/>
                    </a:moveTo>
                    <a:cubicBezTo>
                      <a:pt x="1959" y="5337"/>
                      <a:pt x="2085" y="5400"/>
                      <a:pt x="2226" y="5463"/>
                    </a:cubicBezTo>
                    <a:cubicBezTo>
                      <a:pt x="2148" y="5729"/>
                      <a:pt x="2022" y="5933"/>
                      <a:pt x="1959" y="6184"/>
                    </a:cubicBezTo>
                    <a:lnTo>
                      <a:pt x="1959" y="6246"/>
                    </a:lnTo>
                    <a:cubicBezTo>
                      <a:pt x="1897" y="6058"/>
                      <a:pt x="1897" y="5933"/>
                      <a:pt x="1834" y="5729"/>
                    </a:cubicBezTo>
                    <a:cubicBezTo>
                      <a:pt x="1897" y="5729"/>
                      <a:pt x="1897" y="5667"/>
                      <a:pt x="1897" y="5604"/>
                    </a:cubicBezTo>
                    <a:lnTo>
                      <a:pt x="1897" y="5212"/>
                    </a:lnTo>
                    <a:close/>
                    <a:moveTo>
                      <a:pt x="4269" y="1"/>
                    </a:moveTo>
                    <a:cubicBezTo>
                      <a:pt x="3178" y="1"/>
                      <a:pt x="2087" y="154"/>
                      <a:pt x="972" y="369"/>
                    </a:cubicBezTo>
                    <a:cubicBezTo>
                      <a:pt x="659" y="447"/>
                      <a:pt x="659" y="902"/>
                      <a:pt x="909" y="1090"/>
                    </a:cubicBezTo>
                    <a:cubicBezTo>
                      <a:pt x="721" y="1027"/>
                      <a:pt x="580" y="1027"/>
                      <a:pt x="455" y="1027"/>
                    </a:cubicBezTo>
                    <a:cubicBezTo>
                      <a:pt x="188" y="1027"/>
                      <a:pt x="0" y="1293"/>
                      <a:pt x="63" y="1544"/>
                    </a:cubicBezTo>
                    <a:cubicBezTo>
                      <a:pt x="126" y="1685"/>
                      <a:pt x="188" y="1873"/>
                      <a:pt x="188" y="2077"/>
                    </a:cubicBezTo>
                    <a:cubicBezTo>
                      <a:pt x="267" y="2202"/>
                      <a:pt x="329" y="2265"/>
                      <a:pt x="455" y="2328"/>
                    </a:cubicBezTo>
                    <a:cubicBezTo>
                      <a:pt x="392" y="2328"/>
                      <a:pt x="329" y="2406"/>
                      <a:pt x="329" y="2469"/>
                    </a:cubicBezTo>
                    <a:cubicBezTo>
                      <a:pt x="0" y="4428"/>
                      <a:pt x="126" y="6450"/>
                      <a:pt x="517" y="8347"/>
                    </a:cubicBezTo>
                    <a:cubicBezTo>
                      <a:pt x="580" y="8927"/>
                      <a:pt x="580" y="9522"/>
                      <a:pt x="659" y="10102"/>
                    </a:cubicBezTo>
                    <a:cubicBezTo>
                      <a:pt x="580" y="10165"/>
                      <a:pt x="580" y="10243"/>
                      <a:pt x="580" y="10306"/>
                    </a:cubicBezTo>
                    <a:lnTo>
                      <a:pt x="580" y="10557"/>
                    </a:lnTo>
                    <a:lnTo>
                      <a:pt x="2351" y="10557"/>
                    </a:lnTo>
                    <a:cubicBezTo>
                      <a:pt x="2414" y="9710"/>
                      <a:pt x="2414" y="8927"/>
                      <a:pt x="2414" y="8080"/>
                    </a:cubicBezTo>
                    <a:cubicBezTo>
                      <a:pt x="2414" y="7892"/>
                      <a:pt x="2289" y="7751"/>
                      <a:pt x="2148" y="7688"/>
                    </a:cubicBezTo>
                    <a:cubicBezTo>
                      <a:pt x="2085" y="7359"/>
                      <a:pt x="2022" y="6967"/>
                      <a:pt x="2022" y="6638"/>
                    </a:cubicBezTo>
                    <a:lnTo>
                      <a:pt x="2022" y="6638"/>
                    </a:lnTo>
                    <a:cubicBezTo>
                      <a:pt x="2090" y="6715"/>
                      <a:pt x="2182" y="6769"/>
                      <a:pt x="2281" y="6769"/>
                    </a:cubicBezTo>
                    <a:cubicBezTo>
                      <a:pt x="2365" y="6769"/>
                      <a:pt x="2454" y="6731"/>
                      <a:pt x="2539" y="6638"/>
                    </a:cubicBezTo>
                    <a:cubicBezTo>
                      <a:pt x="2931" y="6246"/>
                      <a:pt x="3260" y="5792"/>
                      <a:pt x="3464" y="5337"/>
                    </a:cubicBezTo>
                    <a:cubicBezTo>
                      <a:pt x="3527" y="5275"/>
                      <a:pt x="3527" y="5275"/>
                      <a:pt x="3590" y="5212"/>
                    </a:cubicBezTo>
                    <a:cubicBezTo>
                      <a:pt x="3715" y="4820"/>
                      <a:pt x="3715" y="4820"/>
                      <a:pt x="3715" y="4428"/>
                    </a:cubicBezTo>
                    <a:cubicBezTo>
                      <a:pt x="3715" y="4287"/>
                      <a:pt x="3652" y="4224"/>
                      <a:pt x="3590" y="4162"/>
                    </a:cubicBezTo>
                    <a:cubicBezTo>
                      <a:pt x="3715" y="3645"/>
                      <a:pt x="3715" y="3112"/>
                      <a:pt x="3715" y="2594"/>
                    </a:cubicBezTo>
                    <a:cubicBezTo>
                      <a:pt x="3715" y="2349"/>
                      <a:pt x="3546" y="2236"/>
                      <a:pt x="3370" y="2236"/>
                    </a:cubicBezTo>
                    <a:cubicBezTo>
                      <a:pt x="3221" y="2236"/>
                      <a:pt x="3067" y="2318"/>
                      <a:pt x="3010" y="2469"/>
                    </a:cubicBezTo>
                    <a:cubicBezTo>
                      <a:pt x="2931" y="2406"/>
                      <a:pt x="2931" y="2265"/>
                      <a:pt x="2931" y="2202"/>
                    </a:cubicBezTo>
                    <a:cubicBezTo>
                      <a:pt x="2869" y="2077"/>
                      <a:pt x="2681" y="1936"/>
                      <a:pt x="2539" y="1936"/>
                    </a:cubicBezTo>
                    <a:cubicBezTo>
                      <a:pt x="2477" y="1873"/>
                      <a:pt x="2477" y="1811"/>
                      <a:pt x="2414" y="1748"/>
                    </a:cubicBezTo>
                    <a:cubicBezTo>
                      <a:pt x="2681" y="1685"/>
                      <a:pt x="2931" y="1685"/>
                      <a:pt x="3198" y="1623"/>
                    </a:cubicBezTo>
                    <a:cubicBezTo>
                      <a:pt x="3793" y="1811"/>
                      <a:pt x="4436" y="1936"/>
                      <a:pt x="5032" y="1936"/>
                    </a:cubicBezTo>
                    <a:cubicBezTo>
                      <a:pt x="4577" y="2328"/>
                      <a:pt x="4185" y="2720"/>
                      <a:pt x="3919" y="3190"/>
                    </a:cubicBezTo>
                    <a:cubicBezTo>
                      <a:pt x="3732" y="3477"/>
                      <a:pt x="3993" y="3778"/>
                      <a:pt x="4291" y="3778"/>
                    </a:cubicBezTo>
                    <a:cubicBezTo>
                      <a:pt x="4318" y="3778"/>
                      <a:pt x="4346" y="3775"/>
                      <a:pt x="4373" y="3770"/>
                    </a:cubicBezTo>
                    <a:cubicBezTo>
                      <a:pt x="4828" y="3645"/>
                      <a:pt x="5220" y="3441"/>
                      <a:pt x="5612" y="3253"/>
                    </a:cubicBezTo>
                    <a:cubicBezTo>
                      <a:pt x="5878" y="3315"/>
                      <a:pt x="6207" y="3378"/>
                      <a:pt x="6536" y="3378"/>
                    </a:cubicBezTo>
                    <a:cubicBezTo>
                      <a:pt x="6696" y="3404"/>
                      <a:pt x="6857" y="3416"/>
                      <a:pt x="7019" y="3416"/>
                    </a:cubicBezTo>
                    <a:cubicBezTo>
                      <a:pt x="7656" y="3416"/>
                      <a:pt x="8297" y="3223"/>
                      <a:pt x="8809" y="2861"/>
                    </a:cubicBezTo>
                    <a:cubicBezTo>
                      <a:pt x="9013" y="2720"/>
                      <a:pt x="9201" y="2594"/>
                      <a:pt x="9405" y="2469"/>
                    </a:cubicBezTo>
                    <a:cubicBezTo>
                      <a:pt x="9467" y="2469"/>
                      <a:pt x="9530" y="2532"/>
                      <a:pt x="9593" y="2532"/>
                    </a:cubicBezTo>
                    <a:cubicBezTo>
                      <a:pt x="9797" y="2532"/>
                      <a:pt x="9985" y="2532"/>
                      <a:pt x="10063" y="2328"/>
                    </a:cubicBezTo>
                    <a:cubicBezTo>
                      <a:pt x="10126" y="2202"/>
                      <a:pt x="10126" y="2014"/>
                      <a:pt x="9985" y="1873"/>
                    </a:cubicBezTo>
                    <a:cubicBezTo>
                      <a:pt x="10063" y="1811"/>
                      <a:pt x="10126" y="1748"/>
                      <a:pt x="10126" y="1685"/>
                    </a:cubicBezTo>
                    <a:cubicBezTo>
                      <a:pt x="10314" y="1481"/>
                      <a:pt x="10251" y="1152"/>
                      <a:pt x="9985" y="1027"/>
                    </a:cubicBezTo>
                    <a:cubicBezTo>
                      <a:pt x="9593" y="902"/>
                      <a:pt x="9279" y="902"/>
                      <a:pt x="8950" y="902"/>
                    </a:cubicBezTo>
                    <a:cubicBezTo>
                      <a:pt x="8625" y="790"/>
                      <a:pt x="8305" y="740"/>
                      <a:pt x="7994" y="740"/>
                    </a:cubicBezTo>
                    <a:cubicBezTo>
                      <a:pt x="7736" y="740"/>
                      <a:pt x="7484" y="775"/>
                      <a:pt x="7242" y="839"/>
                    </a:cubicBezTo>
                    <a:cubicBezTo>
                      <a:pt x="7242" y="635"/>
                      <a:pt x="7179" y="447"/>
                      <a:pt x="6991" y="369"/>
                    </a:cubicBezTo>
                    <a:cubicBezTo>
                      <a:pt x="6075" y="106"/>
                      <a:pt x="5172" y="1"/>
                      <a:pt x="42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26"/>
              <p:cNvSpPr/>
              <p:nvPr/>
            </p:nvSpPr>
            <p:spPr>
              <a:xfrm>
                <a:off x="656526" y="3948533"/>
                <a:ext cx="650865" cy="666578"/>
              </a:xfrm>
              <a:custGeom>
                <a:avLst/>
                <a:gdLst/>
                <a:ahLst/>
                <a:cxnLst/>
                <a:rect l="l" t="t" r="r" b="b"/>
                <a:pathLst>
                  <a:path w="10314" h="10563" extrusionOk="0">
                    <a:moveTo>
                      <a:pt x="1959" y="4310"/>
                    </a:moveTo>
                    <a:lnTo>
                      <a:pt x="1959" y="4373"/>
                    </a:lnTo>
                    <a:cubicBezTo>
                      <a:pt x="2022" y="4640"/>
                      <a:pt x="2148" y="4828"/>
                      <a:pt x="2226" y="5094"/>
                    </a:cubicBezTo>
                    <a:cubicBezTo>
                      <a:pt x="2085" y="5157"/>
                      <a:pt x="1959" y="5220"/>
                      <a:pt x="1897" y="5361"/>
                    </a:cubicBezTo>
                    <a:lnTo>
                      <a:pt x="1897" y="4969"/>
                    </a:lnTo>
                    <a:cubicBezTo>
                      <a:pt x="1897" y="4906"/>
                      <a:pt x="1897" y="4828"/>
                      <a:pt x="1834" y="4828"/>
                    </a:cubicBezTo>
                    <a:cubicBezTo>
                      <a:pt x="1897" y="4640"/>
                      <a:pt x="1897" y="4514"/>
                      <a:pt x="1959" y="4310"/>
                    </a:cubicBezTo>
                    <a:close/>
                    <a:moveTo>
                      <a:pt x="1756" y="9279"/>
                    </a:moveTo>
                    <a:lnTo>
                      <a:pt x="1834" y="9342"/>
                    </a:lnTo>
                    <a:cubicBezTo>
                      <a:pt x="1693" y="9405"/>
                      <a:pt x="1630" y="9405"/>
                      <a:pt x="1505" y="9405"/>
                    </a:cubicBezTo>
                    <a:lnTo>
                      <a:pt x="1568" y="9342"/>
                    </a:lnTo>
                    <a:cubicBezTo>
                      <a:pt x="1630" y="9342"/>
                      <a:pt x="1693" y="9279"/>
                      <a:pt x="1756" y="9279"/>
                    </a:cubicBezTo>
                    <a:close/>
                    <a:moveTo>
                      <a:pt x="580" y="0"/>
                    </a:moveTo>
                    <a:lnTo>
                      <a:pt x="580" y="266"/>
                    </a:lnTo>
                    <a:cubicBezTo>
                      <a:pt x="580" y="329"/>
                      <a:pt x="580" y="392"/>
                      <a:pt x="659" y="455"/>
                    </a:cubicBezTo>
                    <a:cubicBezTo>
                      <a:pt x="580" y="1050"/>
                      <a:pt x="580" y="1630"/>
                      <a:pt x="517" y="2226"/>
                    </a:cubicBezTo>
                    <a:cubicBezTo>
                      <a:pt x="126" y="4122"/>
                      <a:pt x="0" y="6144"/>
                      <a:pt x="329" y="8104"/>
                    </a:cubicBezTo>
                    <a:cubicBezTo>
                      <a:pt x="329" y="8166"/>
                      <a:pt x="392" y="8229"/>
                      <a:pt x="455" y="8229"/>
                    </a:cubicBezTo>
                    <a:cubicBezTo>
                      <a:pt x="329" y="8292"/>
                      <a:pt x="267" y="8354"/>
                      <a:pt x="188" y="8495"/>
                    </a:cubicBezTo>
                    <a:cubicBezTo>
                      <a:pt x="188" y="8684"/>
                      <a:pt x="126" y="8887"/>
                      <a:pt x="63" y="9013"/>
                    </a:cubicBezTo>
                    <a:cubicBezTo>
                      <a:pt x="0" y="9279"/>
                      <a:pt x="188" y="9530"/>
                      <a:pt x="455" y="9530"/>
                    </a:cubicBezTo>
                    <a:cubicBezTo>
                      <a:pt x="580" y="9530"/>
                      <a:pt x="721" y="9530"/>
                      <a:pt x="909" y="9467"/>
                    </a:cubicBezTo>
                    <a:lnTo>
                      <a:pt x="909" y="9467"/>
                    </a:lnTo>
                    <a:cubicBezTo>
                      <a:pt x="659" y="9671"/>
                      <a:pt x="659" y="10126"/>
                      <a:pt x="972" y="10188"/>
                    </a:cubicBezTo>
                    <a:cubicBezTo>
                      <a:pt x="2093" y="10404"/>
                      <a:pt x="3190" y="10562"/>
                      <a:pt x="4287" y="10562"/>
                    </a:cubicBezTo>
                    <a:cubicBezTo>
                      <a:pt x="5184" y="10562"/>
                      <a:pt x="6081" y="10456"/>
                      <a:pt x="6991" y="10188"/>
                    </a:cubicBezTo>
                    <a:cubicBezTo>
                      <a:pt x="7179" y="10126"/>
                      <a:pt x="7242" y="9922"/>
                      <a:pt x="7242" y="9734"/>
                    </a:cubicBezTo>
                    <a:cubicBezTo>
                      <a:pt x="7481" y="9790"/>
                      <a:pt x="7730" y="9821"/>
                      <a:pt x="7986" y="9821"/>
                    </a:cubicBezTo>
                    <a:cubicBezTo>
                      <a:pt x="8299" y="9821"/>
                      <a:pt x="8622" y="9775"/>
                      <a:pt x="8950" y="9671"/>
                    </a:cubicBezTo>
                    <a:cubicBezTo>
                      <a:pt x="9279" y="9671"/>
                      <a:pt x="9593" y="9671"/>
                      <a:pt x="9985" y="9530"/>
                    </a:cubicBezTo>
                    <a:cubicBezTo>
                      <a:pt x="10251" y="9405"/>
                      <a:pt x="10314" y="9075"/>
                      <a:pt x="10126" y="8887"/>
                    </a:cubicBezTo>
                    <a:cubicBezTo>
                      <a:pt x="10126" y="8825"/>
                      <a:pt x="10063" y="8746"/>
                      <a:pt x="9985" y="8684"/>
                    </a:cubicBezTo>
                    <a:cubicBezTo>
                      <a:pt x="10126" y="8558"/>
                      <a:pt x="10126" y="8354"/>
                      <a:pt x="10063" y="8229"/>
                    </a:cubicBezTo>
                    <a:cubicBezTo>
                      <a:pt x="9985" y="8041"/>
                      <a:pt x="9797" y="8041"/>
                      <a:pt x="9593" y="8041"/>
                    </a:cubicBezTo>
                    <a:cubicBezTo>
                      <a:pt x="9530" y="8041"/>
                      <a:pt x="9467" y="8104"/>
                      <a:pt x="9405" y="8104"/>
                    </a:cubicBezTo>
                    <a:cubicBezTo>
                      <a:pt x="9201" y="7963"/>
                      <a:pt x="9013" y="7837"/>
                      <a:pt x="8809" y="7712"/>
                    </a:cubicBezTo>
                    <a:cubicBezTo>
                      <a:pt x="8292" y="7346"/>
                      <a:pt x="7642" y="7142"/>
                      <a:pt x="7000" y="7142"/>
                    </a:cubicBezTo>
                    <a:cubicBezTo>
                      <a:pt x="6844" y="7142"/>
                      <a:pt x="6689" y="7154"/>
                      <a:pt x="6536" y="7179"/>
                    </a:cubicBezTo>
                    <a:cubicBezTo>
                      <a:pt x="6207" y="7179"/>
                      <a:pt x="5878" y="7257"/>
                      <a:pt x="5612" y="7320"/>
                    </a:cubicBezTo>
                    <a:cubicBezTo>
                      <a:pt x="5220" y="7116"/>
                      <a:pt x="4828" y="6928"/>
                      <a:pt x="4373" y="6787"/>
                    </a:cubicBezTo>
                    <a:cubicBezTo>
                      <a:pt x="4346" y="6782"/>
                      <a:pt x="4318" y="6779"/>
                      <a:pt x="4291" y="6779"/>
                    </a:cubicBezTo>
                    <a:cubicBezTo>
                      <a:pt x="3993" y="6779"/>
                      <a:pt x="3732" y="7081"/>
                      <a:pt x="3919" y="7383"/>
                    </a:cubicBezTo>
                    <a:cubicBezTo>
                      <a:pt x="4185" y="7837"/>
                      <a:pt x="4577" y="8229"/>
                      <a:pt x="5032" y="8621"/>
                    </a:cubicBezTo>
                    <a:cubicBezTo>
                      <a:pt x="4436" y="8621"/>
                      <a:pt x="3793" y="8746"/>
                      <a:pt x="3198" y="8950"/>
                    </a:cubicBezTo>
                    <a:cubicBezTo>
                      <a:pt x="2931" y="8887"/>
                      <a:pt x="2681" y="8887"/>
                      <a:pt x="2414" y="8825"/>
                    </a:cubicBezTo>
                    <a:cubicBezTo>
                      <a:pt x="2477" y="8746"/>
                      <a:pt x="2477" y="8684"/>
                      <a:pt x="2539" y="8621"/>
                    </a:cubicBezTo>
                    <a:cubicBezTo>
                      <a:pt x="2681" y="8621"/>
                      <a:pt x="2869" y="8495"/>
                      <a:pt x="2931" y="8354"/>
                    </a:cubicBezTo>
                    <a:cubicBezTo>
                      <a:pt x="2931" y="8292"/>
                      <a:pt x="2931" y="8166"/>
                      <a:pt x="3010" y="8104"/>
                    </a:cubicBezTo>
                    <a:cubicBezTo>
                      <a:pt x="3067" y="8254"/>
                      <a:pt x="3218" y="8335"/>
                      <a:pt x="3366" y="8335"/>
                    </a:cubicBezTo>
                    <a:cubicBezTo>
                      <a:pt x="3543" y="8335"/>
                      <a:pt x="3715" y="8219"/>
                      <a:pt x="3715" y="7963"/>
                    </a:cubicBezTo>
                    <a:cubicBezTo>
                      <a:pt x="3715" y="7445"/>
                      <a:pt x="3715" y="6928"/>
                      <a:pt x="3590" y="6395"/>
                    </a:cubicBezTo>
                    <a:cubicBezTo>
                      <a:pt x="3652" y="6332"/>
                      <a:pt x="3715" y="6270"/>
                      <a:pt x="3715" y="6144"/>
                    </a:cubicBezTo>
                    <a:cubicBezTo>
                      <a:pt x="3715" y="5752"/>
                      <a:pt x="3715" y="5752"/>
                      <a:pt x="3590" y="5361"/>
                    </a:cubicBezTo>
                    <a:cubicBezTo>
                      <a:pt x="3527" y="5298"/>
                      <a:pt x="3527" y="5298"/>
                      <a:pt x="3464" y="5220"/>
                    </a:cubicBezTo>
                    <a:cubicBezTo>
                      <a:pt x="3260" y="4765"/>
                      <a:pt x="2931" y="4310"/>
                      <a:pt x="2539" y="3919"/>
                    </a:cubicBezTo>
                    <a:cubicBezTo>
                      <a:pt x="2455" y="3834"/>
                      <a:pt x="2366" y="3800"/>
                      <a:pt x="2284" y="3800"/>
                    </a:cubicBezTo>
                    <a:cubicBezTo>
                      <a:pt x="2183" y="3800"/>
                      <a:pt x="2091" y="3850"/>
                      <a:pt x="2022" y="3919"/>
                    </a:cubicBezTo>
                    <a:cubicBezTo>
                      <a:pt x="2022" y="3589"/>
                      <a:pt x="2085" y="3198"/>
                      <a:pt x="2148" y="2868"/>
                    </a:cubicBezTo>
                    <a:cubicBezTo>
                      <a:pt x="2289" y="2806"/>
                      <a:pt x="2414" y="2680"/>
                      <a:pt x="2414" y="2477"/>
                    </a:cubicBezTo>
                    <a:cubicBezTo>
                      <a:pt x="2414" y="1630"/>
                      <a:pt x="2414" y="846"/>
                      <a:pt x="23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65" name="Google Shape;1365;p26"/>
            <p:cNvSpPr/>
            <p:nvPr/>
          </p:nvSpPr>
          <p:spPr>
            <a:xfrm>
              <a:off x="1257499" y="4486650"/>
              <a:ext cx="6734251" cy="91376"/>
            </a:xfrm>
            <a:custGeom>
              <a:avLst/>
              <a:gdLst/>
              <a:ahLst/>
              <a:cxnLst/>
              <a:rect l="l" t="t" r="r" b="b"/>
              <a:pathLst>
                <a:path w="51334" h="1448" extrusionOk="0">
                  <a:moveTo>
                    <a:pt x="39037" y="0"/>
                  </a:moveTo>
                  <a:cubicBezTo>
                    <a:pt x="29338" y="0"/>
                    <a:pt x="19618" y="663"/>
                    <a:pt x="9894" y="663"/>
                  </a:cubicBezTo>
                  <a:cubicBezTo>
                    <a:pt x="6769" y="663"/>
                    <a:pt x="3644" y="595"/>
                    <a:pt x="518" y="414"/>
                  </a:cubicBezTo>
                  <a:cubicBezTo>
                    <a:pt x="1" y="414"/>
                    <a:pt x="1" y="1198"/>
                    <a:pt x="518" y="1198"/>
                  </a:cubicBezTo>
                  <a:cubicBezTo>
                    <a:pt x="3644" y="1379"/>
                    <a:pt x="6769" y="1447"/>
                    <a:pt x="9894" y="1447"/>
                  </a:cubicBezTo>
                  <a:cubicBezTo>
                    <a:pt x="19618" y="1447"/>
                    <a:pt x="29338" y="784"/>
                    <a:pt x="39037" y="784"/>
                  </a:cubicBezTo>
                  <a:cubicBezTo>
                    <a:pt x="42962" y="784"/>
                    <a:pt x="46884" y="893"/>
                    <a:pt x="50801" y="1198"/>
                  </a:cubicBezTo>
                  <a:cubicBezTo>
                    <a:pt x="50822" y="1200"/>
                    <a:pt x="50842" y="1201"/>
                    <a:pt x="50860" y="1201"/>
                  </a:cubicBezTo>
                  <a:cubicBezTo>
                    <a:pt x="51334" y="1201"/>
                    <a:pt x="51314" y="474"/>
                    <a:pt x="50801" y="414"/>
                  </a:cubicBezTo>
                  <a:cubicBezTo>
                    <a:pt x="46884" y="109"/>
                    <a:pt x="42962" y="0"/>
                    <a:pt x="390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6" name="Google Shape;1366;p26"/>
          <p:cNvSpPr txBox="1">
            <a:spLocks noGrp="1"/>
          </p:cNvSpPr>
          <p:nvPr>
            <p:ph type="title"/>
          </p:nvPr>
        </p:nvSpPr>
        <p:spPr>
          <a:xfrm>
            <a:off x="720000" y="858281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5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367" name="Google Shape;1367;p26"/>
          <p:cNvSpPr txBox="1">
            <a:spLocks noGrp="1"/>
          </p:cNvSpPr>
          <p:nvPr>
            <p:ph type="subTitle" idx="1"/>
          </p:nvPr>
        </p:nvSpPr>
        <p:spPr>
          <a:xfrm>
            <a:off x="2391900" y="2239131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500">
                <a:solidFill>
                  <a:schemeClr val="accent4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368" name="Google Shape;1368;p26"/>
          <p:cNvSpPr txBox="1">
            <a:spLocks noGrp="1"/>
          </p:cNvSpPr>
          <p:nvPr>
            <p:ph type="subTitle" idx="2"/>
          </p:nvPr>
        </p:nvSpPr>
        <p:spPr>
          <a:xfrm>
            <a:off x="3372050" y="3124950"/>
            <a:ext cx="23841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369" name="Google Shape;1369;p26"/>
          <p:cNvSpPr txBox="1">
            <a:spLocks noGrp="1"/>
          </p:cNvSpPr>
          <p:nvPr>
            <p:ph type="subTitle" idx="3"/>
          </p:nvPr>
        </p:nvSpPr>
        <p:spPr>
          <a:xfrm>
            <a:off x="1247700" y="3906019"/>
            <a:ext cx="2152800" cy="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370" name="Google Shape;1370;p26"/>
          <p:cNvSpPr txBox="1">
            <a:spLocks noGrp="1"/>
          </p:cNvSpPr>
          <p:nvPr>
            <p:ph type="subTitle" idx="4"/>
          </p:nvPr>
        </p:nvSpPr>
        <p:spPr>
          <a:xfrm>
            <a:off x="5743500" y="3906019"/>
            <a:ext cx="2152800" cy="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371" name="Google Shape;1371;p26"/>
          <p:cNvSpPr txBox="1">
            <a:spLocks noGrp="1"/>
          </p:cNvSpPr>
          <p:nvPr>
            <p:ph type="subTitle" idx="5"/>
          </p:nvPr>
        </p:nvSpPr>
        <p:spPr>
          <a:xfrm>
            <a:off x="2197500" y="1600969"/>
            <a:ext cx="4749000" cy="4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">
    <p:bg>
      <p:bgPr>
        <a:solidFill>
          <a:schemeClr val="accent3"/>
        </a:solidFill>
        <a:effectLst/>
      </p:bgPr>
    </p:bg>
    <p:spTree>
      <p:nvGrpSpPr>
        <p:cNvPr id="1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p40"/>
          <p:cNvSpPr/>
          <p:nvPr/>
        </p:nvSpPr>
        <p:spPr>
          <a:xfrm>
            <a:off x="-125" y="580725"/>
            <a:ext cx="9143735" cy="2363218"/>
          </a:xfrm>
          <a:custGeom>
            <a:avLst/>
            <a:gdLst/>
            <a:ahLst/>
            <a:cxnLst/>
            <a:rect l="l" t="t" r="r" b="b"/>
            <a:pathLst>
              <a:path w="262751" h="163970" extrusionOk="0">
                <a:moveTo>
                  <a:pt x="134474" y="1"/>
                </a:moveTo>
                <a:cubicBezTo>
                  <a:pt x="134474" y="1"/>
                  <a:pt x="133627" y="441"/>
                  <a:pt x="132916" y="441"/>
                </a:cubicBezTo>
                <a:cubicBezTo>
                  <a:pt x="132205" y="441"/>
                  <a:pt x="131087" y="1017"/>
                  <a:pt x="131087" y="1017"/>
                </a:cubicBezTo>
                <a:lnTo>
                  <a:pt x="129835" y="1423"/>
                </a:lnTo>
                <a:cubicBezTo>
                  <a:pt x="129835" y="1423"/>
                  <a:pt x="129123" y="2270"/>
                  <a:pt x="128277" y="2270"/>
                </a:cubicBezTo>
                <a:cubicBezTo>
                  <a:pt x="127622" y="2270"/>
                  <a:pt x="127961" y="1953"/>
                  <a:pt x="127888" y="1953"/>
                </a:cubicBezTo>
                <a:cubicBezTo>
                  <a:pt x="127852" y="1953"/>
                  <a:pt x="127712" y="2032"/>
                  <a:pt x="127295" y="2270"/>
                </a:cubicBezTo>
                <a:cubicBezTo>
                  <a:pt x="126143" y="2981"/>
                  <a:pt x="127295" y="2540"/>
                  <a:pt x="126143" y="2981"/>
                </a:cubicBezTo>
                <a:cubicBezTo>
                  <a:pt x="125741" y="3188"/>
                  <a:pt x="125628" y="3228"/>
                  <a:pt x="125597" y="3228"/>
                </a:cubicBezTo>
                <a:cubicBezTo>
                  <a:pt x="125577" y="3228"/>
                  <a:pt x="125590" y="3212"/>
                  <a:pt x="125581" y="3212"/>
                </a:cubicBezTo>
                <a:cubicBezTo>
                  <a:pt x="125567" y="3212"/>
                  <a:pt x="125485" y="3264"/>
                  <a:pt x="125026" y="3556"/>
                </a:cubicBezTo>
                <a:lnTo>
                  <a:pt x="123908" y="4098"/>
                </a:lnTo>
                <a:cubicBezTo>
                  <a:pt x="123908" y="4098"/>
                  <a:pt x="123654" y="4691"/>
                  <a:pt x="122966" y="4691"/>
                </a:cubicBezTo>
                <a:cubicBezTo>
                  <a:pt x="122900" y="4691"/>
                  <a:pt x="122831" y="4686"/>
                  <a:pt x="122757" y="4674"/>
                </a:cubicBezTo>
                <a:lnTo>
                  <a:pt x="121775" y="4403"/>
                </a:lnTo>
                <a:lnTo>
                  <a:pt x="119506" y="4403"/>
                </a:lnTo>
                <a:lnTo>
                  <a:pt x="117406" y="4674"/>
                </a:lnTo>
                <a:lnTo>
                  <a:pt x="115273" y="4674"/>
                </a:lnTo>
                <a:cubicBezTo>
                  <a:pt x="115273" y="4674"/>
                  <a:pt x="115092" y="4734"/>
                  <a:pt x="114761" y="4734"/>
                </a:cubicBezTo>
                <a:cubicBezTo>
                  <a:pt x="114596" y="4734"/>
                  <a:pt x="114393" y="4719"/>
                  <a:pt x="114156" y="4674"/>
                </a:cubicBezTo>
                <a:cubicBezTo>
                  <a:pt x="113978" y="4606"/>
                  <a:pt x="113775" y="4581"/>
                  <a:pt x="113570" y="4581"/>
                </a:cubicBezTo>
                <a:cubicBezTo>
                  <a:pt x="112956" y="4581"/>
                  <a:pt x="112327" y="4809"/>
                  <a:pt x="112327" y="4809"/>
                </a:cubicBezTo>
                <a:lnTo>
                  <a:pt x="110498" y="6096"/>
                </a:lnTo>
                <a:lnTo>
                  <a:pt x="110193" y="6943"/>
                </a:lnTo>
                <a:cubicBezTo>
                  <a:pt x="110193" y="6943"/>
                  <a:pt x="110498" y="6943"/>
                  <a:pt x="109347" y="7349"/>
                </a:cubicBezTo>
                <a:cubicBezTo>
                  <a:pt x="108229" y="7925"/>
                  <a:pt x="105825" y="8771"/>
                  <a:pt x="105825" y="8771"/>
                </a:cubicBezTo>
                <a:cubicBezTo>
                  <a:pt x="105825" y="8771"/>
                  <a:pt x="105419" y="9042"/>
                  <a:pt x="104572" y="9178"/>
                </a:cubicBezTo>
                <a:cubicBezTo>
                  <a:pt x="103590" y="9483"/>
                  <a:pt x="102439" y="9889"/>
                  <a:pt x="102439" y="9889"/>
                </a:cubicBezTo>
                <a:cubicBezTo>
                  <a:pt x="102439" y="9889"/>
                  <a:pt x="102714" y="10249"/>
                  <a:pt x="101707" y="10249"/>
                </a:cubicBezTo>
                <a:cubicBezTo>
                  <a:pt x="101441" y="10249"/>
                  <a:pt x="101085" y="10224"/>
                  <a:pt x="100610" y="10160"/>
                </a:cubicBezTo>
                <a:lnTo>
                  <a:pt x="98206" y="9889"/>
                </a:lnTo>
                <a:cubicBezTo>
                  <a:pt x="98206" y="9889"/>
                  <a:pt x="98206" y="9753"/>
                  <a:pt x="97359" y="9483"/>
                </a:cubicBezTo>
                <a:cubicBezTo>
                  <a:pt x="97124" y="9410"/>
                  <a:pt x="97019" y="9387"/>
                  <a:pt x="96978" y="9387"/>
                </a:cubicBezTo>
                <a:cubicBezTo>
                  <a:pt x="96910" y="9387"/>
                  <a:pt x="97010" y="9447"/>
                  <a:pt x="96994" y="9447"/>
                </a:cubicBezTo>
                <a:cubicBezTo>
                  <a:pt x="96978" y="9447"/>
                  <a:pt x="96856" y="9392"/>
                  <a:pt x="96377" y="9178"/>
                </a:cubicBezTo>
                <a:lnTo>
                  <a:pt x="95260" y="8771"/>
                </a:lnTo>
                <a:cubicBezTo>
                  <a:pt x="95260" y="8771"/>
                  <a:pt x="94936" y="9070"/>
                  <a:pt x="93969" y="9070"/>
                </a:cubicBezTo>
                <a:cubicBezTo>
                  <a:pt x="93808" y="9070"/>
                  <a:pt x="93629" y="9062"/>
                  <a:pt x="93431" y="9042"/>
                </a:cubicBezTo>
                <a:cubicBezTo>
                  <a:pt x="93103" y="8980"/>
                  <a:pt x="92806" y="8953"/>
                  <a:pt x="92533" y="8953"/>
                </a:cubicBezTo>
                <a:cubicBezTo>
                  <a:pt x="91625" y="8953"/>
                  <a:pt x="90998" y="9248"/>
                  <a:pt x="90451" y="9483"/>
                </a:cubicBezTo>
                <a:lnTo>
                  <a:pt x="89740" y="9753"/>
                </a:lnTo>
                <a:lnTo>
                  <a:pt x="89029" y="9889"/>
                </a:lnTo>
                <a:lnTo>
                  <a:pt x="87640" y="10160"/>
                </a:lnTo>
                <a:lnTo>
                  <a:pt x="85812" y="10160"/>
                </a:lnTo>
                <a:lnTo>
                  <a:pt x="83949" y="9889"/>
                </a:lnTo>
                <a:lnTo>
                  <a:pt x="83102" y="9889"/>
                </a:lnTo>
                <a:cubicBezTo>
                  <a:pt x="83102" y="9889"/>
                  <a:pt x="82831" y="9889"/>
                  <a:pt x="81714" y="9753"/>
                </a:cubicBezTo>
                <a:lnTo>
                  <a:pt x="80563" y="9483"/>
                </a:lnTo>
                <a:cubicBezTo>
                  <a:pt x="79310" y="9178"/>
                  <a:pt x="80563" y="9178"/>
                  <a:pt x="79310" y="9178"/>
                </a:cubicBezTo>
                <a:cubicBezTo>
                  <a:pt x="78192" y="9178"/>
                  <a:pt x="77041" y="9042"/>
                  <a:pt x="77041" y="9042"/>
                </a:cubicBezTo>
                <a:lnTo>
                  <a:pt x="71961" y="9042"/>
                </a:lnTo>
                <a:lnTo>
                  <a:pt x="69997" y="9483"/>
                </a:lnTo>
                <a:cubicBezTo>
                  <a:pt x="68575" y="9483"/>
                  <a:pt x="66475" y="10600"/>
                  <a:pt x="66475" y="10600"/>
                </a:cubicBezTo>
                <a:lnTo>
                  <a:pt x="65324" y="11311"/>
                </a:lnTo>
                <a:lnTo>
                  <a:pt x="63631" y="11582"/>
                </a:lnTo>
                <a:lnTo>
                  <a:pt x="61667" y="11718"/>
                </a:lnTo>
                <a:lnTo>
                  <a:pt x="60414" y="12293"/>
                </a:lnTo>
                <a:lnTo>
                  <a:pt x="58551" y="12293"/>
                </a:lnTo>
                <a:lnTo>
                  <a:pt x="57027" y="11718"/>
                </a:lnTo>
                <a:lnTo>
                  <a:pt x="55165" y="11718"/>
                </a:lnTo>
                <a:cubicBezTo>
                  <a:pt x="54713" y="11718"/>
                  <a:pt x="55059" y="11657"/>
                  <a:pt x="55009" y="11657"/>
                </a:cubicBezTo>
                <a:cubicBezTo>
                  <a:pt x="54984" y="11657"/>
                  <a:pt x="54860" y="11672"/>
                  <a:pt x="54487" y="11718"/>
                </a:cubicBezTo>
                <a:cubicBezTo>
                  <a:pt x="53336" y="12022"/>
                  <a:pt x="52930" y="13004"/>
                  <a:pt x="52930" y="13004"/>
                </a:cubicBezTo>
                <a:cubicBezTo>
                  <a:pt x="52930" y="13004"/>
                  <a:pt x="52472" y="13893"/>
                  <a:pt x="51868" y="13893"/>
                </a:cubicBezTo>
                <a:cubicBezTo>
                  <a:pt x="51795" y="13893"/>
                  <a:pt x="51720" y="13880"/>
                  <a:pt x="51643" y="13851"/>
                </a:cubicBezTo>
                <a:cubicBezTo>
                  <a:pt x="51264" y="13638"/>
                  <a:pt x="51696" y="13375"/>
                  <a:pt x="51609" y="13375"/>
                </a:cubicBezTo>
                <a:cubicBezTo>
                  <a:pt x="51571" y="13375"/>
                  <a:pt x="51437" y="13424"/>
                  <a:pt x="51101" y="13546"/>
                </a:cubicBezTo>
                <a:cubicBezTo>
                  <a:pt x="49814" y="14122"/>
                  <a:pt x="48968" y="14833"/>
                  <a:pt x="48968" y="14833"/>
                </a:cubicBezTo>
                <a:lnTo>
                  <a:pt x="47986" y="15544"/>
                </a:lnTo>
                <a:lnTo>
                  <a:pt x="46157" y="16797"/>
                </a:lnTo>
                <a:cubicBezTo>
                  <a:pt x="46157" y="16797"/>
                  <a:pt x="46428" y="17508"/>
                  <a:pt x="45006" y="17779"/>
                </a:cubicBezTo>
                <a:lnTo>
                  <a:pt x="43617" y="18084"/>
                </a:lnTo>
                <a:lnTo>
                  <a:pt x="42466" y="18490"/>
                </a:lnTo>
                <a:lnTo>
                  <a:pt x="41788" y="19913"/>
                </a:lnTo>
                <a:cubicBezTo>
                  <a:pt x="41788" y="19913"/>
                  <a:pt x="41663" y="20542"/>
                  <a:pt x="41194" y="20542"/>
                </a:cubicBezTo>
                <a:cubicBezTo>
                  <a:pt x="41119" y="20542"/>
                  <a:pt x="41035" y="20526"/>
                  <a:pt x="40942" y="20488"/>
                </a:cubicBezTo>
                <a:lnTo>
                  <a:pt x="40231" y="20319"/>
                </a:lnTo>
                <a:lnTo>
                  <a:pt x="39249" y="20048"/>
                </a:lnTo>
                <a:lnTo>
                  <a:pt x="37691" y="20048"/>
                </a:lnTo>
                <a:lnTo>
                  <a:pt x="36269" y="21166"/>
                </a:lnTo>
                <a:lnTo>
                  <a:pt x="35998" y="22181"/>
                </a:lnTo>
                <a:lnTo>
                  <a:pt x="34846" y="22588"/>
                </a:lnTo>
                <a:lnTo>
                  <a:pt x="34000" y="22181"/>
                </a:lnTo>
                <a:lnTo>
                  <a:pt x="33018" y="21741"/>
                </a:lnTo>
                <a:cubicBezTo>
                  <a:pt x="33018" y="21741"/>
                  <a:pt x="32611" y="21741"/>
                  <a:pt x="31900" y="21470"/>
                </a:cubicBezTo>
                <a:cubicBezTo>
                  <a:pt x="31189" y="21166"/>
                  <a:pt x="29631" y="21166"/>
                  <a:pt x="29631" y="21166"/>
                </a:cubicBezTo>
                <a:lnTo>
                  <a:pt x="28649" y="21166"/>
                </a:lnTo>
                <a:lnTo>
                  <a:pt x="28243" y="20048"/>
                </a:lnTo>
                <a:lnTo>
                  <a:pt x="26380" y="19201"/>
                </a:lnTo>
                <a:lnTo>
                  <a:pt x="24281" y="19913"/>
                </a:lnTo>
                <a:lnTo>
                  <a:pt x="23299" y="20048"/>
                </a:lnTo>
                <a:lnTo>
                  <a:pt x="22452" y="20048"/>
                </a:lnTo>
                <a:cubicBezTo>
                  <a:pt x="22452" y="20048"/>
                  <a:pt x="22012" y="20048"/>
                  <a:pt x="21301" y="19913"/>
                </a:cubicBezTo>
                <a:cubicBezTo>
                  <a:pt x="20962" y="19777"/>
                  <a:pt x="21250" y="19777"/>
                  <a:pt x="21394" y="19777"/>
                </a:cubicBezTo>
                <a:cubicBezTo>
                  <a:pt x="21538" y="19777"/>
                  <a:pt x="21538" y="19777"/>
                  <a:pt x="20624" y="19642"/>
                </a:cubicBezTo>
                <a:cubicBezTo>
                  <a:pt x="18761" y="19337"/>
                  <a:pt x="19608" y="19337"/>
                  <a:pt x="18761" y="19337"/>
                </a:cubicBezTo>
                <a:lnTo>
                  <a:pt x="17779" y="19337"/>
                </a:lnTo>
                <a:cubicBezTo>
                  <a:pt x="17779" y="19337"/>
                  <a:pt x="16661" y="19913"/>
                  <a:pt x="15950" y="19913"/>
                </a:cubicBezTo>
                <a:lnTo>
                  <a:pt x="15239" y="19913"/>
                </a:lnTo>
                <a:cubicBezTo>
                  <a:pt x="14314" y="19913"/>
                  <a:pt x="14758" y="19973"/>
                  <a:pt x="14655" y="19973"/>
                </a:cubicBezTo>
                <a:cubicBezTo>
                  <a:pt x="14603" y="19973"/>
                  <a:pt x="14415" y="19958"/>
                  <a:pt x="13851" y="19913"/>
                </a:cubicBezTo>
                <a:lnTo>
                  <a:pt x="11988" y="19337"/>
                </a:lnTo>
                <a:lnTo>
                  <a:pt x="11006" y="19472"/>
                </a:lnTo>
                <a:lnTo>
                  <a:pt x="10295" y="20319"/>
                </a:lnTo>
                <a:lnTo>
                  <a:pt x="10295" y="21470"/>
                </a:lnTo>
                <a:lnTo>
                  <a:pt x="9889" y="23299"/>
                </a:lnTo>
                <a:lnTo>
                  <a:pt x="9178" y="24552"/>
                </a:lnTo>
                <a:lnTo>
                  <a:pt x="8771" y="25568"/>
                </a:lnTo>
                <a:lnTo>
                  <a:pt x="8771" y="26245"/>
                </a:lnTo>
                <a:lnTo>
                  <a:pt x="8331" y="27092"/>
                </a:lnTo>
                <a:lnTo>
                  <a:pt x="7213" y="28108"/>
                </a:lnTo>
                <a:lnTo>
                  <a:pt x="6909" y="29225"/>
                </a:lnTo>
                <a:lnTo>
                  <a:pt x="6773" y="29936"/>
                </a:lnTo>
                <a:lnTo>
                  <a:pt x="6773" y="30647"/>
                </a:lnTo>
                <a:lnTo>
                  <a:pt x="6062" y="32341"/>
                </a:lnTo>
                <a:lnTo>
                  <a:pt x="5215" y="33187"/>
                </a:lnTo>
                <a:lnTo>
                  <a:pt x="4369" y="33458"/>
                </a:lnTo>
                <a:lnTo>
                  <a:pt x="3692" y="34576"/>
                </a:lnTo>
                <a:lnTo>
                  <a:pt x="2845" y="35558"/>
                </a:lnTo>
                <a:lnTo>
                  <a:pt x="2134" y="36133"/>
                </a:lnTo>
                <a:lnTo>
                  <a:pt x="983" y="36269"/>
                </a:lnTo>
                <a:lnTo>
                  <a:pt x="0" y="37115"/>
                </a:lnTo>
                <a:lnTo>
                  <a:pt x="0" y="163970"/>
                </a:lnTo>
                <a:lnTo>
                  <a:pt x="262750" y="163970"/>
                </a:lnTo>
                <a:lnTo>
                  <a:pt x="262750" y="24010"/>
                </a:lnTo>
                <a:lnTo>
                  <a:pt x="261734" y="23570"/>
                </a:lnTo>
                <a:lnTo>
                  <a:pt x="260617" y="24010"/>
                </a:lnTo>
                <a:lnTo>
                  <a:pt x="259195" y="24417"/>
                </a:lnTo>
                <a:lnTo>
                  <a:pt x="256960" y="24281"/>
                </a:lnTo>
                <a:lnTo>
                  <a:pt x="254555" y="23705"/>
                </a:lnTo>
                <a:lnTo>
                  <a:pt x="252997" y="22588"/>
                </a:lnTo>
                <a:lnTo>
                  <a:pt x="252286" y="21741"/>
                </a:lnTo>
                <a:cubicBezTo>
                  <a:pt x="252286" y="21741"/>
                  <a:pt x="252591" y="21030"/>
                  <a:pt x="251880" y="20488"/>
                </a:cubicBezTo>
                <a:lnTo>
                  <a:pt x="251169" y="20048"/>
                </a:lnTo>
                <a:lnTo>
                  <a:pt x="250051" y="18626"/>
                </a:lnTo>
                <a:lnTo>
                  <a:pt x="248358" y="18084"/>
                </a:lnTo>
                <a:lnTo>
                  <a:pt x="246800" y="18084"/>
                </a:lnTo>
                <a:lnTo>
                  <a:pt x="244667" y="18626"/>
                </a:lnTo>
                <a:lnTo>
                  <a:pt x="243109" y="18626"/>
                </a:lnTo>
                <a:lnTo>
                  <a:pt x="242127" y="18931"/>
                </a:lnTo>
                <a:lnTo>
                  <a:pt x="240739" y="19201"/>
                </a:lnTo>
                <a:lnTo>
                  <a:pt x="237048" y="20488"/>
                </a:lnTo>
                <a:lnTo>
                  <a:pt x="236201" y="21470"/>
                </a:lnTo>
                <a:lnTo>
                  <a:pt x="235930" y="22452"/>
                </a:lnTo>
                <a:lnTo>
                  <a:pt x="234948" y="23570"/>
                </a:lnTo>
                <a:lnTo>
                  <a:pt x="233797" y="24010"/>
                </a:lnTo>
                <a:cubicBezTo>
                  <a:pt x="233797" y="24010"/>
                  <a:pt x="233390" y="24281"/>
                  <a:pt x="232679" y="24417"/>
                </a:cubicBezTo>
                <a:lnTo>
                  <a:pt x="231968" y="24721"/>
                </a:lnTo>
                <a:cubicBezTo>
                  <a:pt x="231968" y="24721"/>
                  <a:pt x="231833" y="25399"/>
                  <a:pt x="231121" y="25399"/>
                </a:cubicBezTo>
                <a:lnTo>
                  <a:pt x="230410" y="25399"/>
                </a:lnTo>
                <a:cubicBezTo>
                  <a:pt x="230410" y="25399"/>
                  <a:pt x="229293" y="25128"/>
                  <a:pt x="228582" y="25128"/>
                </a:cubicBezTo>
                <a:lnTo>
                  <a:pt x="226177" y="25128"/>
                </a:lnTo>
                <a:lnTo>
                  <a:pt x="225060" y="26110"/>
                </a:lnTo>
                <a:lnTo>
                  <a:pt x="224213" y="26821"/>
                </a:lnTo>
                <a:cubicBezTo>
                  <a:pt x="223468" y="26821"/>
                  <a:pt x="223777" y="26565"/>
                  <a:pt x="223694" y="26565"/>
                </a:cubicBezTo>
                <a:cubicBezTo>
                  <a:pt x="223653" y="26565"/>
                  <a:pt x="223513" y="26629"/>
                  <a:pt x="223096" y="26821"/>
                </a:cubicBezTo>
                <a:lnTo>
                  <a:pt x="221673" y="27261"/>
                </a:lnTo>
                <a:cubicBezTo>
                  <a:pt x="221673" y="27261"/>
                  <a:pt x="221673" y="27667"/>
                  <a:pt x="220691" y="27667"/>
                </a:cubicBezTo>
                <a:cubicBezTo>
                  <a:pt x="219845" y="27667"/>
                  <a:pt x="218558" y="27261"/>
                  <a:pt x="218558" y="27261"/>
                </a:cubicBezTo>
                <a:lnTo>
                  <a:pt x="217440" y="26821"/>
                </a:lnTo>
                <a:cubicBezTo>
                  <a:pt x="217440" y="26821"/>
                  <a:pt x="217380" y="26881"/>
                  <a:pt x="217129" y="26881"/>
                </a:cubicBezTo>
                <a:cubicBezTo>
                  <a:pt x="217004" y="26881"/>
                  <a:pt x="216831" y="26866"/>
                  <a:pt x="216594" y="26821"/>
                </a:cubicBezTo>
                <a:cubicBezTo>
                  <a:pt x="216093" y="26630"/>
                  <a:pt x="216716" y="26423"/>
                  <a:pt x="216587" y="26423"/>
                </a:cubicBezTo>
                <a:cubicBezTo>
                  <a:pt x="216532" y="26423"/>
                  <a:pt x="216344" y="26460"/>
                  <a:pt x="215883" y="26550"/>
                </a:cubicBezTo>
                <a:cubicBezTo>
                  <a:pt x="214189" y="26821"/>
                  <a:pt x="213072" y="27532"/>
                  <a:pt x="213072" y="27532"/>
                </a:cubicBezTo>
                <a:lnTo>
                  <a:pt x="211954" y="27938"/>
                </a:lnTo>
                <a:lnTo>
                  <a:pt x="211108" y="27667"/>
                </a:lnTo>
                <a:lnTo>
                  <a:pt x="211108" y="27667"/>
                </a:lnTo>
                <a:cubicBezTo>
                  <a:pt x="211108" y="27668"/>
                  <a:pt x="211256" y="27828"/>
                  <a:pt x="211000" y="27828"/>
                </a:cubicBezTo>
                <a:cubicBezTo>
                  <a:pt x="210832" y="27828"/>
                  <a:pt x="210490" y="27760"/>
                  <a:pt x="209821" y="27532"/>
                </a:cubicBezTo>
                <a:lnTo>
                  <a:pt x="208263" y="26821"/>
                </a:lnTo>
                <a:cubicBezTo>
                  <a:pt x="208263" y="26821"/>
                  <a:pt x="207552" y="26821"/>
                  <a:pt x="206875" y="26956"/>
                </a:cubicBezTo>
                <a:lnTo>
                  <a:pt x="206164" y="27261"/>
                </a:lnTo>
                <a:lnTo>
                  <a:pt x="205317" y="27938"/>
                </a:lnTo>
                <a:lnTo>
                  <a:pt x="201626" y="27938"/>
                </a:lnTo>
                <a:lnTo>
                  <a:pt x="200644" y="26245"/>
                </a:lnTo>
                <a:cubicBezTo>
                  <a:pt x="200644" y="26245"/>
                  <a:pt x="200238" y="26110"/>
                  <a:pt x="199526" y="25568"/>
                </a:cubicBezTo>
                <a:lnTo>
                  <a:pt x="198815" y="25128"/>
                </a:lnTo>
                <a:cubicBezTo>
                  <a:pt x="198815" y="25128"/>
                  <a:pt x="198507" y="25351"/>
                  <a:pt x="198212" y="25351"/>
                </a:cubicBezTo>
                <a:cubicBezTo>
                  <a:pt x="197981" y="25351"/>
                  <a:pt x="197757" y="25213"/>
                  <a:pt x="197698" y="24721"/>
                </a:cubicBezTo>
                <a:lnTo>
                  <a:pt x="197393" y="23570"/>
                </a:lnTo>
                <a:cubicBezTo>
                  <a:pt x="197393" y="23570"/>
                  <a:pt x="196546" y="22588"/>
                  <a:pt x="195869" y="22452"/>
                </a:cubicBezTo>
                <a:lnTo>
                  <a:pt x="195158" y="22181"/>
                </a:lnTo>
                <a:lnTo>
                  <a:pt x="192754" y="22181"/>
                </a:lnTo>
                <a:lnTo>
                  <a:pt x="190925" y="21877"/>
                </a:lnTo>
                <a:lnTo>
                  <a:pt x="189774" y="21470"/>
                </a:lnTo>
                <a:cubicBezTo>
                  <a:pt x="188385" y="20488"/>
                  <a:pt x="189774" y="20759"/>
                  <a:pt x="188385" y="20488"/>
                </a:cubicBezTo>
                <a:cubicBezTo>
                  <a:pt x="187742" y="20404"/>
                  <a:pt x="187242" y="20404"/>
                  <a:pt x="186819" y="20404"/>
                </a:cubicBezTo>
                <a:cubicBezTo>
                  <a:pt x="186396" y="20404"/>
                  <a:pt x="186049" y="20404"/>
                  <a:pt x="185710" y="20319"/>
                </a:cubicBezTo>
                <a:cubicBezTo>
                  <a:pt x="184999" y="20048"/>
                  <a:pt x="183306" y="19201"/>
                  <a:pt x="183306" y="19201"/>
                </a:cubicBezTo>
                <a:cubicBezTo>
                  <a:pt x="183306" y="19201"/>
                  <a:pt x="183170" y="18626"/>
                  <a:pt x="182459" y="18084"/>
                </a:cubicBezTo>
                <a:lnTo>
                  <a:pt x="182154" y="17779"/>
                </a:lnTo>
                <a:cubicBezTo>
                  <a:pt x="182154" y="17644"/>
                  <a:pt x="182019" y="17508"/>
                  <a:pt x="181748" y="17373"/>
                </a:cubicBezTo>
                <a:cubicBezTo>
                  <a:pt x="180766" y="16391"/>
                  <a:pt x="179479" y="16086"/>
                  <a:pt x="179479" y="16086"/>
                </a:cubicBezTo>
                <a:lnTo>
                  <a:pt x="178497" y="16086"/>
                </a:lnTo>
                <a:lnTo>
                  <a:pt x="176939" y="15239"/>
                </a:lnTo>
                <a:lnTo>
                  <a:pt x="175957" y="14562"/>
                </a:lnTo>
                <a:lnTo>
                  <a:pt x="174535" y="14562"/>
                </a:lnTo>
                <a:cubicBezTo>
                  <a:pt x="174535" y="14562"/>
                  <a:pt x="174236" y="14861"/>
                  <a:pt x="173703" y="14861"/>
                </a:cubicBezTo>
                <a:cubicBezTo>
                  <a:pt x="173614" y="14861"/>
                  <a:pt x="173519" y="14852"/>
                  <a:pt x="173417" y="14833"/>
                </a:cubicBezTo>
                <a:cubicBezTo>
                  <a:pt x="173287" y="14783"/>
                  <a:pt x="173213" y="14765"/>
                  <a:pt x="173174" y="14765"/>
                </a:cubicBezTo>
                <a:cubicBezTo>
                  <a:pt x="173077" y="14765"/>
                  <a:pt x="173193" y="14874"/>
                  <a:pt x="173174" y="14874"/>
                </a:cubicBezTo>
                <a:cubicBezTo>
                  <a:pt x="173159" y="14874"/>
                  <a:pt x="173060" y="14806"/>
                  <a:pt x="172706" y="14562"/>
                </a:cubicBezTo>
                <a:cubicBezTo>
                  <a:pt x="171860" y="13851"/>
                  <a:pt x="173011" y="14257"/>
                  <a:pt x="171860" y="13851"/>
                </a:cubicBezTo>
                <a:cubicBezTo>
                  <a:pt x="170742" y="13411"/>
                  <a:pt x="169760" y="13411"/>
                  <a:pt x="169760" y="13411"/>
                </a:cubicBezTo>
                <a:lnTo>
                  <a:pt x="168609" y="13546"/>
                </a:lnTo>
                <a:lnTo>
                  <a:pt x="166780" y="13140"/>
                </a:lnTo>
                <a:lnTo>
                  <a:pt x="165392" y="12429"/>
                </a:lnTo>
                <a:cubicBezTo>
                  <a:pt x="165392" y="12429"/>
                  <a:pt x="165392" y="11718"/>
                  <a:pt x="164376" y="11582"/>
                </a:cubicBezTo>
                <a:cubicBezTo>
                  <a:pt x="164172" y="11514"/>
                  <a:pt x="164105" y="11480"/>
                  <a:pt x="164088" y="11480"/>
                </a:cubicBezTo>
                <a:cubicBezTo>
                  <a:pt x="164071" y="11480"/>
                  <a:pt x="164105" y="11514"/>
                  <a:pt x="164105" y="11582"/>
                </a:cubicBezTo>
                <a:cubicBezTo>
                  <a:pt x="164105" y="11582"/>
                  <a:pt x="163969" y="11447"/>
                  <a:pt x="163529" y="11311"/>
                </a:cubicBezTo>
                <a:cubicBezTo>
                  <a:pt x="162141" y="10871"/>
                  <a:pt x="163529" y="11006"/>
                  <a:pt x="162141" y="10871"/>
                </a:cubicBezTo>
                <a:cubicBezTo>
                  <a:pt x="160718" y="10600"/>
                  <a:pt x="159872" y="10600"/>
                  <a:pt x="159872" y="10600"/>
                </a:cubicBezTo>
                <a:cubicBezTo>
                  <a:pt x="158450" y="10465"/>
                  <a:pt x="159601" y="10465"/>
                  <a:pt x="158450" y="10465"/>
                </a:cubicBezTo>
                <a:lnTo>
                  <a:pt x="157332" y="10465"/>
                </a:lnTo>
                <a:cubicBezTo>
                  <a:pt x="157332" y="10465"/>
                  <a:pt x="157311" y="10475"/>
                  <a:pt x="157264" y="10475"/>
                </a:cubicBezTo>
                <a:cubicBezTo>
                  <a:pt x="157139" y="10475"/>
                  <a:pt x="156828" y="10404"/>
                  <a:pt x="156214" y="9889"/>
                </a:cubicBezTo>
                <a:cubicBezTo>
                  <a:pt x="155723" y="9533"/>
                  <a:pt x="155825" y="9533"/>
                  <a:pt x="155876" y="9533"/>
                </a:cubicBezTo>
                <a:cubicBezTo>
                  <a:pt x="155927" y="9533"/>
                  <a:pt x="155927" y="9533"/>
                  <a:pt x="155232" y="9178"/>
                </a:cubicBezTo>
                <a:lnTo>
                  <a:pt x="153810" y="8636"/>
                </a:lnTo>
                <a:lnTo>
                  <a:pt x="152388" y="7925"/>
                </a:lnTo>
                <a:lnTo>
                  <a:pt x="151270" y="7214"/>
                </a:lnTo>
                <a:cubicBezTo>
                  <a:pt x="151270" y="7214"/>
                  <a:pt x="149442" y="6943"/>
                  <a:pt x="148731" y="6638"/>
                </a:cubicBezTo>
                <a:cubicBezTo>
                  <a:pt x="148019" y="6502"/>
                  <a:pt x="146766" y="6502"/>
                  <a:pt x="146055" y="5791"/>
                </a:cubicBezTo>
                <a:lnTo>
                  <a:pt x="145920" y="5656"/>
                </a:lnTo>
                <a:lnTo>
                  <a:pt x="145751" y="5520"/>
                </a:lnTo>
                <a:cubicBezTo>
                  <a:pt x="145615" y="5520"/>
                  <a:pt x="145615" y="5385"/>
                  <a:pt x="145344" y="5080"/>
                </a:cubicBezTo>
                <a:cubicBezTo>
                  <a:pt x="144227" y="3963"/>
                  <a:pt x="143651" y="3692"/>
                  <a:pt x="142940" y="2981"/>
                </a:cubicBezTo>
                <a:cubicBezTo>
                  <a:pt x="142652" y="2625"/>
                  <a:pt x="142440" y="2625"/>
                  <a:pt x="142212" y="2625"/>
                </a:cubicBezTo>
                <a:cubicBezTo>
                  <a:pt x="141983" y="2625"/>
                  <a:pt x="141738" y="2625"/>
                  <a:pt x="141382" y="2270"/>
                </a:cubicBezTo>
                <a:lnTo>
                  <a:pt x="140671" y="1558"/>
                </a:lnTo>
                <a:cubicBezTo>
                  <a:pt x="140671" y="1558"/>
                  <a:pt x="140671" y="1623"/>
                  <a:pt x="140588" y="1623"/>
                </a:cubicBezTo>
                <a:cubicBezTo>
                  <a:pt x="140491" y="1623"/>
                  <a:pt x="140280" y="1535"/>
                  <a:pt x="139824" y="1152"/>
                </a:cubicBezTo>
                <a:cubicBezTo>
                  <a:pt x="138842" y="441"/>
                  <a:pt x="139824" y="712"/>
                  <a:pt x="138842" y="441"/>
                </a:cubicBezTo>
                <a:lnTo>
                  <a:pt x="137996" y="305"/>
                </a:lnTo>
                <a:cubicBezTo>
                  <a:pt x="137996" y="305"/>
                  <a:pt x="137755" y="366"/>
                  <a:pt x="137384" y="366"/>
                </a:cubicBezTo>
                <a:cubicBezTo>
                  <a:pt x="137198" y="366"/>
                  <a:pt x="136980" y="351"/>
                  <a:pt x="136743" y="305"/>
                </a:cubicBezTo>
                <a:cubicBezTo>
                  <a:pt x="136552" y="224"/>
                  <a:pt x="136403" y="195"/>
                  <a:pt x="136272" y="195"/>
                </a:cubicBezTo>
                <a:cubicBezTo>
                  <a:pt x="135985" y="195"/>
                  <a:pt x="135792" y="332"/>
                  <a:pt x="135453" y="332"/>
                </a:cubicBezTo>
                <a:cubicBezTo>
                  <a:pt x="135373" y="332"/>
                  <a:pt x="135285" y="324"/>
                  <a:pt x="135185" y="305"/>
                </a:cubicBezTo>
                <a:lnTo>
                  <a:pt x="13447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7" name="Google Shape;2287;p40"/>
          <p:cNvSpPr/>
          <p:nvPr/>
        </p:nvSpPr>
        <p:spPr>
          <a:xfrm>
            <a:off x="0" y="627592"/>
            <a:ext cx="9143735" cy="2335437"/>
          </a:xfrm>
          <a:custGeom>
            <a:avLst/>
            <a:gdLst/>
            <a:ahLst/>
            <a:cxnLst/>
            <a:rect l="l" t="t" r="r" b="b"/>
            <a:pathLst>
              <a:path w="262751" h="161566" extrusionOk="0">
                <a:moveTo>
                  <a:pt x="134474" y="1"/>
                </a:moveTo>
                <a:cubicBezTo>
                  <a:pt x="134474" y="1"/>
                  <a:pt x="133627" y="441"/>
                  <a:pt x="132916" y="441"/>
                </a:cubicBezTo>
                <a:cubicBezTo>
                  <a:pt x="132205" y="441"/>
                  <a:pt x="131087" y="983"/>
                  <a:pt x="131087" y="983"/>
                </a:cubicBezTo>
                <a:lnTo>
                  <a:pt x="129835" y="1423"/>
                </a:lnTo>
                <a:cubicBezTo>
                  <a:pt x="129835" y="1423"/>
                  <a:pt x="129123" y="2405"/>
                  <a:pt x="128277" y="2405"/>
                </a:cubicBezTo>
                <a:cubicBezTo>
                  <a:pt x="127622" y="2405"/>
                  <a:pt x="127961" y="2089"/>
                  <a:pt x="127888" y="2089"/>
                </a:cubicBezTo>
                <a:cubicBezTo>
                  <a:pt x="127852" y="2089"/>
                  <a:pt x="127712" y="2168"/>
                  <a:pt x="127295" y="2405"/>
                </a:cubicBezTo>
                <a:cubicBezTo>
                  <a:pt x="126143" y="2981"/>
                  <a:pt x="127295" y="2541"/>
                  <a:pt x="126143" y="2981"/>
                </a:cubicBezTo>
                <a:cubicBezTo>
                  <a:pt x="125746" y="3174"/>
                  <a:pt x="125631" y="3212"/>
                  <a:pt x="125598" y="3212"/>
                </a:cubicBezTo>
                <a:cubicBezTo>
                  <a:pt x="125576" y="3212"/>
                  <a:pt x="125590" y="3195"/>
                  <a:pt x="125581" y="3195"/>
                </a:cubicBezTo>
                <a:cubicBezTo>
                  <a:pt x="125566" y="3195"/>
                  <a:pt x="125483" y="3246"/>
                  <a:pt x="125026" y="3523"/>
                </a:cubicBezTo>
                <a:lnTo>
                  <a:pt x="123908" y="4234"/>
                </a:lnTo>
                <a:cubicBezTo>
                  <a:pt x="123908" y="4234"/>
                  <a:pt x="123693" y="4736"/>
                  <a:pt x="123123" y="4736"/>
                </a:cubicBezTo>
                <a:cubicBezTo>
                  <a:pt x="123014" y="4736"/>
                  <a:pt x="122892" y="4718"/>
                  <a:pt x="122757" y="4674"/>
                </a:cubicBezTo>
                <a:lnTo>
                  <a:pt x="121775" y="4369"/>
                </a:lnTo>
                <a:lnTo>
                  <a:pt x="119506" y="4369"/>
                </a:lnTo>
                <a:lnTo>
                  <a:pt x="117406" y="4674"/>
                </a:lnTo>
                <a:lnTo>
                  <a:pt x="115273" y="4674"/>
                </a:lnTo>
                <a:cubicBezTo>
                  <a:pt x="115273" y="4674"/>
                  <a:pt x="115092" y="4795"/>
                  <a:pt x="114761" y="4795"/>
                </a:cubicBezTo>
                <a:cubicBezTo>
                  <a:pt x="114596" y="4795"/>
                  <a:pt x="114393" y="4764"/>
                  <a:pt x="114156" y="4674"/>
                </a:cubicBezTo>
                <a:cubicBezTo>
                  <a:pt x="114007" y="4610"/>
                  <a:pt x="113840" y="4585"/>
                  <a:pt x="113670" y="4585"/>
                </a:cubicBezTo>
                <a:cubicBezTo>
                  <a:pt x="113026" y="4585"/>
                  <a:pt x="112327" y="4945"/>
                  <a:pt x="112327" y="4945"/>
                </a:cubicBezTo>
                <a:lnTo>
                  <a:pt x="110498" y="6063"/>
                </a:lnTo>
                <a:lnTo>
                  <a:pt x="110193" y="6909"/>
                </a:lnTo>
                <a:cubicBezTo>
                  <a:pt x="110193" y="6909"/>
                  <a:pt x="110498" y="6909"/>
                  <a:pt x="109347" y="7349"/>
                </a:cubicBezTo>
                <a:cubicBezTo>
                  <a:pt x="108229" y="7925"/>
                  <a:pt x="105825" y="8772"/>
                  <a:pt x="105825" y="8772"/>
                </a:cubicBezTo>
                <a:cubicBezTo>
                  <a:pt x="105825" y="8772"/>
                  <a:pt x="105419" y="9043"/>
                  <a:pt x="104572" y="9314"/>
                </a:cubicBezTo>
                <a:cubicBezTo>
                  <a:pt x="103590" y="9449"/>
                  <a:pt x="102439" y="9889"/>
                  <a:pt x="102439" y="9889"/>
                </a:cubicBezTo>
                <a:cubicBezTo>
                  <a:pt x="102439" y="9889"/>
                  <a:pt x="102714" y="10249"/>
                  <a:pt x="101707" y="10249"/>
                </a:cubicBezTo>
                <a:cubicBezTo>
                  <a:pt x="101441" y="10249"/>
                  <a:pt x="101085" y="10224"/>
                  <a:pt x="100610" y="10160"/>
                </a:cubicBezTo>
                <a:lnTo>
                  <a:pt x="98206" y="9889"/>
                </a:lnTo>
                <a:cubicBezTo>
                  <a:pt x="98206" y="9889"/>
                  <a:pt x="98206" y="9754"/>
                  <a:pt x="97359" y="9449"/>
                </a:cubicBezTo>
                <a:cubicBezTo>
                  <a:pt x="97218" y="9430"/>
                  <a:pt x="97124" y="9422"/>
                  <a:pt x="97062" y="9422"/>
                </a:cubicBezTo>
                <a:cubicBezTo>
                  <a:pt x="96846" y="9422"/>
                  <a:pt x="97027" y="9515"/>
                  <a:pt x="96991" y="9515"/>
                </a:cubicBezTo>
                <a:cubicBezTo>
                  <a:pt x="96965" y="9515"/>
                  <a:pt x="96831" y="9469"/>
                  <a:pt x="96377" y="9314"/>
                </a:cubicBezTo>
                <a:lnTo>
                  <a:pt x="95260" y="8772"/>
                </a:lnTo>
                <a:cubicBezTo>
                  <a:pt x="95260" y="8772"/>
                  <a:pt x="94978" y="9118"/>
                  <a:pt x="94154" y="9118"/>
                </a:cubicBezTo>
                <a:cubicBezTo>
                  <a:pt x="93948" y="9118"/>
                  <a:pt x="93709" y="9097"/>
                  <a:pt x="93431" y="9043"/>
                </a:cubicBezTo>
                <a:cubicBezTo>
                  <a:pt x="93153" y="8990"/>
                  <a:pt x="92897" y="8968"/>
                  <a:pt x="92660" y="8968"/>
                </a:cubicBezTo>
                <a:cubicBezTo>
                  <a:pt x="91683" y="8968"/>
                  <a:pt x="91023" y="9340"/>
                  <a:pt x="90451" y="9449"/>
                </a:cubicBezTo>
                <a:lnTo>
                  <a:pt x="89740" y="9754"/>
                </a:lnTo>
                <a:lnTo>
                  <a:pt x="89029" y="9889"/>
                </a:lnTo>
                <a:lnTo>
                  <a:pt x="87640" y="10160"/>
                </a:lnTo>
                <a:lnTo>
                  <a:pt x="85812" y="10160"/>
                </a:lnTo>
                <a:lnTo>
                  <a:pt x="83949" y="9889"/>
                </a:lnTo>
                <a:lnTo>
                  <a:pt x="83102" y="9889"/>
                </a:lnTo>
                <a:cubicBezTo>
                  <a:pt x="83102" y="9889"/>
                  <a:pt x="82831" y="9889"/>
                  <a:pt x="81714" y="9754"/>
                </a:cubicBezTo>
                <a:lnTo>
                  <a:pt x="80563" y="9449"/>
                </a:lnTo>
                <a:cubicBezTo>
                  <a:pt x="79310" y="9314"/>
                  <a:pt x="80563" y="9314"/>
                  <a:pt x="79310" y="9314"/>
                </a:cubicBezTo>
                <a:cubicBezTo>
                  <a:pt x="78192" y="9314"/>
                  <a:pt x="77041" y="9043"/>
                  <a:pt x="77041" y="9043"/>
                </a:cubicBezTo>
                <a:lnTo>
                  <a:pt x="71961" y="9043"/>
                </a:lnTo>
                <a:lnTo>
                  <a:pt x="69997" y="9449"/>
                </a:lnTo>
                <a:cubicBezTo>
                  <a:pt x="68575" y="9449"/>
                  <a:pt x="66475" y="10600"/>
                  <a:pt x="66475" y="10600"/>
                </a:cubicBezTo>
                <a:lnTo>
                  <a:pt x="65324" y="11312"/>
                </a:lnTo>
                <a:lnTo>
                  <a:pt x="63631" y="11582"/>
                </a:lnTo>
                <a:lnTo>
                  <a:pt x="61667" y="11853"/>
                </a:lnTo>
                <a:lnTo>
                  <a:pt x="60414" y="12294"/>
                </a:lnTo>
                <a:lnTo>
                  <a:pt x="58551" y="12294"/>
                </a:lnTo>
                <a:lnTo>
                  <a:pt x="57027" y="11853"/>
                </a:lnTo>
                <a:lnTo>
                  <a:pt x="55165" y="11853"/>
                </a:lnTo>
                <a:cubicBezTo>
                  <a:pt x="54713" y="11853"/>
                  <a:pt x="55059" y="11733"/>
                  <a:pt x="55009" y="11733"/>
                </a:cubicBezTo>
                <a:cubicBezTo>
                  <a:pt x="54984" y="11733"/>
                  <a:pt x="54860" y="11763"/>
                  <a:pt x="54487" y="11853"/>
                </a:cubicBezTo>
                <a:cubicBezTo>
                  <a:pt x="53336" y="11989"/>
                  <a:pt x="52930" y="13005"/>
                  <a:pt x="52930" y="13005"/>
                </a:cubicBezTo>
                <a:cubicBezTo>
                  <a:pt x="52930" y="13005"/>
                  <a:pt x="52472" y="13894"/>
                  <a:pt x="51868" y="13894"/>
                </a:cubicBezTo>
                <a:cubicBezTo>
                  <a:pt x="51795" y="13894"/>
                  <a:pt x="51720" y="13881"/>
                  <a:pt x="51643" y="13851"/>
                </a:cubicBezTo>
                <a:cubicBezTo>
                  <a:pt x="51273" y="13736"/>
                  <a:pt x="51676" y="13447"/>
                  <a:pt x="51614" y="13447"/>
                </a:cubicBezTo>
                <a:cubicBezTo>
                  <a:pt x="51586" y="13447"/>
                  <a:pt x="51456" y="13510"/>
                  <a:pt x="51101" y="13682"/>
                </a:cubicBezTo>
                <a:cubicBezTo>
                  <a:pt x="49814" y="14122"/>
                  <a:pt x="48968" y="14833"/>
                  <a:pt x="48968" y="14833"/>
                </a:cubicBezTo>
                <a:lnTo>
                  <a:pt x="47986" y="15545"/>
                </a:lnTo>
                <a:lnTo>
                  <a:pt x="46157" y="16797"/>
                </a:lnTo>
                <a:cubicBezTo>
                  <a:pt x="46157" y="16797"/>
                  <a:pt x="46428" y="17509"/>
                  <a:pt x="45006" y="17780"/>
                </a:cubicBezTo>
                <a:lnTo>
                  <a:pt x="43617" y="18084"/>
                </a:lnTo>
                <a:lnTo>
                  <a:pt x="42466" y="18491"/>
                </a:lnTo>
                <a:lnTo>
                  <a:pt x="41788" y="19913"/>
                </a:lnTo>
                <a:cubicBezTo>
                  <a:pt x="41788" y="19913"/>
                  <a:pt x="41643" y="20639"/>
                  <a:pt x="41084" y="20639"/>
                </a:cubicBezTo>
                <a:cubicBezTo>
                  <a:pt x="41039" y="20639"/>
                  <a:pt x="40992" y="20634"/>
                  <a:pt x="40942" y="20624"/>
                </a:cubicBezTo>
                <a:lnTo>
                  <a:pt x="40231" y="20319"/>
                </a:lnTo>
                <a:lnTo>
                  <a:pt x="39249" y="20048"/>
                </a:lnTo>
                <a:lnTo>
                  <a:pt x="37691" y="20048"/>
                </a:lnTo>
                <a:lnTo>
                  <a:pt x="36269" y="21301"/>
                </a:lnTo>
                <a:lnTo>
                  <a:pt x="35998" y="22148"/>
                </a:lnTo>
                <a:lnTo>
                  <a:pt x="34846" y="22588"/>
                </a:lnTo>
                <a:lnTo>
                  <a:pt x="34000" y="22148"/>
                </a:lnTo>
                <a:lnTo>
                  <a:pt x="33018" y="21742"/>
                </a:lnTo>
                <a:cubicBezTo>
                  <a:pt x="33018" y="21742"/>
                  <a:pt x="32611" y="21742"/>
                  <a:pt x="31900" y="21471"/>
                </a:cubicBezTo>
                <a:cubicBezTo>
                  <a:pt x="31189" y="21301"/>
                  <a:pt x="29631" y="21301"/>
                  <a:pt x="29631" y="21301"/>
                </a:cubicBezTo>
                <a:lnTo>
                  <a:pt x="28649" y="21301"/>
                </a:lnTo>
                <a:lnTo>
                  <a:pt x="28243" y="20048"/>
                </a:lnTo>
                <a:lnTo>
                  <a:pt x="26380" y="19202"/>
                </a:lnTo>
                <a:lnTo>
                  <a:pt x="24281" y="19913"/>
                </a:lnTo>
                <a:lnTo>
                  <a:pt x="23299" y="20048"/>
                </a:lnTo>
                <a:lnTo>
                  <a:pt x="22452" y="20048"/>
                </a:lnTo>
                <a:cubicBezTo>
                  <a:pt x="22452" y="20048"/>
                  <a:pt x="22012" y="20048"/>
                  <a:pt x="21301" y="19913"/>
                </a:cubicBezTo>
                <a:cubicBezTo>
                  <a:pt x="20962" y="19761"/>
                  <a:pt x="21250" y="19761"/>
                  <a:pt x="21394" y="19761"/>
                </a:cubicBezTo>
                <a:cubicBezTo>
                  <a:pt x="21538" y="19761"/>
                  <a:pt x="21538" y="19761"/>
                  <a:pt x="20624" y="19608"/>
                </a:cubicBezTo>
                <a:cubicBezTo>
                  <a:pt x="18761" y="19337"/>
                  <a:pt x="19608" y="19337"/>
                  <a:pt x="18761" y="19337"/>
                </a:cubicBezTo>
                <a:lnTo>
                  <a:pt x="17779" y="19337"/>
                </a:lnTo>
                <a:cubicBezTo>
                  <a:pt x="17779" y="19337"/>
                  <a:pt x="16661" y="19913"/>
                  <a:pt x="15950" y="19913"/>
                </a:cubicBezTo>
                <a:lnTo>
                  <a:pt x="15239" y="19913"/>
                </a:lnTo>
                <a:cubicBezTo>
                  <a:pt x="14314" y="19913"/>
                  <a:pt x="14758" y="19973"/>
                  <a:pt x="14655" y="19973"/>
                </a:cubicBezTo>
                <a:cubicBezTo>
                  <a:pt x="14603" y="19973"/>
                  <a:pt x="14415" y="19958"/>
                  <a:pt x="13851" y="19913"/>
                </a:cubicBezTo>
                <a:lnTo>
                  <a:pt x="11988" y="19337"/>
                </a:lnTo>
                <a:lnTo>
                  <a:pt x="11006" y="19473"/>
                </a:lnTo>
                <a:lnTo>
                  <a:pt x="10295" y="20319"/>
                </a:lnTo>
                <a:lnTo>
                  <a:pt x="10295" y="21471"/>
                </a:lnTo>
                <a:lnTo>
                  <a:pt x="9889" y="23299"/>
                </a:lnTo>
                <a:lnTo>
                  <a:pt x="9178" y="24552"/>
                </a:lnTo>
                <a:lnTo>
                  <a:pt x="8771" y="25534"/>
                </a:lnTo>
                <a:lnTo>
                  <a:pt x="8771" y="26246"/>
                </a:lnTo>
                <a:lnTo>
                  <a:pt x="8331" y="27092"/>
                </a:lnTo>
                <a:lnTo>
                  <a:pt x="7213" y="28243"/>
                </a:lnTo>
                <a:lnTo>
                  <a:pt x="6909" y="29226"/>
                </a:lnTo>
                <a:lnTo>
                  <a:pt x="6773" y="29937"/>
                </a:lnTo>
                <a:lnTo>
                  <a:pt x="6773" y="30614"/>
                </a:lnTo>
                <a:lnTo>
                  <a:pt x="6062" y="32307"/>
                </a:lnTo>
                <a:lnTo>
                  <a:pt x="5215" y="33154"/>
                </a:lnTo>
                <a:lnTo>
                  <a:pt x="4369" y="33594"/>
                </a:lnTo>
                <a:lnTo>
                  <a:pt x="3692" y="34576"/>
                </a:lnTo>
                <a:lnTo>
                  <a:pt x="2845" y="35558"/>
                </a:lnTo>
                <a:lnTo>
                  <a:pt x="2134" y="36134"/>
                </a:lnTo>
                <a:lnTo>
                  <a:pt x="983" y="36269"/>
                </a:lnTo>
                <a:lnTo>
                  <a:pt x="0" y="37116"/>
                </a:lnTo>
                <a:lnTo>
                  <a:pt x="0" y="161566"/>
                </a:lnTo>
                <a:lnTo>
                  <a:pt x="262750" y="161566"/>
                </a:lnTo>
                <a:lnTo>
                  <a:pt x="262750" y="24010"/>
                </a:lnTo>
                <a:lnTo>
                  <a:pt x="261734" y="23570"/>
                </a:lnTo>
                <a:lnTo>
                  <a:pt x="260617" y="24010"/>
                </a:lnTo>
                <a:lnTo>
                  <a:pt x="259195" y="24417"/>
                </a:lnTo>
                <a:lnTo>
                  <a:pt x="256960" y="24281"/>
                </a:lnTo>
                <a:lnTo>
                  <a:pt x="254555" y="23841"/>
                </a:lnTo>
                <a:lnTo>
                  <a:pt x="252997" y="22588"/>
                </a:lnTo>
                <a:lnTo>
                  <a:pt x="252286" y="21742"/>
                </a:lnTo>
                <a:cubicBezTo>
                  <a:pt x="252286" y="21742"/>
                  <a:pt x="252591" y="21030"/>
                  <a:pt x="251880" y="20624"/>
                </a:cubicBezTo>
                <a:lnTo>
                  <a:pt x="251169" y="20048"/>
                </a:lnTo>
                <a:lnTo>
                  <a:pt x="250051" y="18762"/>
                </a:lnTo>
                <a:lnTo>
                  <a:pt x="248358" y="18084"/>
                </a:lnTo>
                <a:lnTo>
                  <a:pt x="246800" y="18084"/>
                </a:lnTo>
                <a:lnTo>
                  <a:pt x="244667" y="18762"/>
                </a:lnTo>
                <a:lnTo>
                  <a:pt x="243109" y="18762"/>
                </a:lnTo>
                <a:lnTo>
                  <a:pt x="242127" y="18931"/>
                </a:lnTo>
                <a:lnTo>
                  <a:pt x="240739" y="19202"/>
                </a:lnTo>
                <a:lnTo>
                  <a:pt x="237048" y="20624"/>
                </a:lnTo>
                <a:lnTo>
                  <a:pt x="236201" y="21471"/>
                </a:lnTo>
                <a:lnTo>
                  <a:pt x="235930" y="22453"/>
                </a:lnTo>
                <a:lnTo>
                  <a:pt x="234948" y="23570"/>
                </a:lnTo>
                <a:lnTo>
                  <a:pt x="233797" y="24010"/>
                </a:lnTo>
                <a:cubicBezTo>
                  <a:pt x="233797" y="24010"/>
                  <a:pt x="233390" y="24281"/>
                  <a:pt x="232679" y="24417"/>
                </a:cubicBezTo>
                <a:lnTo>
                  <a:pt x="231968" y="24688"/>
                </a:lnTo>
                <a:cubicBezTo>
                  <a:pt x="231968" y="24688"/>
                  <a:pt x="231833" y="25399"/>
                  <a:pt x="231121" y="25399"/>
                </a:cubicBezTo>
                <a:lnTo>
                  <a:pt x="230410" y="25399"/>
                </a:lnTo>
                <a:cubicBezTo>
                  <a:pt x="230410" y="25399"/>
                  <a:pt x="229293" y="25128"/>
                  <a:pt x="228582" y="25128"/>
                </a:cubicBezTo>
                <a:lnTo>
                  <a:pt x="226177" y="25128"/>
                </a:lnTo>
                <a:lnTo>
                  <a:pt x="225060" y="26110"/>
                </a:lnTo>
                <a:lnTo>
                  <a:pt x="224213" y="26821"/>
                </a:lnTo>
                <a:cubicBezTo>
                  <a:pt x="223468" y="26821"/>
                  <a:pt x="223777" y="26565"/>
                  <a:pt x="223694" y="26565"/>
                </a:cubicBezTo>
                <a:cubicBezTo>
                  <a:pt x="223653" y="26565"/>
                  <a:pt x="223513" y="26629"/>
                  <a:pt x="223096" y="26821"/>
                </a:cubicBezTo>
                <a:lnTo>
                  <a:pt x="221673" y="27228"/>
                </a:lnTo>
                <a:cubicBezTo>
                  <a:pt x="221673" y="27228"/>
                  <a:pt x="221673" y="27668"/>
                  <a:pt x="220691" y="27668"/>
                </a:cubicBezTo>
                <a:cubicBezTo>
                  <a:pt x="219845" y="27668"/>
                  <a:pt x="218558" y="27228"/>
                  <a:pt x="218558" y="27228"/>
                </a:cubicBezTo>
                <a:lnTo>
                  <a:pt x="217440" y="26821"/>
                </a:lnTo>
                <a:cubicBezTo>
                  <a:pt x="217440" y="26821"/>
                  <a:pt x="217380" y="26881"/>
                  <a:pt x="217129" y="26881"/>
                </a:cubicBezTo>
                <a:cubicBezTo>
                  <a:pt x="217004" y="26881"/>
                  <a:pt x="216831" y="26866"/>
                  <a:pt x="216594" y="26821"/>
                </a:cubicBezTo>
                <a:cubicBezTo>
                  <a:pt x="216093" y="26631"/>
                  <a:pt x="216716" y="26423"/>
                  <a:pt x="216587" y="26423"/>
                </a:cubicBezTo>
                <a:cubicBezTo>
                  <a:pt x="216532" y="26423"/>
                  <a:pt x="216344" y="26460"/>
                  <a:pt x="215883" y="26550"/>
                </a:cubicBezTo>
                <a:cubicBezTo>
                  <a:pt x="214189" y="26821"/>
                  <a:pt x="213072" y="27532"/>
                  <a:pt x="213072" y="27532"/>
                </a:cubicBezTo>
                <a:lnTo>
                  <a:pt x="211954" y="27939"/>
                </a:lnTo>
                <a:lnTo>
                  <a:pt x="211108" y="27668"/>
                </a:lnTo>
                <a:lnTo>
                  <a:pt x="211108" y="27668"/>
                </a:lnTo>
                <a:cubicBezTo>
                  <a:pt x="211108" y="27668"/>
                  <a:pt x="211263" y="27888"/>
                  <a:pt x="210982" y="27888"/>
                </a:cubicBezTo>
                <a:cubicBezTo>
                  <a:pt x="210808" y="27888"/>
                  <a:pt x="210467" y="27804"/>
                  <a:pt x="209821" y="27532"/>
                </a:cubicBezTo>
                <a:lnTo>
                  <a:pt x="208263" y="26821"/>
                </a:lnTo>
                <a:cubicBezTo>
                  <a:pt x="208263" y="26821"/>
                  <a:pt x="207552" y="26821"/>
                  <a:pt x="206875" y="26957"/>
                </a:cubicBezTo>
                <a:lnTo>
                  <a:pt x="206164" y="27228"/>
                </a:lnTo>
                <a:lnTo>
                  <a:pt x="205317" y="27939"/>
                </a:lnTo>
                <a:lnTo>
                  <a:pt x="201626" y="27939"/>
                </a:lnTo>
                <a:lnTo>
                  <a:pt x="200644" y="26246"/>
                </a:lnTo>
                <a:cubicBezTo>
                  <a:pt x="200644" y="26246"/>
                  <a:pt x="200238" y="26110"/>
                  <a:pt x="199526" y="25704"/>
                </a:cubicBezTo>
                <a:lnTo>
                  <a:pt x="198815" y="25128"/>
                </a:lnTo>
                <a:cubicBezTo>
                  <a:pt x="198815" y="25128"/>
                  <a:pt x="198515" y="25345"/>
                  <a:pt x="198224" y="25345"/>
                </a:cubicBezTo>
                <a:cubicBezTo>
                  <a:pt x="197988" y="25345"/>
                  <a:pt x="197758" y="25203"/>
                  <a:pt x="197698" y="24688"/>
                </a:cubicBezTo>
                <a:lnTo>
                  <a:pt x="197393" y="23570"/>
                </a:lnTo>
                <a:cubicBezTo>
                  <a:pt x="197393" y="23570"/>
                  <a:pt x="196546" y="22588"/>
                  <a:pt x="195869" y="22453"/>
                </a:cubicBezTo>
                <a:lnTo>
                  <a:pt x="195158" y="22148"/>
                </a:lnTo>
                <a:lnTo>
                  <a:pt x="192754" y="22148"/>
                </a:lnTo>
                <a:lnTo>
                  <a:pt x="190925" y="21877"/>
                </a:lnTo>
                <a:lnTo>
                  <a:pt x="189774" y="21471"/>
                </a:lnTo>
                <a:cubicBezTo>
                  <a:pt x="188385" y="20624"/>
                  <a:pt x="189774" y="20760"/>
                  <a:pt x="188385" y="20624"/>
                </a:cubicBezTo>
                <a:cubicBezTo>
                  <a:pt x="187742" y="20472"/>
                  <a:pt x="187242" y="20472"/>
                  <a:pt x="186819" y="20472"/>
                </a:cubicBezTo>
                <a:cubicBezTo>
                  <a:pt x="186396" y="20472"/>
                  <a:pt x="186049" y="20472"/>
                  <a:pt x="185710" y="20319"/>
                </a:cubicBezTo>
                <a:cubicBezTo>
                  <a:pt x="184999" y="20048"/>
                  <a:pt x="183306" y="19202"/>
                  <a:pt x="183306" y="19202"/>
                </a:cubicBezTo>
                <a:cubicBezTo>
                  <a:pt x="183306" y="19202"/>
                  <a:pt x="183170" y="18762"/>
                  <a:pt x="182459" y="18084"/>
                </a:cubicBezTo>
                <a:cubicBezTo>
                  <a:pt x="182324" y="17915"/>
                  <a:pt x="182154" y="17780"/>
                  <a:pt x="182154" y="17780"/>
                </a:cubicBezTo>
                <a:cubicBezTo>
                  <a:pt x="182154" y="17644"/>
                  <a:pt x="182019" y="17644"/>
                  <a:pt x="181748" y="17373"/>
                </a:cubicBezTo>
                <a:cubicBezTo>
                  <a:pt x="180766" y="16391"/>
                  <a:pt x="179479" y="16222"/>
                  <a:pt x="179479" y="16222"/>
                </a:cubicBezTo>
                <a:lnTo>
                  <a:pt x="178497" y="16222"/>
                </a:lnTo>
                <a:lnTo>
                  <a:pt x="176939" y="15240"/>
                </a:lnTo>
                <a:lnTo>
                  <a:pt x="175957" y="14529"/>
                </a:lnTo>
                <a:lnTo>
                  <a:pt x="174535" y="14529"/>
                </a:lnTo>
                <a:cubicBezTo>
                  <a:pt x="174535" y="14529"/>
                  <a:pt x="174230" y="14859"/>
                  <a:pt x="173685" y="14859"/>
                </a:cubicBezTo>
                <a:cubicBezTo>
                  <a:pt x="173602" y="14859"/>
                  <a:pt x="173512" y="14851"/>
                  <a:pt x="173417" y="14833"/>
                </a:cubicBezTo>
                <a:cubicBezTo>
                  <a:pt x="173278" y="14774"/>
                  <a:pt x="173203" y="14753"/>
                  <a:pt x="173167" y="14753"/>
                </a:cubicBezTo>
                <a:cubicBezTo>
                  <a:pt x="173084" y="14753"/>
                  <a:pt x="173191" y="14857"/>
                  <a:pt x="173174" y="14857"/>
                </a:cubicBezTo>
                <a:cubicBezTo>
                  <a:pt x="173160" y="14857"/>
                  <a:pt x="173063" y="14787"/>
                  <a:pt x="172706" y="14529"/>
                </a:cubicBezTo>
                <a:cubicBezTo>
                  <a:pt x="171860" y="13851"/>
                  <a:pt x="173011" y="14393"/>
                  <a:pt x="171860" y="13851"/>
                </a:cubicBezTo>
                <a:cubicBezTo>
                  <a:pt x="170742" y="13411"/>
                  <a:pt x="169760" y="13411"/>
                  <a:pt x="169760" y="13411"/>
                </a:cubicBezTo>
                <a:lnTo>
                  <a:pt x="168609" y="13682"/>
                </a:lnTo>
                <a:lnTo>
                  <a:pt x="166780" y="13140"/>
                </a:lnTo>
                <a:lnTo>
                  <a:pt x="165392" y="12429"/>
                </a:lnTo>
                <a:cubicBezTo>
                  <a:pt x="165392" y="12429"/>
                  <a:pt x="165392" y="11853"/>
                  <a:pt x="164376" y="11582"/>
                </a:cubicBezTo>
                <a:cubicBezTo>
                  <a:pt x="164240" y="11537"/>
                  <a:pt x="164165" y="11522"/>
                  <a:pt x="164125" y="11522"/>
                </a:cubicBezTo>
                <a:cubicBezTo>
                  <a:pt x="164045" y="11522"/>
                  <a:pt x="164105" y="11582"/>
                  <a:pt x="164105" y="11582"/>
                </a:cubicBezTo>
                <a:cubicBezTo>
                  <a:pt x="164105" y="11582"/>
                  <a:pt x="163969" y="11447"/>
                  <a:pt x="163529" y="11312"/>
                </a:cubicBezTo>
                <a:cubicBezTo>
                  <a:pt x="162141" y="10871"/>
                  <a:pt x="163529" y="11142"/>
                  <a:pt x="162141" y="10871"/>
                </a:cubicBezTo>
                <a:cubicBezTo>
                  <a:pt x="160718" y="10600"/>
                  <a:pt x="159872" y="10600"/>
                  <a:pt x="159872" y="10600"/>
                </a:cubicBezTo>
                <a:cubicBezTo>
                  <a:pt x="158450" y="10465"/>
                  <a:pt x="159601" y="10465"/>
                  <a:pt x="158450" y="10465"/>
                </a:cubicBezTo>
                <a:lnTo>
                  <a:pt x="157332" y="10465"/>
                </a:lnTo>
                <a:cubicBezTo>
                  <a:pt x="157332" y="10465"/>
                  <a:pt x="157311" y="10475"/>
                  <a:pt x="157264" y="10475"/>
                </a:cubicBezTo>
                <a:cubicBezTo>
                  <a:pt x="157139" y="10475"/>
                  <a:pt x="156828" y="10404"/>
                  <a:pt x="156214" y="9889"/>
                </a:cubicBezTo>
                <a:cubicBezTo>
                  <a:pt x="155723" y="9601"/>
                  <a:pt x="155825" y="9601"/>
                  <a:pt x="155876" y="9601"/>
                </a:cubicBezTo>
                <a:cubicBezTo>
                  <a:pt x="155927" y="9601"/>
                  <a:pt x="155927" y="9601"/>
                  <a:pt x="155232" y="9314"/>
                </a:cubicBezTo>
                <a:lnTo>
                  <a:pt x="153810" y="8602"/>
                </a:lnTo>
                <a:lnTo>
                  <a:pt x="152388" y="7925"/>
                </a:lnTo>
                <a:lnTo>
                  <a:pt x="151270" y="7214"/>
                </a:lnTo>
                <a:cubicBezTo>
                  <a:pt x="151270" y="7214"/>
                  <a:pt x="149442" y="6909"/>
                  <a:pt x="148731" y="6774"/>
                </a:cubicBezTo>
                <a:cubicBezTo>
                  <a:pt x="148019" y="6503"/>
                  <a:pt x="146766" y="6503"/>
                  <a:pt x="146055" y="5792"/>
                </a:cubicBezTo>
                <a:cubicBezTo>
                  <a:pt x="145920" y="5792"/>
                  <a:pt x="145920" y="5656"/>
                  <a:pt x="145920" y="5656"/>
                </a:cubicBezTo>
                <a:lnTo>
                  <a:pt x="145751" y="5521"/>
                </a:lnTo>
                <a:cubicBezTo>
                  <a:pt x="145615" y="5521"/>
                  <a:pt x="145615" y="5385"/>
                  <a:pt x="145344" y="5081"/>
                </a:cubicBezTo>
                <a:cubicBezTo>
                  <a:pt x="144227" y="3963"/>
                  <a:pt x="143651" y="3692"/>
                  <a:pt x="142940" y="2981"/>
                </a:cubicBezTo>
                <a:cubicBezTo>
                  <a:pt x="142652" y="2693"/>
                  <a:pt x="142440" y="2693"/>
                  <a:pt x="142212" y="2693"/>
                </a:cubicBezTo>
                <a:cubicBezTo>
                  <a:pt x="141983" y="2693"/>
                  <a:pt x="141738" y="2693"/>
                  <a:pt x="141382" y="2405"/>
                </a:cubicBezTo>
                <a:lnTo>
                  <a:pt x="140671" y="1694"/>
                </a:lnTo>
                <a:cubicBezTo>
                  <a:pt x="140671" y="1694"/>
                  <a:pt x="140671" y="1705"/>
                  <a:pt x="140651" y="1705"/>
                </a:cubicBezTo>
                <a:cubicBezTo>
                  <a:pt x="140602" y="1705"/>
                  <a:pt x="140429" y="1636"/>
                  <a:pt x="139824" y="1152"/>
                </a:cubicBezTo>
                <a:cubicBezTo>
                  <a:pt x="138842" y="441"/>
                  <a:pt x="139824" y="712"/>
                  <a:pt x="138842" y="441"/>
                </a:cubicBezTo>
                <a:lnTo>
                  <a:pt x="137996" y="306"/>
                </a:lnTo>
                <a:cubicBezTo>
                  <a:pt x="137996" y="306"/>
                  <a:pt x="137755" y="366"/>
                  <a:pt x="137384" y="366"/>
                </a:cubicBezTo>
                <a:cubicBezTo>
                  <a:pt x="137198" y="366"/>
                  <a:pt x="136980" y="351"/>
                  <a:pt x="136743" y="306"/>
                </a:cubicBezTo>
                <a:cubicBezTo>
                  <a:pt x="136552" y="224"/>
                  <a:pt x="136403" y="196"/>
                  <a:pt x="136272" y="196"/>
                </a:cubicBezTo>
                <a:cubicBezTo>
                  <a:pt x="135985" y="196"/>
                  <a:pt x="135792" y="332"/>
                  <a:pt x="135453" y="332"/>
                </a:cubicBezTo>
                <a:cubicBezTo>
                  <a:pt x="135373" y="332"/>
                  <a:pt x="135285" y="325"/>
                  <a:pt x="135185" y="306"/>
                </a:cubicBezTo>
                <a:lnTo>
                  <a:pt x="13447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8" name="Google Shape;2288;p40"/>
          <p:cNvSpPr/>
          <p:nvPr/>
        </p:nvSpPr>
        <p:spPr>
          <a:xfrm rot="10800000">
            <a:off x="-10" y="1986252"/>
            <a:ext cx="9143735" cy="2881773"/>
          </a:xfrm>
          <a:custGeom>
            <a:avLst/>
            <a:gdLst/>
            <a:ahLst/>
            <a:cxnLst/>
            <a:rect l="l" t="t" r="r" b="b"/>
            <a:pathLst>
              <a:path w="262751" h="163970" extrusionOk="0">
                <a:moveTo>
                  <a:pt x="134474" y="1"/>
                </a:moveTo>
                <a:cubicBezTo>
                  <a:pt x="134474" y="1"/>
                  <a:pt x="133627" y="441"/>
                  <a:pt x="132916" y="441"/>
                </a:cubicBezTo>
                <a:cubicBezTo>
                  <a:pt x="132205" y="441"/>
                  <a:pt x="131087" y="1017"/>
                  <a:pt x="131087" y="1017"/>
                </a:cubicBezTo>
                <a:lnTo>
                  <a:pt x="129835" y="1423"/>
                </a:lnTo>
                <a:cubicBezTo>
                  <a:pt x="129835" y="1423"/>
                  <a:pt x="129123" y="2270"/>
                  <a:pt x="128277" y="2270"/>
                </a:cubicBezTo>
                <a:cubicBezTo>
                  <a:pt x="127622" y="2270"/>
                  <a:pt x="127961" y="1953"/>
                  <a:pt x="127888" y="1953"/>
                </a:cubicBezTo>
                <a:cubicBezTo>
                  <a:pt x="127852" y="1953"/>
                  <a:pt x="127712" y="2032"/>
                  <a:pt x="127295" y="2270"/>
                </a:cubicBezTo>
                <a:cubicBezTo>
                  <a:pt x="126143" y="2981"/>
                  <a:pt x="127295" y="2540"/>
                  <a:pt x="126143" y="2981"/>
                </a:cubicBezTo>
                <a:cubicBezTo>
                  <a:pt x="125741" y="3188"/>
                  <a:pt x="125628" y="3228"/>
                  <a:pt x="125597" y="3228"/>
                </a:cubicBezTo>
                <a:cubicBezTo>
                  <a:pt x="125577" y="3228"/>
                  <a:pt x="125590" y="3212"/>
                  <a:pt x="125581" y="3212"/>
                </a:cubicBezTo>
                <a:cubicBezTo>
                  <a:pt x="125567" y="3212"/>
                  <a:pt x="125485" y="3264"/>
                  <a:pt x="125026" y="3556"/>
                </a:cubicBezTo>
                <a:lnTo>
                  <a:pt x="123908" y="4098"/>
                </a:lnTo>
                <a:cubicBezTo>
                  <a:pt x="123908" y="4098"/>
                  <a:pt x="123654" y="4691"/>
                  <a:pt x="122966" y="4691"/>
                </a:cubicBezTo>
                <a:cubicBezTo>
                  <a:pt x="122900" y="4691"/>
                  <a:pt x="122831" y="4686"/>
                  <a:pt x="122757" y="4674"/>
                </a:cubicBezTo>
                <a:lnTo>
                  <a:pt x="121775" y="4403"/>
                </a:lnTo>
                <a:lnTo>
                  <a:pt x="119506" y="4403"/>
                </a:lnTo>
                <a:lnTo>
                  <a:pt x="117406" y="4674"/>
                </a:lnTo>
                <a:lnTo>
                  <a:pt x="115273" y="4674"/>
                </a:lnTo>
                <a:cubicBezTo>
                  <a:pt x="115273" y="4674"/>
                  <a:pt x="115092" y="4734"/>
                  <a:pt x="114761" y="4734"/>
                </a:cubicBezTo>
                <a:cubicBezTo>
                  <a:pt x="114596" y="4734"/>
                  <a:pt x="114393" y="4719"/>
                  <a:pt x="114156" y="4674"/>
                </a:cubicBezTo>
                <a:cubicBezTo>
                  <a:pt x="113978" y="4606"/>
                  <a:pt x="113775" y="4581"/>
                  <a:pt x="113570" y="4581"/>
                </a:cubicBezTo>
                <a:cubicBezTo>
                  <a:pt x="112956" y="4581"/>
                  <a:pt x="112327" y="4809"/>
                  <a:pt x="112327" y="4809"/>
                </a:cubicBezTo>
                <a:lnTo>
                  <a:pt x="110498" y="6096"/>
                </a:lnTo>
                <a:lnTo>
                  <a:pt x="110193" y="6943"/>
                </a:lnTo>
                <a:cubicBezTo>
                  <a:pt x="110193" y="6943"/>
                  <a:pt x="110498" y="6943"/>
                  <a:pt x="109347" y="7349"/>
                </a:cubicBezTo>
                <a:cubicBezTo>
                  <a:pt x="108229" y="7925"/>
                  <a:pt x="105825" y="8771"/>
                  <a:pt x="105825" y="8771"/>
                </a:cubicBezTo>
                <a:cubicBezTo>
                  <a:pt x="105825" y="8771"/>
                  <a:pt x="105419" y="9042"/>
                  <a:pt x="104572" y="9178"/>
                </a:cubicBezTo>
                <a:cubicBezTo>
                  <a:pt x="103590" y="9483"/>
                  <a:pt x="102439" y="9889"/>
                  <a:pt x="102439" y="9889"/>
                </a:cubicBezTo>
                <a:cubicBezTo>
                  <a:pt x="102439" y="9889"/>
                  <a:pt x="102714" y="10249"/>
                  <a:pt x="101707" y="10249"/>
                </a:cubicBezTo>
                <a:cubicBezTo>
                  <a:pt x="101441" y="10249"/>
                  <a:pt x="101085" y="10224"/>
                  <a:pt x="100610" y="10160"/>
                </a:cubicBezTo>
                <a:lnTo>
                  <a:pt x="98206" y="9889"/>
                </a:lnTo>
                <a:cubicBezTo>
                  <a:pt x="98206" y="9889"/>
                  <a:pt x="98206" y="9753"/>
                  <a:pt x="97359" y="9483"/>
                </a:cubicBezTo>
                <a:cubicBezTo>
                  <a:pt x="97124" y="9410"/>
                  <a:pt x="97019" y="9387"/>
                  <a:pt x="96978" y="9387"/>
                </a:cubicBezTo>
                <a:cubicBezTo>
                  <a:pt x="96910" y="9387"/>
                  <a:pt x="97010" y="9447"/>
                  <a:pt x="96994" y="9447"/>
                </a:cubicBezTo>
                <a:cubicBezTo>
                  <a:pt x="96978" y="9447"/>
                  <a:pt x="96856" y="9392"/>
                  <a:pt x="96377" y="9178"/>
                </a:cubicBezTo>
                <a:lnTo>
                  <a:pt x="95260" y="8771"/>
                </a:lnTo>
                <a:cubicBezTo>
                  <a:pt x="95260" y="8771"/>
                  <a:pt x="94936" y="9070"/>
                  <a:pt x="93969" y="9070"/>
                </a:cubicBezTo>
                <a:cubicBezTo>
                  <a:pt x="93808" y="9070"/>
                  <a:pt x="93629" y="9062"/>
                  <a:pt x="93431" y="9042"/>
                </a:cubicBezTo>
                <a:cubicBezTo>
                  <a:pt x="93103" y="8980"/>
                  <a:pt x="92806" y="8953"/>
                  <a:pt x="92533" y="8953"/>
                </a:cubicBezTo>
                <a:cubicBezTo>
                  <a:pt x="91625" y="8953"/>
                  <a:pt x="90998" y="9248"/>
                  <a:pt x="90451" y="9483"/>
                </a:cubicBezTo>
                <a:lnTo>
                  <a:pt x="89740" y="9753"/>
                </a:lnTo>
                <a:lnTo>
                  <a:pt x="89029" y="9889"/>
                </a:lnTo>
                <a:lnTo>
                  <a:pt x="87640" y="10160"/>
                </a:lnTo>
                <a:lnTo>
                  <a:pt x="85812" y="10160"/>
                </a:lnTo>
                <a:lnTo>
                  <a:pt x="83949" y="9889"/>
                </a:lnTo>
                <a:lnTo>
                  <a:pt x="83102" y="9889"/>
                </a:lnTo>
                <a:cubicBezTo>
                  <a:pt x="83102" y="9889"/>
                  <a:pt x="82831" y="9889"/>
                  <a:pt x="81714" y="9753"/>
                </a:cubicBezTo>
                <a:lnTo>
                  <a:pt x="80563" y="9483"/>
                </a:lnTo>
                <a:cubicBezTo>
                  <a:pt x="79310" y="9178"/>
                  <a:pt x="80563" y="9178"/>
                  <a:pt x="79310" y="9178"/>
                </a:cubicBezTo>
                <a:cubicBezTo>
                  <a:pt x="78192" y="9178"/>
                  <a:pt x="77041" y="9042"/>
                  <a:pt x="77041" y="9042"/>
                </a:cubicBezTo>
                <a:lnTo>
                  <a:pt x="71961" y="9042"/>
                </a:lnTo>
                <a:lnTo>
                  <a:pt x="69997" y="9483"/>
                </a:lnTo>
                <a:cubicBezTo>
                  <a:pt x="68575" y="9483"/>
                  <a:pt x="66475" y="10600"/>
                  <a:pt x="66475" y="10600"/>
                </a:cubicBezTo>
                <a:lnTo>
                  <a:pt x="65324" y="11311"/>
                </a:lnTo>
                <a:lnTo>
                  <a:pt x="63631" y="11582"/>
                </a:lnTo>
                <a:lnTo>
                  <a:pt x="61667" y="11718"/>
                </a:lnTo>
                <a:lnTo>
                  <a:pt x="60414" y="12293"/>
                </a:lnTo>
                <a:lnTo>
                  <a:pt x="58551" y="12293"/>
                </a:lnTo>
                <a:lnTo>
                  <a:pt x="57027" y="11718"/>
                </a:lnTo>
                <a:lnTo>
                  <a:pt x="55165" y="11718"/>
                </a:lnTo>
                <a:cubicBezTo>
                  <a:pt x="54713" y="11718"/>
                  <a:pt x="55059" y="11657"/>
                  <a:pt x="55009" y="11657"/>
                </a:cubicBezTo>
                <a:cubicBezTo>
                  <a:pt x="54984" y="11657"/>
                  <a:pt x="54860" y="11672"/>
                  <a:pt x="54487" y="11718"/>
                </a:cubicBezTo>
                <a:cubicBezTo>
                  <a:pt x="53336" y="12022"/>
                  <a:pt x="52930" y="13004"/>
                  <a:pt x="52930" y="13004"/>
                </a:cubicBezTo>
                <a:cubicBezTo>
                  <a:pt x="52930" y="13004"/>
                  <a:pt x="52472" y="13893"/>
                  <a:pt x="51868" y="13893"/>
                </a:cubicBezTo>
                <a:cubicBezTo>
                  <a:pt x="51795" y="13893"/>
                  <a:pt x="51720" y="13880"/>
                  <a:pt x="51643" y="13851"/>
                </a:cubicBezTo>
                <a:cubicBezTo>
                  <a:pt x="51264" y="13638"/>
                  <a:pt x="51696" y="13375"/>
                  <a:pt x="51609" y="13375"/>
                </a:cubicBezTo>
                <a:cubicBezTo>
                  <a:pt x="51571" y="13375"/>
                  <a:pt x="51437" y="13424"/>
                  <a:pt x="51101" y="13546"/>
                </a:cubicBezTo>
                <a:cubicBezTo>
                  <a:pt x="49814" y="14122"/>
                  <a:pt x="48968" y="14833"/>
                  <a:pt x="48968" y="14833"/>
                </a:cubicBezTo>
                <a:lnTo>
                  <a:pt x="47986" y="15544"/>
                </a:lnTo>
                <a:lnTo>
                  <a:pt x="46157" y="16797"/>
                </a:lnTo>
                <a:cubicBezTo>
                  <a:pt x="46157" y="16797"/>
                  <a:pt x="46428" y="17508"/>
                  <a:pt x="45006" y="17779"/>
                </a:cubicBezTo>
                <a:lnTo>
                  <a:pt x="43617" y="18084"/>
                </a:lnTo>
                <a:lnTo>
                  <a:pt x="42466" y="18490"/>
                </a:lnTo>
                <a:lnTo>
                  <a:pt x="41788" y="19913"/>
                </a:lnTo>
                <a:cubicBezTo>
                  <a:pt x="41788" y="19913"/>
                  <a:pt x="41663" y="20542"/>
                  <a:pt x="41194" y="20542"/>
                </a:cubicBezTo>
                <a:cubicBezTo>
                  <a:pt x="41119" y="20542"/>
                  <a:pt x="41035" y="20526"/>
                  <a:pt x="40942" y="20488"/>
                </a:cubicBezTo>
                <a:lnTo>
                  <a:pt x="40231" y="20319"/>
                </a:lnTo>
                <a:lnTo>
                  <a:pt x="39249" y="20048"/>
                </a:lnTo>
                <a:lnTo>
                  <a:pt x="37691" y="20048"/>
                </a:lnTo>
                <a:lnTo>
                  <a:pt x="36269" y="21166"/>
                </a:lnTo>
                <a:lnTo>
                  <a:pt x="35998" y="22181"/>
                </a:lnTo>
                <a:lnTo>
                  <a:pt x="34846" y="22588"/>
                </a:lnTo>
                <a:lnTo>
                  <a:pt x="34000" y="22181"/>
                </a:lnTo>
                <a:lnTo>
                  <a:pt x="33018" y="21741"/>
                </a:lnTo>
                <a:cubicBezTo>
                  <a:pt x="33018" y="21741"/>
                  <a:pt x="32611" y="21741"/>
                  <a:pt x="31900" y="21470"/>
                </a:cubicBezTo>
                <a:cubicBezTo>
                  <a:pt x="31189" y="21166"/>
                  <a:pt x="29631" y="21166"/>
                  <a:pt x="29631" y="21166"/>
                </a:cubicBezTo>
                <a:lnTo>
                  <a:pt x="28649" y="21166"/>
                </a:lnTo>
                <a:lnTo>
                  <a:pt x="28243" y="20048"/>
                </a:lnTo>
                <a:lnTo>
                  <a:pt x="26380" y="19201"/>
                </a:lnTo>
                <a:lnTo>
                  <a:pt x="24281" y="19913"/>
                </a:lnTo>
                <a:lnTo>
                  <a:pt x="23299" y="20048"/>
                </a:lnTo>
                <a:lnTo>
                  <a:pt x="22452" y="20048"/>
                </a:lnTo>
                <a:cubicBezTo>
                  <a:pt x="22452" y="20048"/>
                  <a:pt x="22012" y="20048"/>
                  <a:pt x="21301" y="19913"/>
                </a:cubicBezTo>
                <a:cubicBezTo>
                  <a:pt x="20962" y="19777"/>
                  <a:pt x="21250" y="19777"/>
                  <a:pt x="21394" y="19777"/>
                </a:cubicBezTo>
                <a:cubicBezTo>
                  <a:pt x="21538" y="19777"/>
                  <a:pt x="21538" y="19777"/>
                  <a:pt x="20624" y="19642"/>
                </a:cubicBezTo>
                <a:cubicBezTo>
                  <a:pt x="18761" y="19337"/>
                  <a:pt x="19608" y="19337"/>
                  <a:pt x="18761" y="19337"/>
                </a:cubicBezTo>
                <a:lnTo>
                  <a:pt x="17779" y="19337"/>
                </a:lnTo>
                <a:cubicBezTo>
                  <a:pt x="17779" y="19337"/>
                  <a:pt x="16661" y="19913"/>
                  <a:pt x="15950" y="19913"/>
                </a:cubicBezTo>
                <a:lnTo>
                  <a:pt x="15239" y="19913"/>
                </a:lnTo>
                <a:cubicBezTo>
                  <a:pt x="14314" y="19913"/>
                  <a:pt x="14758" y="19973"/>
                  <a:pt x="14655" y="19973"/>
                </a:cubicBezTo>
                <a:cubicBezTo>
                  <a:pt x="14603" y="19973"/>
                  <a:pt x="14415" y="19958"/>
                  <a:pt x="13851" y="19913"/>
                </a:cubicBezTo>
                <a:lnTo>
                  <a:pt x="11988" y="19337"/>
                </a:lnTo>
                <a:lnTo>
                  <a:pt x="11006" y="19472"/>
                </a:lnTo>
                <a:lnTo>
                  <a:pt x="10295" y="20319"/>
                </a:lnTo>
                <a:lnTo>
                  <a:pt x="10295" y="21470"/>
                </a:lnTo>
                <a:lnTo>
                  <a:pt x="9889" y="23299"/>
                </a:lnTo>
                <a:lnTo>
                  <a:pt x="9178" y="24552"/>
                </a:lnTo>
                <a:lnTo>
                  <a:pt x="8771" y="25568"/>
                </a:lnTo>
                <a:lnTo>
                  <a:pt x="8771" y="26245"/>
                </a:lnTo>
                <a:lnTo>
                  <a:pt x="8331" y="27092"/>
                </a:lnTo>
                <a:lnTo>
                  <a:pt x="7213" y="28108"/>
                </a:lnTo>
                <a:lnTo>
                  <a:pt x="6909" y="29225"/>
                </a:lnTo>
                <a:lnTo>
                  <a:pt x="6773" y="29936"/>
                </a:lnTo>
                <a:lnTo>
                  <a:pt x="6773" y="30647"/>
                </a:lnTo>
                <a:lnTo>
                  <a:pt x="6062" y="32341"/>
                </a:lnTo>
                <a:lnTo>
                  <a:pt x="5215" y="33187"/>
                </a:lnTo>
                <a:lnTo>
                  <a:pt x="4369" y="33458"/>
                </a:lnTo>
                <a:lnTo>
                  <a:pt x="3692" y="34576"/>
                </a:lnTo>
                <a:lnTo>
                  <a:pt x="2845" y="35558"/>
                </a:lnTo>
                <a:lnTo>
                  <a:pt x="2134" y="36133"/>
                </a:lnTo>
                <a:lnTo>
                  <a:pt x="983" y="36269"/>
                </a:lnTo>
                <a:lnTo>
                  <a:pt x="0" y="37115"/>
                </a:lnTo>
                <a:lnTo>
                  <a:pt x="0" y="163970"/>
                </a:lnTo>
                <a:lnTo>
                  <a:pt x="262750" y="163970"/>
                </a:lnTo>
                <a:lnTo>
                  <a:pt x="262750" y="24010"/>
                </a:lnTo>
                <a:lnTo>
                  <a:pt x="261734" y="23570"/>
                </a:lnTo>
                <a:lnTo>
                  <a:pt x="260617" y="24010"/>
                </a:lnTo>
                <a:lnTo>
                  <a:pt x="259195" y="24417"/>
                </a:lnTo>
                <a:lnTo>
                  <a:pt x="256960" y="24281"/>
                </a:lnTo>
                <a:lnTo>
                  <a:pt x="254555" y="23705"/>
                </a:lnTo>
                <a:lnTo>
                  <a:pt x="252997" y="22588"/>
                </a:lnTo>
                <a:lnTo>
                  <a:pt x="252286" y="21741"/>
                </a:lnTo>
                <a:cubicBezTo>
                  <a:pt x="252286" y="21741"/>
                  <a:pt x="252591" y="21030"/>
                  <a:pt x="251880" y="20488"/>
                </a:cubicBezTo>
                <a:lnTo>
                  <a:pt x="251169" y="20048"/>
                </a:lnTo>
                <a:lnTo>
                  <a:pt x="250051" y="18626"/>
                </a:lnTo>
                <a:lnTo>
                  <a:pt x="248358" y="18084"/>
                </a:lnTo>
                <a:lnTo>
                  <a:pt x="246800" y="18084"/>
                </a:lnTo>
                <a:lnTo>
                  <a:pt x="244667" y="18626"/>
                </a:lnTo>
                <a:lnTo>
                  <a:pt x="243109" y="18626"/>
                </a:lnTo>
                <a:lnTo>
                  <a:pt x="242127" y="18931"/>
                </a:lnTo>
                <a:lnTo>
                  <a:pt x="240739" y="19201"/>
                </a:lnTo>
                <a:lnTo>
                  <a:pt x="237048" y="20488"/>
                </a:lnTo>
                <a:lnTo>
                  <a:pt x="236201" y="21470"/>
                </a:lnTo>
                <a:lnTo>
                  <a:pt x="235930" y="22452"/>
                </a:lnTo>
                <a:lnTo>
                  <a:pt x="234948" y="23570"/>
                </a:lnTo>
                <a:lnTo>
                  <a:pt x="233797" y="24010"/>
                </a:lnTo>
                <a:cubicBezTo>
                  <a:pt x="233797" y="24010"/>
                  <a:pt x="233390" y="24281"/>
                  <a:pt x="232679" y="24417"/>
                </a:cubicBezTo>
                <a:lnTo>
                  <a:pt x="231968" y="24721"/>
                </a:lnTo>
                <a:cubicBezTo>
                  <a:pt x="231968" y="24721"/>
                  <a:pt x="231833" y="25399"/>
                  <a:pt x="231121" y="25399"/>
                </a:cubicBezTo>
                <a:lnTo>
                  <a:pt x="230410" y="25399"/>
                </a:lnTo>
                <a:cubicBezTo>
                  <a:pt x="230410" y="25399"/>
                  <a:pt x="229293" y="25128"/>
                  <a:pt x="228582" y="25128"/>
                </a:cubicBezTo>
                <a:lnTo>
                  <a:pt x="226177" y="25128"/>
                </a:lnTo>
                <a:lnTo>
                  <a:pt x="225060" y="26110"/>
                </a:lnTo>
                <a:lnTo>
                  <a:pt x="224213" y="26821"/>
                </a:lnTo>
                <a:cubicBezTo>
                  <a:pt x="223468" y="26821"/>
                  <a:pt x="223777" y="26565"/>
                  <a:pt x="223694" y="26565"/>
                </a:cubicBezTo>
                <a:cubicBezTo>
                  <a:pt x="223653" y="26565"/>
                  <a:pt x="223513" y="26629"/>
                  <a:pt x="223096" y="26821"/>
                </a:cubicBezTo>
                <a:lnTo>
                  <a:pt x="221673" y="27261"/>
                </a:lnTo>
                <a:cubicBezTo>
                  <a:pt x="221673" y="27261"/>
                  <a:pt x="221673" y="27667"/>
                  <a:pt x="220691" y="27667"/>
                </a:cubicBezTo>
                <a:cubicBezTo>
                  <a:pt x="219845" y="27667"/>
                  <a:pt x="218558" y="27261"/>
                  <a:pt x="218558" y="27261"/>
                </a:cubicBezTo>
                <a:lnTo>
                  <a:pt x="217440" y="26821"/>
                </a:lnTo>
                <a:cubicBezTo>
                  <a:pt x="217440" y="26821"/>
                  <a:pt x="217380" y="26881"/>
                  <a:pt x="217129" y="26881"/>
                </a:cubicBezTo>
                <a:cubicBezTo>
                  <a:pt x="217004" y="26881"/>
                  <a:pt x="216831" y="26866"/>
                  <a:pt x="216594" y="26821"/>
                </a:cubicBezTo>
                <a:cubicBezTo>
                  <a:pt x="216093" y="26630"/>
                  <a:pt x="216716" y="26423"/>
                  <a:pt x="216587" y="26423"/>
                </a:cubicBezTo>
                <a:cubicBezTo>
                  <a:pt x="216532" y="26423"/>
                  <a:pt x="216344" y="26460"/>
                  <a:pt x="215883" y="26550"/>
                </a:cubicBezTo>
                <a:cubicBezTo>
                  <a:pt x="214189" y="26821"/>
                  <a:pt x="213072" y="27532"/>
                  <a:pt x="213072" y="27532"/>
                </a:cubicBezTo>
                <a:lnTo>
                  <a:pt x="211954" y="27938"/>
                </a:lnTo>
                <a:lnTo>
                  <a:pt x="211108" y="27667"/>
                </a:lnTo>
                <a:lnTo>
                  <a:pt x="211108" y="27667"/>
                </a:lnTo>
                <a:cubicBezTo>
                  <a:pt x="211108" y="27668"/>
                  <a:pt x="211256" y="27828"/>
                  <a:pt x="211000" y="27828"/>
                </a:cubicBezTo>
                <a:cubicBezTo>
                  <a:pt x="210832" y="27828"/>
                  <a:pt x="210490" y="27760"/>
                  <a:pt x="209821" y="27532"/>
                </a:cubicBezTo>
                <a:lnTo>
                  <a:pt x="208263" y="26821"/>
                </a:lnTo>
                <a:cubicBezTo>
                  <a:pt x="208263" y="26821"/>
                  <a:pt x="207552" y="26821"/>
                  <a:pt x="206875" y="26956"/>
                </a:cubicBezTo>
                <a:lnTo>
                  <a:pt x="206164" y="27261"/>
                </a:lnTo>
                <a:lnTo>
                  <a:pt x="205317" y="27938"/>
                </a:lnTo>
                <a:lnTo>
                  <a:pt x="201626" y="27938"/>
                </a:lnTo>
                <a:lnTo>
                  <a:pt x="200644" y="26245"/>
                </a:lnTo>
                <a:cubicBezTo>
                  <a:pt x="200644" y="26245"/>
                  <a:pt x="200238" y="26110"/>
                  <a:pt x="199526" y="25568"/>
                </a:cubicBezTo>
                <a:lnTo>
                  <a:pt x="198815" y="25128"/>
                </a:lnTo>
                <a:cubicBezTo>
                  <a:pt x="198815" y="25128"/>
                  <a:pt x="198507" y="25351"/>
                  <a:pt x="198212" y="25351"/>
                </a:cubicBezTo>
                <a:cubicBezTo>
                  <a:pt x="197981" y="25351"/>
                  <a:pt x="197757" y="25213"/>
                  <a:pt x="197698" y="24721"/>
                </a:cubicBezTo>
                <a:lnTo>
                  <a:pt x="197393" y="23570"/>
                </a:lnTo>
                <a:cubicBezTo>
                  <a:pt x="197393" y="23570"/>
                  <a:pt x="196546" y="22588"/>
                  <a:pt x="195869" y="22452"/>
                </a:cubicBezTo>
                <a:lnTo>
                  <a:pt x="195158" y="22181"/>
                </a:lnTo>
                <a:lnTo>
                  <a:pt x="192754" y="22181"/>
                </a:lnTo>
                <a:lnTo>
                  <a:pt x="190925" y="21877"/>
                </a:lnTo>
                <a:lnTo>
                  <a:pt x="189774" y="21470"/>
                </a:lnTo>
                <a:cubicBezTo>
                  <a:pt x="188385" y="20488"/>
                  <a:pt x="189774" y="20759"/>
                  <a:pt x="188385" y="20488"/>
                </a:cubicBezTo>
                <a:cubicBezTo>
                  <a:pt x="187742" y="20404"/>
                  <a:pt x="187242" y="20404"/>
                  <a:pt x="186819" y="20404"/>
                </a:cubicBezTo>
                <a:cubicBezTo>
                  <a:pt x="186396" y="20404"/>
                  <a:pt x="186049" y="20404"/>
                  <a:pt x="185710" y="20319"/>
                </a:cubicBezTo>
                <a:cubicBezTo>
                  <a:pt x="184999" y="20048"/>
                  <a:pt x="183306" y="19201"/>
                  <a:pt x="183306" y="19201"/>
                </a:cubicBezTo>
                <a:cubicBezTo>
                  <a:pt x="183306" y="19201"/>
                  <a:pt x="183170" y="18626"/>
                  <a:pt x="182459" y="18084"/>
                </a:cubicBezTo>
                <a:lnTo>
                  <a:pt x="182154" y="17779"/>
                </a:lnTo>
                <a:cubicBezTo>
                  <a:pt x="182154" y="17644"/>
                  <a:pt x="182019" y="17508"/>
                  <a:pt x="181748" y="17373"/>
                </a:cubicBezTo>
                <a:cubicBezTo>
                  <a:pt x="180766" y="16391"/>
                  <a:pt x="179479" y="16086"/>
                  <a:pt x="179479" y="16086"/>
                </a:cubicBezTo>
                <a:lnTo>
                  <a:pt x="178497" y="16086"/>
                </a:lnTo>
                <a:lnTo>
                  <a:pt x="176939" y="15239"/>
                </a:lnTo>
                <a:lnTo>
                  <a:pt x="175957" y="14562"/>
                </a:lnTo>
                <a:lnTo>
                  <a:pt x="174535" y="14562"/>
                </a:lnTo>
                <a:cubicBezTo>
                  <a:pt x="174535" y="14562"/>
                  <a:pt x="174236" y="14861"/>
                  <a:pt x="173703" y="14861"/>
                </a:cubicBezTo>
                <a:cubicBezTo>
                  <a:pt x="173614" y="14861"/>
                  <a:pt x="173519" y="14852"/>
                  <a:pt x="173417" y="14833"/>
                </a:cubicBezTo>
                <a:cubicBezTo>
                  <a:pt x="173287" y="14783"/>
                  <a:pt x="173213" y="14765"/>
                  <a:pt x="173174" y="14765"/>
                </a:cubicBezTo>
                <a:cubicBezTo>
                  <a:pt x="173077" y="14765"/>
                  <a:pt x="173193" y="14874"/>
                  <a:pt x="173174" y="14874"/>
                </a:cubicBezTo>
                <a:cubicBezTo>
                  <a:pt x="173159" y="14874"/>
                  <a:pt x="173060" y="14806"/>
                  <a:pt x="172706" y="14562"/>
                </a:cubicBezTo>
                <a:cubicBezTo>
                  <a:pt x="171860" y="13851"/>
                  <a:pt x="173011" y="14257"/>
                  <a:pt x="171860" y="13851"/>
                </a:cubicBezTo>
                <a:cubicBezTo>
                  <a:pt x="170742" y="13411"/>
                  <a:pt x="169760" y="13411"/>
                  <a:pt x="169760" y="13411"/>
                </a:cubicBezTo>
                <a:lnTo>
                  <a:pt x="168609" y="13546"/>
                </a:lnTo>
                <a:lnTo>
                  <a:pt x="166780" y="13140"/>
                </a:lnTo>
                <a:lnTo>
                  <a:pt x="165392" y="12429"/>
                </a:lnTo>
                <a:cubicBezTo>
                  <a:pt x="165392" y="12429"/>
                  <a:pt x="165392" y="11718"/>
                  <a:pt x="164376" y="11582"/>
                </a:cubicBezTo>
                <a:cubicBezTo>
                  <a:pt x="164172" y="11514"/>
                  <a:pt x="164105" y="11480"/>
                  <a:pt x="164088" y="11480"/>
                </a:cubicBezTo>
                <a:cubicBezTo>
                  <a:pt x="164071" y="11480"/>
                  <a:pt x="164105" y="11514"/>
                  <a:pt x="164105" y="11582"/>
                </a:cubicBezTo>
                <a:cubicBezTo>
                  <a:pt x="164105" y="11582"/>
                  <a:pt x="163969" y="11447"/>
                  <a:pt x="163529" y="11311"/>
                </a:cubicBezTo>
                <a:cubicBezTo>
                  <a:pt x="162141" y="10871"/>
                  <a:pt x="163529" y="11006"/>
                  <a:pt x="162141" y="10871"/>
                </a:cubicBezTo>
                <a:cubicBezTo>
                  <a:pt x="160718" y="10600"/>
                  <a:pt x="159872" y="10600"/>
                  <a:pt x="159872" y="10600"/>
                </a:cubicBezTo>
                <a:cubicBezTo>
                  <a:pt x="158450" y="10465"/>
                  <a:pt x="159601" y="10465"/>
                  <a:pt x="158450" y="10465"/>
                </a:cubicBezTo>
                <a:lnTo>
                  <a:pt x="157332" y="10465"/>
                </a:lnTo>
                <a:cubicBezTo>
                  <a:pt x="157332" y="10465"/>
                  <a:pt x="157311" y="10475"/>
                  <a:pt x="157264" y="10475"/>
                </a:cubicBezTo>
                <a:cubicBezTo>
                  <a:pt x="157139" y="10475"/>
                  <a:pt x="156828" y="10404"/>
                  <a:pt x="156214" y="9889"/>
                </a:cubicBezTo>
                <a:cubicBezTo>
                  <a:pt x="155723" y="9533"/>
                  <a:pt x="155825" y="9533"/>
                  <a:pt x="155876" y="9533"/>
                </a:cubicBezTo>
                <a:cubicBezTo>
                  <a:pt x="155927" y="9533"/>
                  <a:pt x="155927" y="9533"/>
                  <a:pt x="155232" y="9178"/>
                </a:cubicBezTo>
                <a:lnTo>
                  <a:pt x="153810" y="8636"/>
                </a:lnTo>
                <a:lnTo>
                  <a:pt x="152388" y="7925"/>
                </a:lnTo>
                <a:lnTo>
                  <a:pt x="151270" y="7214"/>
                </a:lnTo>
                <a:cubicBezTo>
                  <a:pt x="151270" y="7214"/>
                  <a:pt x="149442" y="6943"/>
                  <a:pt x="148731" y="6638"/>
                </a:cubicBezTo>
                <a:cubicBezTo>
                  <a:pt x="148019" y="6502"/>
                  <a:pt x="146766" y="6502"/>
                  <a:pt x="146055" y="5791"/>
                </a:cubicBezTo>
                <a:lnTo>
                  <a:pt x="145920" y="5656"/>
                </a:lnTo>
                <a:lnTo>
                  <a:pt x="145751" y="5520"/>
                </a:lnTo>
                <a:cubicBezTo>
                  <a:pt x="145615" y="5520"/>
                  <a:pt x="145615" y="5385"/>
                  <a:pt x="145344" y="5080"/>
                </a:cubicBezTo>
                <a:cubicBezTo>
                  <a:pt x="144227" y="3963"/>
                  <a:pt x="143651" y="3692"/>
                  <a:pt x="142940" y="2981"/>
                </a:cubicBezTo>
                <a:cubicBezTo>
                  <a:pt x="142652" y="2625"/>
                  <a:pt x="142440" y="2625"/>
                  <a:pt x="142212" y="2625"/>
                </a:cubicBezTo>
                <a:cubicBezTo>
                  <a:pt x="141983" y="2625"/>
                  <a:pt x="141738" y="2625"/>
                  <a:pt x="141382" y="2270"/>
                </a:cubicBezTo>
                <a:lnTo>
                  <a:pt x="140671" y="1558"/>
                </a:lnTo>
                <a:cubicBezTo>
                  <a:pt x="140671" y="1558"/>
                  <a:pt x="140671" y="1623"/>
                  <a:pt x="140588" y="1623"/>
                </a:cubicBezTo>
                <a:cubicBezTo>
                  <a:pt x="140491" y="1623"/>
                  <a:pt x="140280" y="1535"/>
                  <a:pt x="139824" y="1152"/>
                </a:cubicBezTo>
                <a:cubicBezTo>
                  <a:pt x="138842" y="441"/>
                  <a:pt x="139824" y="712"/>
                  <a:pt x="138842" y="441"/>
                </a:cubicBezTo>
                <a:lnTo>
                  <a:pt x="137996" y="305"/>
                </a:lnTo>
                <a:cubicBezTo>
                  <a:pt x="137996" y="305"/>
                  <a:pt x="137755" y="366"/>
                  <a:pt x="137384" y="366"/>
                </a:cubicBezTo>
                <a:cubicBezTo>
                  <a:pt x="137198" y="366"/>
                  <a:pt x="136980" y="351"/>
                  <a:pt x="136743" y="305"/>
                </a:cubicBezTo>
                <a:cubicBezTo>
                  <a:pt x="136552" y="224"/>
                  <a:pt x="136403" y="195"/>
                  <a:pt x="136272" y="195"/>
                </a:cubicBezTo>
                <a:cubicBezTo>
                  <a:pt x="135985" y="195"/>
                  <a:pt x="135792" y="332"/>
                  <a:pt x="135453" y="332"/>
                </a:cubicBezTo>
                <a:cubicBezTo>
                  <a:pt x="135373" y="332"/>
                  <a:pt x="135285" y="324"/>
                  <a:pt x="135185" y="305"/>
                </a:cubicBezTo>
                <a:lnTo>
                  <a:pt x="13447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9" name="Google Shape;2289;p40"/>
          <p:cNvSpPr/>
          <p:nvPr/>
        </p:nvSpPr>
        <p:spPr>
          <a:xfrm rot="10800000">
            <a:off x="-135" y="1962869"/>
            <a:ext cx="9143735" cy="2848005"/>
          </a:xfrm>
          <a:custGeom>
            <a:avLst/>
            <a:gdLst/>
            <a:ahLst/>
            <a:cxnLst/>
            <a:rect l="l" t="t" r="r" b="b"/>
            <a:pathLst>
              <a:path w="262751" h="161566" extrusionOk="0">
                <a:moveTo>
                  <a:pt x="134474" y="1"/>
                </a:moveTo>
                <a:cubicBezTo>
                  <a:pt x="134474" y="1"/>
                  <a:pt x="133627" y="441"/>
                  <a:pt x="132916" y="441"/>
                </a:cubicBezTo>
                <a:cubicBezTo>
                  <a:pt x="132205" y="441"/>
                  <a:pt x="131087" y="983"/>
                  <a:pt x="131087" y="983"/>
                </a:cubicBezTo>
                <a:lnTo>
                  <a:pt x="129835" y="1423"/>
                </a:lnTo>
                <a:cubicBezTo>
                  <a:pt x="129835" y="1423"/>
                  <a:pt x="129123" y="2405"/>
                  <a:pt x="128277" y="2405"/>
                </a:cubicBezTo>
                <a:cubicBezTo>
                  <a:pt x="127622" y="2405"/>
                  <a:pt x="127961" y="2089"/>
                  <a:pt x="127888" y="2089"/>
                </a:cubicBezTo>
                <a:cubicBezTo>
                  <a:pt x="127852" y="2089"/>
                  <a:pt x="127712" y="2168"/>
                  <a:pt x="127295" y="2405"/>
                </a:cubicBezTo>
                <a:cubicBezTo>
                  <a:pt x="126143" y="2981"/>
                  <a:pt x="127295" y="2541"/>
                  <a:pt x="126143" y="2981"/>
                </a:cubicBezTo>
                <a:cubicBezTo>
                  <a:pt x="125746" y="3174"/>
                  <a:pt x="125631" y="3212"/>
                  <a:pt x="125598" y="3212"/>
                </a:cubicBezTo>
                <a:cubicBezTo>
                  <a:pt x="125576" y="3212"/>
                  <a:pt x="125590" y="3195"/>
                  <a:pt x="125581" y="3195"/>
                </a:cubicBezTo>
                <a:cubicBezTo>
                  <a:pt x="125566" y="3195"/>
                  <a:pt x="125483" y="3246"/>
                  <a:pt x="125026" y="3523"/>
                </a:cubicBezTo>
                <a:lnTo>
                  <a:pt x="123908" y="4234"/>
                </a:lnTo>
                <a:cubicBezTo>
                  <a:pt x="123908" y="4234"/>
                  <a:pt x="123693" y="4736"/>
                  <a:pt x="123123" y="4736"/>
                </a:cubicBezTo>
                <a:cubicBezTo>
                  <a:pt x="123014" y="4736"/>
                  <a:pt x="122892" y="4718"/>
                  <a:pt x="122757" y="4674"/>
                </a:cubicBezTo>
                <a:lnTo>
                  <a:pt x="121775" y="4369"/>
                </a:lnTo>
                <a:lnTo>
                  <a:pt x="119506" y="4369"/>
                </a:lnTo>
                <a:lnTo>
                  <a:pt x="117406" y="4674"/>
                </a:lnTo>
                <a:lnTo>
                  <a:pt x="115273" y="4674"/>
                </a:lnTo>
                <a:cubicBezTo>
                  <a:pt x="115273" y="4674"/>
                  <a:pt x="115092" y="4795"/>
                  <a:pt x="114761" y="4795"/>
                </a:cubicBezTo>
                <a:cubicBezTo>
                  <a:pt x="114596" y="4795"/>
                  <a:pt x="114393" y="4764"/>
                  <a:pt x="114156" y="4674"/>
                </a:cubicBezTo>
                <a:cubicBezTo>
                  <a:pt x="114007" y="4610"/>
                  <a:pt x="113840" y="4585"/>
                  <a:pt x="113670" y="4585"/>
                </a:cubicBezTo>
                <a:cubicBezTo>
                  <a:pt x="113026" y="4585"/>
                  <a:pt x="112327" y="4945"/>
                  <a:pt x="112327" y="4945"/>
                </a:cubicBezTo>
                <a:lnTo>
                  <a:pt x="110498" y="6063"/>
                </a:lnTo>
                <a:lnTo>
                  <a:pt x="110193" y="6909"/>
                </a:lnTo>
                <a:cubicBezTo>
                  <a:pt x="110193" y="6909"/>
                  <a:pt x="110498" y="6909"/>
                  <a:pt x="109347" y="7349"/>
                </a:cubicBezTo>
                <a:cubicBezTo>
                  <a:pt x="108229" y="7925"/>
                  <a:pt x="105825" y="8772"/>
                  <a:pt x="105825" y="8772"/>
                </a:cubicBezTo>
                <a:cubicBezTo>
                  <a:pt x="105825" y="8772"/>
                  <a:pt x="105419" y="9043"/>
                  <a:pt x="104572" y="9314"/>
                </a:cubicBezTo>
                <a:cubicBezTo>
                  <a:pt x="103590" y="9449"/>
                  <a:pt x="102439" y="9889"/>
                  <a:pt x="102439" y="9889"/>
                </a:cubicBezTo>
                <a:cubicBezTo>
                  <a:pt x="102439" y="9889"/>
                  <a:pt x="102714" y="10249"/>
                  <a:pt x="101707" y="10249"/>
                </a:cubicBezTo>
                <a:cubicBezTo>
                  <a:pt x="101441" y="10249"/>
                  <a:pt x="101085" y="10224"/>
                  <a:pt x="100610" y="10160"/>
                </a:cubicBezTo>
                <a:lnTo>
                  <a:pt x="98206" y="9889"/>
                </a:lnTo>
                <a:cubicBezTo>
                  <a:pt x="98206" y="9889"/>
                  <a:pt x="98206" y="9754"/>
                  <a:pt x="97359" y="9449"/>
                </a:cubicBezTo>
                <a:cubicBezTo>
                  <a:pt x="97218" y="9430"/>
                  <a:pt x="97124" y="9422"/>
                  <a:pt x="97062" y="9422"/>
                </a:cubicBezTo>
                <a:cubicBezTo>
                  <a:pt x="96846" y="9422"/>
                  <a:pt x="97027" y="9515"/>
                  <a:pt x="96991" y="9515"/>
                </a:cubicBezTo>
                <a:cubicBezTo>
                  <a:pt x="96965" y="9515"/>
                  <a:pt x="96831" y="9469"/>
                  <a:pt x="96377" y="9314"/>
                </a:cubicBezTo>
                <a:lnTo>
                  <a:pt x="95260" y="8772"/>
                </a:lnTo>
                <a:cubicBezTo>
                  <a:pt x="95260" y="8772"/>
                  <a:pt x="94978" y="9118"/>
                  <a:pt x="94154" y="9118"/>
                </a:cubicBezTo>
                <a:cubicBezTo>
                  <a:pt x="93948" y="9118"/>
                  <a:pt x="93709" y="9097"/>
                  <a:pt x="93431" y="9043"/>
                </a:cubicBezTo>
                <a:cubicBezTo>
                  <a:pt x="93153" y="8990"/>
                  <a:pt x="92897" y="8968"/>
                  <a:pt x="92660" y="8968"/>
                </a:cubicBezTo>
                <a:cubicBezTo>
                  <a:pt x="91683" y="8968"/>
                  <a:pt x="91023" y="9340"/>
                  <a:pt x="90451" y="9449"/>
                </a:cubicBezTo>
                <a:lnTo>
                  <a:pt x="89740" y="9754"/>
                </a:lnTo>
                <a:lnTo>
                  <a:pt x="89029" y="9889"/>
                </a:lnTo>
                <a:lnTo>
                  <a:pt x="87640" y="10160"/>
                </a:lnTo>
                <a:lnTo>
                  <a:pt x="85812" y="10160"/>
                </a:lnTo>
                <a:lnTo>
                  <a:pt x="83949" y="9889"/>
                </a:lnTo>
                <a:lnTo>
                  <a:pt x="83102" y="9889"/>
                </a:lnTo>
                <a:cubicBezTo>
                  <a:pt x="83102" y="9889"/>
                  <a:pt x="82831" y="9889"/>
                  <a:pt x="81714" y="9754"/>
                </a:cubicBezTo>
                <a:lnTo>
                  <a:pt x="80563" y="9449"/>
                </a:lnTo>
                <a:cubicBezTo>
                  <a:pt x="79310" y="9314"/>
                  <a:pt x="80563" y="9314"/>
                  <a:pt x="79310" y="9314"/>
                </a:cubicBezTo>
                <a:cubicBezTo>
                  <a:pt x="78192" y="9314"/>
                  <a:pt x="77041" y="9043"/>
                  <a:pt x="77041" y="9043"/>
                </a:cubicBezTo>
                <a:lnTo>
                  <a:pt x="71961" y="9043"/>
                </a:lnTo>
                <a:lnTo>
                  <a:pt x="69997" y="9449"/>
                </a:lnTo>
                <a:cubicBezTo>
                  <a:pt x="68575" y="9449"/>
                  <a:pt x="66475" y="10600"/>
                  <a:pt x="66475" y="10600"/>
                </a:cubicBezTo>
                <a:lnTo>
                  <a:pt x="65324" y="11312"/>
                </a:lnTo>
                <a:lnTo>
                  <a:pt x="63631" y="11582"/>
                </a:lnTo>
                <a:lnTo>
                  <a:pt x="61667" y="11853"/>
                </a:lnTo>
                <a:lnTo>
                  <a:pt x="60414" y="12294"/>
                </a:lnTo>
                <a:lnTo>
                  <a:pt x="58551" y="12294"/>
                </a:lnTo>
                <a:lnTo>
                  <a:pt x="57027" y="11853"/>
                </a:lnTo>
                <a:lnTo>
                  <a:pt x="55165" y="11853"/>
                </a:lnTo>
                <a:cubicBezTo>
                  <a:pt x="54713" y="11853"/>
                  <a:pt x="55059" y="11733"/>
                  <a:pt x="55009" y="11733"/>
                </a:cubicBezTo>
                <a:cubicBezTo>
                  <a:pt x="54984" y="11733"/>
                  <a:pt x="54860" y="11763"/>
                  <a:pt x="54487" y="11853"/>
                </a:cubicBezTo>
                <a:cubicBezTo>
                  <a:pt x="53336" y="11989"/>
                  <a:pt x="52930" y="13005"/>
                  <a:pt x="52930" y="13005"/>
                </a:cubicBezTo>
                <a:cubicBezTo>
                  <a:pt x="52930" y="13005"/>
                  <a:pt x="52472" y="13894"/>
                  <a:pt x="51868" y="13894"/>
                </a:cubicBezTo>
                <a:cubicBezTo>
                  <a:pt x="51795" y="13894"/>
                  <a:pt x="51720" y="13881"/>
                  <a:pt x="51643" y="13851"/>
                </a:cubicBezTo>
                <a:cubicBezTo>
                  <a:pt x="51273" y="13736"/>
                  <a:pt x="51676" y="13447"/>
                  <a:pt x="51614" y="13447"/>
                </a:cubicBezTo>
                <a:cubicBezTo>
                  <a:pt x="51586" y="13447"/>
                  <a:pt x="51456" y="13510"/>
                  <a:pt x="51101" y="13682"/>
                </a:cubicBezTo>
                <a:cubicBezTo>
                  <a:pt x="49814" y="14122"/>
                  <a:pt x="48968" y="14833"/>
                  <a:pt x="48968" y="14833"/>
                </a:cubicBezTo>
                <a:lnTo>
                  <a:pt x="47986" y="15545"/>
                </a:lnTo>
                <a:lnTo>
                  <a:pt x="46157" y="16797"/>
                </a:lnTo>
                <a:cubicBezTo>
                  <a:pt x="46157" y="16797"/>
                  <a:pt x="46428" y="17509"/>
                  <a:pt x="45006" y="17780"/>
                </a:cubicBezTo>
                <a:lnTo>
                  <a:pt x="43617" y="18084"/>
                </a:lnTo>
                <a:lnTo>
                  <a:pt x="42466" y="18491"/>
                </a:lnTo>
                <a:lnTo>
                  <a:pt x="41788" y="19913"/>
                </a:lnTo>
                <a:cubicBezTo>
                  <a:pt x="41788" y="19913"/>
                  <a:pt x="41643" y="20639"/>
                  <a:pt x="41084" y="20639"/>
                </a:cubicBezTo>
                <a:cubicBezTo>
                  <a:pt x="41039" y="20639"/>
                  <a:pt x="40992" y="20634"/>
                  <a:pt x="40942" y="20624"/>
                </a:cubicBezTo>
                <a:lnTo>
                  <a:pt x="40231" y="20319"/>
                </a:lnTo>
                <a:lnTo>
                  <a:pt x="39249" y="20048"/>
                </a:lnTo>
                <a:lnTo>
                  <a:pt x="37691" y="20048"/>
                </a:lnTo>
                <a:lnTo>
                  <a:pt x="36269" y="21301"/>
                </a:lnTo>
                <a:lnTo>
                  <a:pt x="35998" y="22148"/>
                </a:lnTo>
                <a:lnTo>
                  <a:pt x="34846" y="22588"/>
                </a:lnTo>
                <a:lnTo>
                  <a:pt x="34000" y="22148"/>
                </a:lnTo>
                <a:lnTo>
                  <a:pt x="33018" y="21742"/>
                </a:lnTo>
                <a:cubicBezTo>
                  <a:pt x="33018" y="21742"/>
                  <a:pt x="32611" y="21742"/>
                  <a:pt x="31900" y="21471"/>
                </a:cubicBezTo>
                <a:cubicBezTo>
                  <a:pt x="31189" y="21301"/>
                  <a:pt x="29631" y="21301"/>
                  <a:pt x="29631" y="21301"/>
                </a:cubicBezTo>
                <a:lnTo>
                  <a:pt x="28649" y="21301"/>
                </a:lnTo>
                <a:lnTo>
                  <a:pt x="28243" y="20048"/>
                </a:lnTo>
                <a:lnTo>
                  <a:pt x="26380" y="19202"/>
                </a:lnTo>
                <a:lnTo>
                  <a:pt x="24281" y="19913"/>
                </a:lnTo>
                <a:lnTo>
                  <a:pt x="23299" y="20048"/>
                </a:lnTo>
                <a:lnTo>
                  <a:pt x="22452" y="20048"/>
                </a:lnTo>
                <a:cubicBezTo>
                  <a:pt x="22452" y="20048"/>
                  <a:pt x="22012" y="20048"/>
                  <a:pt x="21301" y="19913"/>
                </a:cubicBezTo>
                <a:cubicBezTo>
                  <a:pt x="20962" y="19761"/>
                  <a:pt x="21250" y="19761"/>
                  <a:pt x="21394" y="19761"/>
                </a:cubicBezTo>
                <a:cubicBezTo>
                  <a:pt x="21538" y="19761"/>
                  <a:pt x="21538" y="19761"/>
                  <a:pt x="20624" y="19608"/>
                </a:cubicBezTo>
                <a:cubicBezTo>
                  <a:pt x="18761" y="19337"/>
                  <a:pt x="19608" y="19337"/>
                  <a:pt x="18761" y="19337"/>
                </a:cubicBezTo>
                <a:lnTo>
                  <a:pt x="17779" y="19337"/>
                </a:lnTo>
                <a:cubicBezTo>
                  <a:pt x="17779" y="19337"/>
                  <a:pt x="16661" y="19913"/>
                  <a:pt x="15950" y="19913"/>
                </a:cubicBezTo>
                <a:lnTo>
                  <a:pt x="15239" y="19913"/>
                </a:lnTo>
                <a:cubicBezTo>
                  <a:pt x="14314" y="19913"/>
                  <a:pt x="14758" y="19973"/>
                  <a:pt x="14655" y="19973"/>
                </a:cubicBezTo>
                <a:cubicBezTo>
                  <a:pt x="14603" y="19973"/>
                  <a:pt x="14415" y="19958"/>
                  <a:pt x="13851" y="19913"/>
                </a:cubicBezTo>
                <a:lnTo>
                  <a:pt x="11988" y="19337"/>
                </a:lnTo>
                <a:lnTo>
                  <a:pt x="11006" y="19473"/>
                </a:lnTo>
                <a:lnTo>
                  <a:pt x="10295" y="20319"/>
                </a:lnTo>
                <a:lnTo>
                  <a:pt x="10295" y="21471"/>
                </a:lnTo>
                <a:lnTo>
                  <a:pt x="9889" y="23299"/>
                </a:lnTo>
                <a:lnTo>
                  <a:pt x="9178" y="24552"/>
                </a:lnTo>
                <a:lnTo>
                  <a:pt x="8771" y="25534"/>
                </a:lnTo>
                <a:lnTo>
                  <a:pt x="8771" y="26246"/>
                </a:lnTo>
                <a:lnTo>
                  <a:pt x="8331" y="27092"/>
                </a:lnTo>
                <a:lnTo>
                  <a:pt x="7213" y="28243"/>
                </a:lnTo>
                <a:lnTo>
                  <a:pt x="6909" y="29226"/>
                </a:lnTo>
                <a:lnTo>
                  <a:pt x="6773" y="29937"/>
                </a:lnTo>
                <a:lnTo>
                  <a:pt x="6773" y="30614"/>
                </a:lnTo>
                <a:lnTo>
                  <a:pt x="6062" y="32307"/>
                </a:lnTo>
                <a:lnTo>
                  <a:pt x="5215" y="33154"/>
                </a:lnTo>
                <a:lnTo>
                  <a:pt x="4369" y="33594"/>
                </a:lnTo>
                <a:lnTo>
                  <a:pt x="3692" y="34576"/>
                </a:lnTo>
                <a:lnTo>
                  <a:pt x="2845" y="35558"/>
                </a:lnTo>
                <a:lnTo>
                  <a:pt x="2134" y="36134"/>
                </a:lnTo>
                <a:lnTo>
                  <a:pt x="983" y="36269"/>
                </a:lnTo>
                <a:lnTo>
                  <a:pt x="0" y="37116"/>
                </a:lnTo>
                <a:lnTo>
                  <a:pt x="0" y="161566"/>
                </a:lnTo>
                <a:lnTo>
                  <a:pt x="262750" y="161566"/>
                </a:lnTo>
                <a:lnTo>
                  <a:pt x="262750" y="24010"/>
                </a:lnTo>
                <a:lnTo>
                  <a:pt x="261734" y="23570"/>
                </a:lnTo>
                <a:lnTo>
                  <a:pt x="260617" y="24010"/>
                </a:lnTo>
                <a:lnTo>
                  <a:pt x="259195" y="24417"/>
                </a:lnTo>
                <a:lnTo>
                  <a:pt x="256960" y="24281"/>
                </a:lnTo>
                <a:lnTo>
                  <a:pt x="254555" y="23841"/>
                </a:lnTo>
                <a:lnTo>
                  <a:pt x="252997" y="22588"/>
                </a:lnTo>
                <a:lnTo>
                  <a:pt x="252286" y="21742"/>
                </a:lnTo>
                <a:cubicBezTo>
                  <a:pt x="252286" y="21742"/>
                  <a:pt x="252591" y="21030"/>
                  <a:pt x="251880" y="20624"/>
                </a:cubicBezTo>
                <a:lnTo>
                  <a:pt x="251169" y="20048"/>
                </a:lnTo>
                <a:lnTo>
                  <a:pt x="250051" y="18762"/>
                </a:lnTo>
                <a:lnTo>
                  <a:pt x="248358" y="18084"/>
                </a:lnTo>
                <a:lnTo>
                  <a:pt x="246800" y="18084"/>
                </a:lnTo>
                <a:lnTo>
                  <a:pt x="244667" y="18762"/>
                </a:lnTo>
                <a:lnTo>
                  <a:pt x="243109" y="18762"/>
                </a:lnTo>
                <a:lnTo>
                  <a:pt x="242127" y="18931"/>
                </a:lnTo>
                <a:lnTo>
                  <a:pt x="240739" y="19202"/>
                </a:lnTo>
                <a:lnTo>
                  <a:pt x="237048" y="20624"/>
                </a:lnTo>
                <a:lnTo>
                  <a:pt x="236201" y="21471"/>
                </a:lnTo>
                <a:lnTo>
                  <a:pt x="235930" y="22453"/>
                </a:lnTo>
                <a:lnTo>
                  <a:pt x="234948" y="23570"/>
                </a:lnTo>
                <a:lnTo>
                  <a:pt x="233797" y="24010"/>
                </a:lnTo>
                <a:cubicBezTo>
                  <a:pt x="233797" y="24010"/>
                  <a:pt x="233390" y="24281"/>
                  <a:pt x="232679" y="24417"/>
                </a:cubicBezTo>
                <a:lnTo>
                  <a:pt x="231968" y="24688"/>
                </a:lnTo>
                <a:cubicBezTo>
                  <a:pt x="231968" y="24688"/>
                  <a:pt x="231833" y="25399"/>
                  <a:pt x="231121" y="25399"/>
                </a:cubicBezTo>
                <a:lnTo>
                  <a:pt x="230410" y="25399"/>
                </a:lnTo>
                <a:cubicBezTo>
                  <a:pt x="230410" y="25399"/>
                  <a:pt x="229293" y="25128"/>
                  <a:pt x="228582" y="25128"/>
                </a:cubicBezTo>
                <a:lnTo>
                  <a:pt x="226177" y="25128"/>
                </a:lnTo>
                <a:lnTo>
                  <a:pt x="225060" y="26110"/>
                </a:lnTo>
                <a:lnTo>
                  <a:pt x="224213" y="26821"/>
                </a:lnTo>
                <a:cubicBezTo>
                  <a:pt x="223468" y="26821"/>
                  <a:pt x="223777" y="26565"/>
                  <a:pt x="223694" y="26565"/>
                </a:cubicBezTo>
                <a:cubicBezTo>
                  <a:pt x="223653" y="26565"/>
                  <a:pt x="223513" y="26629"/>
                  <a:pt x="223096" y="26821"/>
                </a:cubicBezTo>
                <a:lnTo>
                  <a:pt x="221673" y="27228"/>
                </a:lnTo>
                <a:cubicBezTo>
                  <a:pt x="221673" y="27228"/>
                  <a:pt x="221673" y="27668"/>
                  <a:pt x="220691" y="27668"/>
                </a:cubicBezTo>
                <a:cubicBezTo>
                  <a:pt x="219845" y="27668"/>
                  <a:pt x="218558" y="27228"/>
                  <a:pt x="218558" y="27228"/>
                </a:cubicBezTo>
                <a:lnTo>
                  <a:pt x="217440" y="26821"/>
                </a:lnTo>
                <a:cubicBezTo>
                  <a:pt x="217440" y="26821"/>
                  <a:pt x="217380" y="26881"/>
                  <a:pt x="217129" y="26881"/>
                </a:cubicBezTo>
                <a:cubicBezTo>
                  <a:pt x="217004" y="26881"/>
                  <a:pt x="216831" y="26866"/>
                  <a:pt x="216594" y="26821"/>
                </a:cubicBezTo>
                <a:cubicBezTo>
                  <a:pt x="216093" y="26631"/>
                  <a:pt x="216716" y="26423"/>
                  <a:pt x="216587" y="26423"/>
                </a:cubicBezTo>
                <a:cubicBezTo>
                  <a:pt x="216532" y="26423"/>
                  <a:pt x="216344" y="26460"/>
                  <a:pt x="215883" y="26550"/>
                </a:cubicBezTo>
                <a:cubicBezTo>
                  <a:pt x="214189" y="26821"/>
                  <a:pt x="213072" y="27532"/>
                  <a:pt x="213072" y="27532"/>
                </a:cubicBezTo>
                <a:lnTo>
                  <a:pt x="211954" y="27939"/>
                </a:lnTo>
                <a:lnTo>
                  <a:pt x="211108" y="27668"/>
                </a:lnTo>
                <a:lnTo>
                  <a:pt x="211108" y="27668"/>
                </a:lnTo>
                <a:cubicBezTo>
                  <a:pt x="211108" y="27668"/>
                  <a:pt x="211263" y="27888"/>
                  <a:pt x="210982" y="27888"/>
                </a:cubicBezTo>
                <a:cubicBezTo>
                  <a:pt x="210808" y="27888"/>
                  <a:pt x="210467" y="27804"/>
                  <a:pt x="209821" y="27532"/>
                </a:cubicBezTo>
                <a:lnTo>
                  <a:pt x="208263" y="26821"/>
                </a:lnTo>
                <a:cubicBezTo>
                  <a:pt x="208263" y="26821"/>
                  <a:pt x="207552" y="26821"/>
                  <a:pt x="206875" y="26957"/>
                </a:cubicBezTo>
                <a:lnTo>
                  <a:pt x="206164" y="27228"/>
                </a:lnTo>
                <a:lnTo>
                  <a:pt x="205317" y="27939"/>
                </a:lnTo>
                <a:lnTo>
                  <a:pt x="201626" y="27939"/>
                </a:lnTo>
                <a:lnTo>
                  <a:pt x="200644" y="26246"/>
                </a:lnTo>
                <a:cubicBezTo>
                  <a:pt x="200644" y="26246"/>
                  <a:pt x="200238" y="26110"/>
                  <a:pt x="199526" y="25704"/>
                </a:cubicBezTo>
                <a:lnTo>
                  <a:pt x="198815" y="25128"/>
                </a:lnTo>
                <a:cubicBezTo>
                  <a:pt x="198815" y="25128"/>
                  <a:pt x="198515" y="25345"/>
                  <a:pt x="198224" y="25345"/>
                </a:cubicBezTo>
                <a:cubicBezTo>
                  <a:pt x="197988" y="25345"/>
                  <a:pt x="197758" y="25203"/>
                  <a:pt x="197698" y="24688"/>
                </a:cubicBezTo>
                <a:lnTo>
                  <a:pt x="197393" y="23570"/>
                </a:lnTo>
                <a:cubicBezTo>
                  <a:pt x="197393" y="23570"/>
                  <a:pt x="196546" y="22588"/>
                  <a:pt x="195869" y="22453"/>
                </a:cubicBezTo>
                <a:lnTo>
                  <a:pt x="195158" y="22148"/>
                </a:lnTo>
                <a:lnTo>
                  <a:pt x="192754" y="22148"/>
                </a:lnTo>
                <a:lnTo>
                  <a:pt x="190925" y="21877"/>
                </a:lnTo>
                <a:lnTo>
                  <a:pt x="189774" y="21471"/>
                </a:lnTo>
                <a:cubicBezTo>
                  <a:pt x="188385" y="20624"/>
                  <a:pt x="189774" y="20760"/>
                  <a:pt x="188385" y="20624"/>
                </a:cubicBezTo>
                <a:cubicBezTo>
                  <a:pt x="187742" y="20472"/>
                  <a:pt x="187242" y="20472"/>
                  <a:pt x="186819" y="20472"/>
                </a:cubicBezTo>
                <a:cubicBezTo>
                  <a:pt x="186396" y="20472"/>
                  <a:pt x="186049" y="20472"/>
                  <a:pt x="185710" y="20319"/>
                </a:cubicBezTo>
                <a:cubicBezTo>
                  <a:pt x="184999" y="20048"/>
                  <a:pt x="183306" y="19202"/>
                  <a:pt x="183306" y="19202"/>
                </a:cubicBezTo>
                <a:cubicBezTo>
                  <a:pt x="183306" y="19202"/>
                  <a:pt x="183170" y="18762"/>
                  <a:pt x="182459" y="18084"/>
                </a:cubicBezTo>
                <a:cubicBezTo>
                  <a:pt x="182324" y="17915"/>
                  <a:pt x="182154" y="17780"/>
                  <a:pt x="182154" y="17780"/>
                </a:cubicBezTo>
                <a:cubicBezTo>
                  <a:pt x="182154" y="17644"/>
                  <a:pt x="182019" y="17644"/>
                  <a:pt x="181748" y="17373"/>
                </a:cubicBezTo>
                <a:cubicBezTo>
                  <a:pt x="180766" y="16391"/>
                  <a:pt x="179479" y="16222"/>
                  <a:pt x="179479" y="16222"/>
                </a:cubicBezTo>
                <a:lnTo>
                  <a:pt x="178497" y="16222"/>
                </a:lnTo>
                <a:lnTo>
                  <a:pt x="176939" y="15240"/>
                </a:lnTo>
                <a:lnTo>
                  <a:pt x="175957" y="14529"/>
                </a:lnTo>
                <a:lnTo>
                  <a:pt x="174535" y="14529"/>
                </a:lnTo>
                <a:cubicBezTo>
                  <a:pt x="174535" y="14529"/>
                  <a:pt x="174230" y="14859"/>
                  <a:pt x="173685" y="14859"/>
                </a:cubicBezTo>
                <a:cubicBezTo>
                  <a:pt x="173602" y="14859"/>
                  <a:pt x="173512" y="14851"/>
                  <a:pt x="173417" y="14833"/>
                </a:cubicBezTo>
                <a:cubicBezTo>
                  <a:pt x="173278" y="14774"/>
                  <a:pt x="173203" y="14753"/>
                  <a:pt x="173167" y="14753"/>
                </a:cubicBezTo>
                <a:cubicBezTo>
                  <a:pt x="173084" y="14753"/>
                  <a:pt x="173191" y="14857"/>
                  <a:pt x="173174" y="14857"/>
                </a:cubicBezTo>
                <a:cubicBezTo>
                  <a:pt x="173160" y="14857"/>
                  <a:pt x="173063" y="14787"/>
                  <a:pt x="172706" y="14529"/>
                </a:cubicBezTo>
                <a:cubicBezTo>
                  <a:pt x="171860" y="13851"/>
                  <a:pt x="173011" y="14393"/>
                  <a:pt x="171860" y="13851"/>
                </a:cubicBezTo>
                <a:cubicBezTo>
                  <a:pt x="170742" y="13411"/>
                  <a:pt x="169760" y="13411"/>
                  <a:pt x="169760" y="13411"/>
                </a:cubicBezTo>
                <a:lnTo>
                  <a:pt x="168609" y="13682"/>
                </a:lnTo>
                <a:lnTo>
                  <a:pt x="166780" y="13140"/>
                </a:lnTo>
                <a:lnTo>
                  <a:pt x="165392" y="12429"/>
                </a:lnTo>
                <a:cubicBezTo>
                  <a:pt x="165392" y="12429"/>
                  <a:pt x="165392" y="11853"/>
                  <a:pt x="164376" y="11582"/>
                </a:cubicBezTo>
                <a:cubicBezTo>
                  <a:pt x="164240" y="11537"/>
                  <a:pt x="164165" y="11522"/>
                  <a:pt x="164125" y="11522"/>
                </a:cubicBezTo>
                <a:cubicBezTo>
                  <a:pt x="164045" y="11522"/>
                  <a:pt x="164105" y="11582"/>
                  <a:pt x="164105" y="11582"/>
                </a:cubicBezTo>
                <a:cubicBezTo>
                  <a:pt x="164105" y="11582"/>
                  <a:pt x="163969" y="11447"/>
                  <a:pt x="163529" y="11312"/>
                </a:cubicBezTo>
                <a:cubicBezTo>
                  <a:pt x="162141" y="10871"/>
                  <a:pt x="163529" y="11142"/>
                  <a:pt x="162141" y="10871"/>
                </a:cubicBezTo>
                <a:cubicBezTo>
                  <a:pt x="160718" y="10600"/>
                  <a:pt x="159872" y="10600"/>
                  <a:pt x="159872" y="10600"/>
                </a:cubicBezTo>
                <a:cubicBezTo>
                  <a:pt x="158450" y="10465"/>
                  <a:pt x="159601" y="10465"/>
                  <a:pt x="158450" y="10465"/>
                </a:cubicBezTo>
                <a:lnTo>
                  <a:pt x="157332" y="10465"/>
                </a:lnTo>
                <a:cubicBezTo>
                  <a:pt x="157332" y="10465"/>
                  <a:pt x="157311" y="10475"/>
                  <a:pt x="157264" y="10475"/>
                </a:cubicBezTo>
                <a:cubicBezTo>
                  <a:pt x="157139" y="10475"/>
                  <a:pt x="156828" y="10404"/>
                  <a:pt x="156214" y="9889"/>
                </a:cubicBezTo>
                <a:cubicBezTo>
                  <a:pt x="155723" y="9601"/>
                  <a:pt x="155825" y="9601"/>
                  <a:pt x="155876" y="9601"/>
                </a:cubicBezTo>
                <a:cubicBezTo>
                  <a:pt x="155927" y="9601"/>
                  <a:pt x="155927" y="9601"/>
                  <a:pt x="155232" y="9314"/>
                </a:cubicBezTo>
                <a:lnTo>
                  <a:pt x="153810" y="8602"/>
                </a:lnTo>
                <a:lnTo>
                  <a:pt x="152388" y="7925"/>
                </a:lnTo>
                <a:lnTo>
                  <a:pt x="151270" y="7214"/>
                </a:lnTo>
                <a:cubicBezTo>
                  <a:pt x="151270" y="7214"/>
                  <a:pt x="149442" y="6909"/>
                  <a:pt x="148731" y="6774"/>
                </a:cubicBezTo>
                <a:cubicBezTo>
                  <a:pt x="148019" y="6503"/>
                  <a:pt x="146766" y="6503"/>
                  <a:pt x="146055" y="5792"/>
                </a:cubicBezTo>
                <a:cubicBezTo>
                  <a:pt x="145920" y="5792"/>
                  <a:pt x="145920" y="5656"/>
                  <a:pt x="145920" y="5656"/>
                </a:cubicBezTo>
                <a:lnTo>
                  <a:pt x="145751" y="5521"/>
                </a:lnTo>
                <a:cubicBezTo>
                  <a:pt x="145615" y="5521"/>
                  <a:pt x="145615" y="5385"/>
                  <a:pt x="145344" y="5081"/>
                </a:cubicBezTo>
                <a:cubicBezTo>
                  <a:pt x="144227" y="3963"/>
                  <a:pt x="143651" y="3692"/>
                  <a:pt x="142940" y="2981"/>
                </a:cubicBezTo>
                <a:cubicBezTo>
                  <a:pt x="142652" y="2693"/>
                  <a:pt x="142440" y="2693"/>
                  <a:pt x="142212" y="2693"/>
                </a:cubicBezTo>
                <a:cubicBezTo>
                  <a:pt x="141983" y="2693"/>
                  <a:pt x="141738" y="2693"/>
                  <a:pt x="141382" y="2405"/>
                </a:cubicBezTo>
                <a:lnTo>
                  <a:pt x="140671" y="1694"/>
                </a:lnTo>
                <a:cubicBezTo>
                  <a:pt x="140671" y="1694"/>
                  <a:pt x="140671" y="1705"/>
                  <a:pt x="140651" y="1705"/>
                </a:cubicBezTo>
                <a:cubicBezTo>
                  <a:pt x="140602" y="1705"/>
                  <a:pt x="140429" y="1636"/>
                  <a:pt x="139824" y="1152"/>
                </a:cubicBezTo>
                <a:cubicBezTo>
                  <a:pt x="138842" y="441"/>
                  <a:pt x="139824" y="712"/>
                  <a:pt x="138842" y="441"/>
                </a:cubicBezTo>
                <a:lnTo>
                  <a:pt x="137996" y="306"/>
                </a:lnTo>
                <a:cubicBezTo>
                  <a:pt x="137996" y="306"/>
                  <a:pt x="137755" y="366"/>
                  <a:pt x="137384" y="366"/>
                </a:cubicBezTo>
                <a:cubicBezTo>
                  <a:pt x="137198" y="366"/>
                  <a:pt x="136980" y="351"/>
                  <a:pt x="136743" y="306"/>
                </a:cubicBezTo>
                <a:cubicBezTo>
                  <a:pt x="136552" y="224"/>
                  <a:pt x="136403" y="196"/>
                  <a:pt x="136272" y="196"/>
                </a:cubicBezTo>
                <a:cubicBezTo>
                  <a:pt x="135985" y="196"/>
                  <a:pt x="135792" y="332"/>
                  <a:pt x="135453" y="332"/>
                </a:cubicBezTo>
                <a:cubicBezTo>
                  <a:pt x="135373" y="332"/>
                  <a:pt x="135285" y="325"/>
                  <a:pt x="135185" y="306"/>
                </a:cubicBezTo>
                <a:lnTo>
                  <a:pt x="13447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6"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1" name="Google Shape;2291;p41"/>
          <p:cNvGrpSpPr/>
          <p:nvPr/>
        </p:nvGrpSpPr>
        <p:grpSpPr>
          <a:xfrm>
            <a:off x="8185" y="130570"/>
            <a:ext cx="9326228" cy="4913400"/>
            <a:chOff x="-11500" y="75650"/>
            <a:chExt cx="9202909" cy="4913400"/>
          </a:xfrm>
        </p:grpSpPr>
        <p:sp>
          <p:nvSpPr>
            <p:cNvPr id="2292" name="Google Shape;2292;p41"/>
            <p:cNvSpPr/>
            <p:nvPr/>
          </p:nvSpPr>
          <p:spPr>
            <a:xfrm>
              <a:off x="-11500" y="75650"/>
              <a:ext cx="9202909" cy="25"/>
            </a:xfrm>
            <a:custGeom>
              <a:avLst/>
              <a:gdLst/>
              <a:ahLst/>
              <a:cxnLst/>
              <a:rect l="l" t="t" r="r" b="b"/>
              <a:pathLst>
                <a:path w="285849" h="1" fill="none" extrusionOk="0">
                  <a:moveTo>
                    <a:pt x="0" y="0"/>
                  </a:moveTo>
                  <a:lnTo>
                    <a:pt x="285849" y="0"/>
                  </a:lnTo>
                </a:path>
              </a:pathLst>
            </a:custGeom>
            <a:noFill/>
            <a:ln w="8375" cap="flat" cmpd="sng">
              <a:solidFill>
                <a:srgbClr val="CAE8F2"/>
              </a:solidFill>
              <a:prstDash val="solid"/>
              <a:miter lim="197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41"/>
            <p:cNvSpPr/>
            <p:nvPr/>
          </p:nvSpPr>
          <p:spPr>
            <a:xfrm>
              <a:off x="-11500" y="272675"/>
              <a:ext cx="9202909" cy="25"/>
            </a:xfrm>
            <a:custGeom>
              <a:avLst/>
              <a:gdLst/>
              <a:ahLst/>
              <a:cxnLst/>
              <a:rect l="l" t="t" r="r" b="b"/>
              <a:pathLst>
                <a:path w="285849" h="1" fill="none" extrusionOk="0">
                  <a:moveTo>
                    <a:pt x="0" y="0"/>
                  </a:moveTo>
                  <a:lnTo>
                    <a:pt x="285849" y="0"/>
                  </a:lnTo>
                </a:path>
              </a:pathLst>
            </a:custGeom>
            <a:noFill/>
            <a:ln w="8375" cap="flat" cmpd="sng">
              <a:solidFill>
                <a:srgbClr val="CAE8F2"/>
              </a:solidFill>
              <a:prstDash val="solid"/>
              <a:miter lim="197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41"/>
            <p:cNvSpPr/>
            <p:nvPr/>
          </p:nvSpPr>
          <p:spPr>
            <a:xfrm>
              <a:off x="-11500" y="469700"/>
              <a:ext cx="9202909" cy="25"/>
            </a:xfrm>
            <a:custGeom>
              <a:avLst/>
              <a:gdLst/>
              <a:ahLst/>
              <a:cxnLst/>
              <a:rect l="l" t="t" r="r" b="b"/>
              <a:pathLst>
                <a:path w="285849" h="1" fill="none" extrusionOk="0">
                  <a:moveTo>
                    <a:pt x="0" y="0"/>
                  </a:moveTo>
                  <a:lnTo>
                    <a:pt x="285849" y="0"/>
                  </a:lnTo>
                </a:path>
              </a:pathLst>
            </a:custGeom>
            <a:noFill/>
            <a:ln w="8375" cap="flat" cmpd="sng">
              <a:solidFill>
                <a:srgbClr val="CAE8F2"/>
              </a:solidFill>
              <a:prstDash val="solid"/>
              <a:miter lim="197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41"/>
            <p:cNvSpPr/>
            <p:nvPr/>
          </p:nvSpPr>
          <p:spPr>
            <a:xfrm>
              <a:off x="-11500" y="666725"/>
              <a:ext cx="9202909" cy="25"/>
            </a:xfrm>
            <a:custGeom>
              <a:avLst/>
              <a:gdLst/>
              <a:ahLst/>
              <a:cxnLst/>
              <a:rect l="l" t="t" r="r" b="b"/>
              <a:pathLst>
                <a:path w="285849" h="1" fill="none" extrusionOk="0">
                  <a:moveTo>
                    <a:pt x="0" y="0"/>
                  </a:moveTo>
                  <a:lnTo>
                    <a:pt x="285849" y="0"/>
                  </a:lnTo>
                </a:path>
              </a:pathLst>
            </a:custGeom>
            <a:noFill/>
            <a:ln w="8375" cap="flat" cmpd="sng">
              <a:solidFill>
                <a:srgbClr val="CAE8F2"/>
              </a:solidFill>
              <a:prstDash val="solid"/>
              <a:miter lim="197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41"/>
            <p:cNvSpPr/>
            <p:nvPr/>
          </p:nvSpPr>
          <p:spPr>
            <a:xfrm>
              <a:off x="-11500" y="861300"/>
              <a:ext cx="9202909" cy="25"/>
            </a:xfrm>
            <a:custGeom>
              <a:avLst/>
              <a:gdLst/>
              <a:ahLst/>
              <a:cxnLst/>
              <a:rect l="l" t="t" r="r" b="b"/>
              <a:pathLst>
                <a:path w="285849" h="1" fill="none" extrusionOk="0">
                  <a:moveTo>
                    <a:pt x="0" y="0"/>
                  </a:moveTo>
                  <a:lnTo>
                    <a:pt x="285849" y="0"/>
                  </a:lnTo>
                </a:path>
              </a:pathLst>
            </a:custGeom>
            <a:noFill/>
            <a:ln w="8375" cap="flat" cmpd="sng">
              <a:solidFill>
                <a:srgbClr val="CAE8F2"/>
              </a:solidFill>
              <a:prstDash val="solid"/>
              <a:miter lim="197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41"/>
            <p:cNvSpPr/>
            <p:nvPr/>
          </p:nvSpPr>
          <p:spPr>
            <a:xfrm>
              <a:off x="-11500" y="1058325"/>
              <a:ext cx="9202909" cy="25"/>
            </a:xfrm>
            <a:custGeom>
              <a:avLst/>
              <a:gdLst/>
              <a:ahLst/>
              <a:cxnLst/>
              <a:rect l="l" t="t" r="r" b="b"/>
              <a:pathLst>
                <a:path w="285849" h="1" fill="none" extrusionOk="0">
                  <a:moveTo>
                    <a:pt x="0" y="0"/>
                  </a:moveTo>
                  <a:lnTo>
                    <a:pt x="285849" y="0"/>
                  </a:lnTo>
                </a:path>
              </a:pathLst>
            </a:custGeom>
            <a:noFill/>
            <a:ln w="8375" cap="flat" cmpd="sng">
              <a:solidFill>
                <a:srgbClr val="CAE8F2"/>
              </a:solidFill>
              <a:prstDash val="solid"/>
              <a:miter lim="197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41"/>
            <p:cNvSpPr/>
            <p:nvPr/>
          </p:nvSpPr>
          <p:spPr>
            <a:xfrm>
              <a:off x="-11500" y="1255350"/>
              <a:ext cx="9202909" cy="25"/>
            </a:xfrm>
            <a:custGeom>
              <a:avLst/>
              <a:gdLst/>
              <a:ahLst/>
              <a:cxnLst/>
              <a:rect l="l" t="t" r="r" b="b"/>
              <a:pathLst>
                <a:path w="285849" h="1" fill="none" extrusionOk="0">
                  <a:moveTo>
                    <a:pt x="0" y="0"/>
                  </a:moveTo>
                  <a:lnTo>
                    <a:pt x="285849" y="0"/>
                  </a:lnTo>
                </a:path>
              </a:pathLst>
            </a:custGeom>
            <a:noFill/>
            <a:ln w="8375" cap="flat" cmpd="sng">
              <a:solidFill>
                <a:srgbClr val="CAE8F2"/>
              </a:solidFill>
              <a:prstDash val="solid"/>
              <a:miter lim="197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41"/>
            <p:cNvSpPr/>
            <p:nvPr/>
          </p:nvSpPr>
          <p:spPr>
            <a:xfrm>
              <a:off x="-11500" y="1450400"/>
              <a:ext cx="9202909" cy="25"/>
            </a:xfrm>
            <a:custGeom>
              <a:avLst/>
              <a:gdLst/>
              <a:ahLst/>
              <a:cxnLst/>
              <a:rect l="l" t="t" r="r" b="b"/>
              <a:pathLst>
                <a:path w="285849" h="1" fill="none" extrusionOk="0">
                  <a:moveTo>
                    <a:pt x="0" y="1"/>
                  </a:moveTo>
                  <a:lnTo>
                    <a:pt x="285849" y="1"/>
                  </a:lnTo>
                </a:path>
              </a:pathLst>
            </a:custGeom>
            <a:noFill/>
            <a:ln w="8375" cap="flat" cmpd="sng">
              <a:solidFill>
                <a:srgbClr val="CAE8F2"/>
              </a:solidFill>
              <a:prstDash val="solid"/>
              <a:miter lim="197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41"/>
            <p:cNvSpPr/>
            <p:nvPr/>
          </p:nvSpPr>
          <p:spPr>
            <a:xfrm>
              <a:off x="-11500" y="1647425"/>
              <a:ext cx="9202909" cy="25"/>
            </a:xfrm>
            <a:custGeom>
              <a:avLst/>
              <a:gdLst/>
              <a:ahLst/>
              <a:cxnLst/>
              <a:rect l="l" t="t" r="r" b="b"/>
              <a:pathLst>
                <a:path w="285849" h="1" fill="none" extrusionOk="0">
                  <a:moveTo>
                    <a:pt x="0" y="1"/>
                  </a:moveTo>
                  <a:lnTo>
                    <a:pt x="285849" y="1"/>
                  </a:lnTo>
                </a:path>
              </a:pathLst>
            </a:custGeom>
            <a:noFill/>
            <a:ln w="8375" cap="flat" cmpd="sng">
              <a:solidFill>
                <a:srgbClr val="CAE8F2"/>
              </a:solidFill>
              <a:prstDash val="solid"/>
              <a:miter lim="197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41"/>
            <p:cNvSpPr/>
            <p:nvPr/>
          </p:nvSpPr>
          <p:spPr>
            <a:xfrm>
              <a:off x="-11500" y="1844450"/>
              <a:ext cx="9202909" cy="25"/>
            </a:xfrm>
            <a:custGeom>
              <a:avLst/>
              <a:gdLst/>
              <a:ahLst/>
              <a:cxnLst/>
              <a:rect l="l" t="t" r="r" b="b"/>
              <a:pathLst>
                <a:path w="285849" h="1" fill="none" extrusionOk="0">
                  <a:moveTo>
                    <a:pt x="0" y="1"/>
                  </a:moveTo>
                  <a:lnTo>
                    <a:pt x="285849" y="1"/>
                  </a:lnTo>
                </a:path>
              </a:pathLst>
            </a:custGeom>
            <a:noFill/>
            <a:ln w="8375" cap="flat" cmpd="sng">
              <a:solidFill>
                <a:srgbClr val="CAE8F2"/>
              </a:solidFill>
              <a:prstDash val="solid"/>
              <a:miter lim="197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41"/>
            <p:cNvSpPr/>
            <p:nvPr/>
          </p:nvSpPr>
          <p:spPr>
            <a:xfrm>
              <a:off x="-11500" y="2041475"/>
              <a:ext cx="9202909" cy="25"/>
            </a:xfrm>
            <a:custGeom>
              <a:avLst/>
              <a:gdLst/>
              <a:ahLst/>
              <a:cxnLst/>
              <a:rect l="l" t="t" r="r" b="b"/>
              <a:pathLst>
                <a:path w="285849" h="1" fill="none" extrusionOk="0">
                  <a:moveTo>
                    <a:pt x="0" y="1"/>
                  </a:moveTo>
                  <a:lnTo>
                    <a:pt x="285849" y="1"/>
                  </a:lnTo>
                </a:path>
              </a:pathLst>
            </a:custGeom>
            <a:noFill/>
            <a:ln w="8375" cap="flat" cmpd="sng">
              <a:solidFill>
                <a:srgbClr val="CAE8F2"/>
              </a:solidFill>
              <a:prstDash val="solid"/>
              <a:miter lim="197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41"/>
            <p:cNvSpPr/>
            <p:nvPr/>
          </p:nvSpPr>
          <p:spPr>
            <a:xfrm>
              <a:off x="-11500" y="2236550"/>
              <a:ext cx="9202909" cy="25"/>
            </a:xfrm>
            <a:custGeom>
              <a:avLst/>
              <a:gdLst/>
              <a:ahLst/>
              <a:cxnLst/>
              <a:rect l="l" t="t" r="r" b="b"/>
              <a:pathLst>
                <a:path w="285849" h="1" fill="none" extrusionOk="0">
                  <a:moveTo>
                    <a:pt x="0" y="0"/>
                  </a:moveTo>
                  <a:lnTo>
                    <a:pt x="285849" y="0"/>
                  </a:lnTo>
                </a:path>
              </a:pathLst>
            </a:custGeom>
            <a:noFill/>
            <a:ln w="8375" cap="flat" cmpd="sng">
              <a:solidFill>
                <a:srgbClr val="CAE8F2"/>
              </a:solidFill>
              <a:prstDash val="solid"/>
              <a:miter lim="197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41"/>
            <p:cNvSpPr/>
            <p:nvPr/>
          </p:nvSpPr>
          <p:spPr>
            <a:xfrm>
              <a:off x="-11500" y="2433575"/>
              <a:ext cx="9202909" cy="25"/>
            </a:xfrm>
            <a:custGeom>
              <a:avLst/>
              <a:gdLst/>
              <a:ahLst/>
              <a:cxnLst/>
              <a:rect l="l" t="t" r="r" b="b"/>
              <a:pathLst>
                <a:path w="285849" h="1" fill="none" extrusionOk="0">
                  <a:moveTo>
                    <a:pt x="0" y="0"/>
                  </a:moveTo>
                  <a:lnTo>
                    <a:pt x="285849" y="0"/>
                  </a:lnTo>
                </a:path>
              </a:pathLst>
            </a:custGeom>
            <a:noFill/>
            <a:ln w="8375" cap="flat" cmpd="sng">
              <a:solidFill>
                <a:srgbClr val="CAE8F2"/>
              </a:solidFill>
              <a:prstDash val="solid"/>
              <a:miter lim="197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41"/>
            <p:cNvSpPr/>
            <p:nvPr/>
          </p:nvSpPr>
          <p:spPr>
            <a:xfrm>
              <a:off x="-11500" y="2630600"/>
              <a:ext cx="9202909" cy="25"/>
            </a:xfrm>
            <a:custGeom>
              <a:avLst/>
              <a:gdLst/>
              <a:ahLst/>
              <a:cxnLst/>
              <a:rect l="l" t="t" r="r" b="b"/>
              <a:pathLst>
                <a:path w="285849" h="1" fill="none" extrusionOk="0">
                  <a:moveTo>
                    <a:pt x="0" y="0"/>
                  </a:moveTo>
                  <a:lnTo>
                    <a:pt x="285849" y="0"/>
                  </a:lnTo>
                </a:path>
              </a:pathLst>
            </a:custGeom>
            <a:noFill/>
            <a:ln w="8375" cap="flat" cmpd="sng">
              <a:solidFill>
                <a:srgbClr val="CAE8F2"/>
              </a:solidFill>
              <a:prstDash val="solid"/>
              <a:miter lim="197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41"/>
            <p:cNvSpPr/>
            <p:nvPr/>
          </p:nvSpPr>
          <p:spPr>
            <a:xfrm>
              <a:off x="-11500" y="2827625"/>
              <a:ext cx="9202909" cy="25"/>
            </a:xfrm>
            <a:custGeom>
              <a:avLst/>
              <a:gdLst/>
              <a:ahLst/>
              <a:cxnLst/>
              <a:rect l="l" t="t" r="r" b="b"/>
              <a:pathLst>
                <a:path w="285849" h="1" fill="none" extrusionOk="0">
                  <a:moveTo>
                    <a:pt x="0" y="1"/>
                  </a:moveTo>
                  <a:lnTo>
                    <a:pt x="285849" y="1"/>
                  </a:lnTo>
                </a:path>
              </a:pathLst>
            </a:custGeom>
            <a:noFill/>
            <a:ln w="8375" cap="flat" cmpd="sng">
              <a:solidFill>
                <a:srgbClr val="CAE8F2"/>
              </a:solidFill>
              <a:prstDash val="solid"/>
              <a:miter lim="197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41"/>
            <p:cNvSpPr/>
            <p:nvPr/>
          </p:nvSpPr>
          <p:spPr>
            <a:xfrm>
              <a:off x="-11500" y="3022675"/>
              <a:ext cx="9202909" cy="25"/>
            </a:xfrm>
            <a:custGeom>
              <a:avLst/>
              <a:gdLst/>
              <a:ahLst/>
              <a:cxnLst/>
              <a:rect l="l" t="t" r="r" b="b"/>
              <a:pathLst>
                <a:path w="285849" h="1" fill="none" extrusionOk="0">
                  <a:moveTo>
                    <a:pt x="0" y="1"/>
                  </a:moveTo>
                  <a:lnTo>
                    <a:pt x="285849" y="1"/>
                  </a:lnTo>
                </a:path>
              </a:pathLst>
            </a:custGeom>
            <a:noFill/>
            <a:ln w="8375" cap="flat" cmpd="sng">
              <a:solidFill>
                <a:srgbClr val="CAE8F2"/>
              </a:solidFill>
              <a:prstDash val="solid"/>
              <a:miter lim="197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41"/>
            <p:cNvSpPr/>
            <p:nvPr/>
          </p:nvSpPr>
          <p:spPr>
            <a:xfrm>
              <a:off x="-11500" y="3219700"/>
              <a:ext cx="9202909" cy="25"/>
            </a:xfrm>
            <a:custGeom>
              <a:avLst/>
              <a:gdLst/>
              <a:ahLst/>
              <a:cxnLst/>
              <a:rect l="l" t="t" r="r" b="b"/>
              <a:pathLst>
                <a:path w="285849" h="1" fill="none" extrusionOk="0">
                  <a:moveTo>
                    <a:pt x="0" y="1"/>
                  </a:moveTo>
                  <a:lnTo>
                    <a:pt x="285849" y="1"/>
                  </a:lnTo>
                </a:path>
              </a:pathLst>
            </a:custGeom>
            <a:noFill/>
            <a:ln w="8375" cap="flat" cmpd="sng">
              <a:solidFill>
                <a:srgbClr val="CAE8F2"/>
              </a:solidFill>
              <a:prstDash val="solid"/>
              <a:miter lim="197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41"/>
            <p:cNvSpPr/>
            <p:nvPr/>
          </p:nvSpPr>
          <p:spPr>
            <a:xfrm>
              <a:off x="-11500" y="3416750"/>
              <a:ext cx="9202909" cy="25"/>
            </a:xfrm>
            <a:custGeom>
              <a:avLst/>
              <a:gdLst/>
              <a:ahLst/>
              <a:cxnLst/>
              <a:rect l="l" t="t" r="r" b="b"/>
              <a:pathLst>
                <a:path w="285849" h="1" fill="none" extrusionOk="0">
                  <a:moveTo>
                    <a:pt x="0" y="0"/>
                  </a:moveTo>
                  <a:lnTo>
                    <a:pt x="285849" y="0"/>
                  </a:lnTo>
                </a:path>
              </a:pathLst>
            </a:custGeom>
            <a:noFill/>
            <a:ln w="8375" cap="flat" cmpd="sng">
              <a:solidFill>
                <a:srgbClr val="CAE8F2"/>
              </a:solidFill>
              <a:prstDash val="solid"/>
              <a:miter lim="197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41"/>
            <p:cNvSpPr/>
            <p:nvPr/>
          </p:nvSpPr>
          <p:spPr>
            <a:xfrm>
              <a:off x="-11500" y="3613775"/>
              <a:ext cx="9202909" cy="25"/>
            </a:xfrm>
            <a:custGeom>
              <a:avLst/>
              <a:gdLst/>
              <a:ahLst/>
              <a:cxnLst/>
              <a:rect l="l" t="t" r="r" b="b"/>
              <a:pathLst>
                <a:path w="285849" h="1" fill="none" extrusionOk="0">
                  <a:moveTo>
                    <a:pt x="0" y="0"/>
                  </a:moveTo>
                  <a:lnTo>
                    <a:pt x="285849" y="0"/>
                  </a:lnTo>
                </a:path>
              </a:pathLst>
            </a:custGeom>
            <a:noFill/>
            <a:ln w="8375" cap="flat" cmpd="sng">
              <a:solidFill>
                <a:srgbClr val="CAE8F2"/>
              </a:solidFill>
              <a:prstDash val="solid"/>
              <a:miter lim="197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41"/>
            <p:cNvSpPr/>
            <p:nvPr/>
          </p:nvSpPr>
          <p:spPr>
            <a:xfrm>
              <a:off x="-11500" y="3808825"/>
              <a:ext cx="9202909" cy="25"/>
            </a:xfrm>
            <a:custGeom>
              <a:avLst/>
              <a:gdLst/>
              <a:ahLst/>
              <a:cxnLst/>
              <a:rect l="l" t="t" r="r" b="b"/>
              <a:pathLst>
                <a:path w="285849" h="1" fill="none" extrusionOk="0">
                  <a:moveTo>
                    <a:pt x="0" y="1"/>
                  </a:moveTo>
                  <a:lnTo>
                    <a:pt x="285849" y="1"/>
                  </a:lnTo>
                </a:path>
              </a:pathLst>
            </a:custGeom>
            <a:noFill/>
            <a:ln w="8375" cap="flat" cmpd="sng">
              <a:solidFill>
                <a:srgbClr val="CAE8F2"/>
              </a:solidFill>
              <a:prstDash val="solid"/>
              <a:miter lim="197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41"/>
            <p:cNvSpPr/>
            <p:nvPr/>
          </p:nvSpPr>
          <p:spPr>
            <a:xfrm>
              <a:off x="-11500" y="4005850"/>
              <a:ext cx="9202909" cy="25"/>
            </a:xfrm>
            <a:custGeom>
              <a:avLst/>
              <a:gdLst/>
              <a:ahLst/>
              <a:cxnLst/>
              <a:rect l="l" t="t" r="r" b="b"/>
              <a:pathLst>
                <a:path w="285849" h="1" fill="none" extrusionOk="0">
                  <a:moveTo>
                    <a:pt x="0" y="1"/>
                  </a:moveTo>
                  <a:lnTo>
                    <a:pt x="285849" y="1"/>
                  </a:lnTo>
                </a:path>
              </a:pathLst>
            </a:custGeom>
            <a:noFill/>
            <a:ln w="8375" cap="flat" cmpd="sng">
              <a:solidFill>
                <a:srgbClr val="CAE8F2"/>
              </a:solidFill>
              <a:prstDash val="solid"/>
              <a:miter lim="197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41"/>
            <p:cNvSpPr/>
            <p:nvPr/>
          </p:nvSpPr>
          <p:spPr>
            <a:xfrm>
              <a:off x="-11500" y="4202875"/>
              <a:ext cx="9202909" cy="25"/>
            </a:xfrm>
            <a:custGeom>
              <a:avLst/>
              <a:gdLst/>
              <a:ahLst/>
              <a:cxnLst/>
              <a:rect l="l" t="t" r="r" b="b"/>
              <a:pathLst>
                <a:path w="285849" h="1" fill="none" extrusionOk="0">
                  <a:moveTo>
                    <a:pt x="0" y="1"/>
                  </a:moveTo>
                  <a:lnTo>
                    <a:pt x="285849" y="1"/>
                  </a:lnTo>
                </a:path>
              </a:pathLst>
            </a:custGeom>
            <a:noFill/>
            <a:ln w="8375" cap="flat" cmpd="sng">
              <a:solidFill>
                <a:srgbClr val="CAE8F2"/>
              </a:solidFill>
              <a:prstDash val="solid"/>
              <a:miter lim="197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41"/>
            <p:cNvSpPr/>
            <p:nvPr/>
          </p:nvSpPr>
          <p:spPr>
            <a:xfrm>
              <a:off x="-11500" y="4397950"/>
              <a:ext cx="9202909" cy="25"/>
            </a:xfrm>
            <a:custGeom>
              <a:avLst/>
              <a:gdLst/>
              <a:ahLst/>
              <a:cxnLst/>
              <a:rect l="l" t="t" r="r" b="b"/>
              <a:pathLst>
                <a:path w="285849" h="1" fill="none" extrusionOk="0">
                  <a:moveTo>
                    <a:pt x="0" y="0"/>
                  </a:moveTo>
                  <a:lnTo>
                    <a:pt x="285849" y="0"/>
                  </a:lnTo>
                </a:path>
              </a:pathLst>
            </a:custGeom>
            <a:noFill/>
            <a:ln w="8375" cap="flat" cmpd="sng">
              <a:solidFill>
                <a:srgbClr val="CAE8F2"/>
              </a:solidFill>
              <a:prstDash val="solid"/>
              <a:miter lim="197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41"/>
            <p:cNvSpPr/>
            <p:nvPr/>
          </p:nvSpPr>
          <p:spPr>
            <a:xfrm>
              <a:off x="-11500" y="4594975"/>
              <a:ext cx="9202909" cy="25"/>
            </a:xfrm>
            <a:custGeom>
              <a:avLst/>
              <a:gdLst/>
              <a:ahLst/>
              <a:cxnLst/>
              <a:rect l="l" t="t" r="r" b="b"/>
              <a:pathLst>
                <a:path w="285849" h="1" fill="none" extrusionOk="0">
                  <a:moveTo>
                    <a:pt x="0" y="0"/>
                  </a:moveTo>
                  <a:lnTo>
                    <a:pt x="285849" y="0"/>
                  </a:lnTo>
                </a:path>
              </a:pathLst>
            </a:custGeom>
            <a:noFill/>
            <a:ln w="8375" cap="flat" cmpd="sng">
              <a:solidFill>
                <a:srgbClr val="CAE8F2"/>
              </a:solidFill>
              <a:prstDash val="solid"/>
              <a:miter lim="197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41"/>
            <p:cNvSpPr/>
            <p:nvPr/>
          </p:nvSpPr>
          <p:spPr>
            <a:xfrm>
              <a:off x="-11500" y="4792000"/>
              <a:ext cx="9202909" cy="25"/>
            </a:xfrm>
            <a:custGeom>
              <a:avLst/>
              <a:gdLst/>
              <a:ahLst/>
              <a:cxnLst/>
              <a:rect l="l" t="t" r="r" b="b"/>
              <a:pathLst>
                <a:path w="285849" h="1" fill="none" extrusionOk="0">
                  <a:moveTo>
                    <a:pt x="0" y="0"/>
                  </a:moveTo>
                  <a:lnTo>
                    <a:pt x="285849" y="0"/>
                  </a:lnTo>
                </a:path>
              </a:pathLst>
            </a:custGeom>
            <a:noFill/>
            <a:ln w="8375" cap="flat" cmpd="sng">
              <a:solidFill>
                <a:srgbClr val="CAE8F2"/>
              </a:solidFill>
              <a:prstDash val="solid"/>
              <a:miter lim="197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41"/>
            <p:cNvSpPr/>
            <p:nvPr/>
          </p:nvSpPr>
          <p:spPr>
            <a:xfrm>
              <a:off x="-11500" y="4989025"/>
              <a:ext cx="9202909" cy="25"/>
            </a:xfrm>
            <a:custGeom>
              <a:avLst/>
              <a:gdLst/>
              <a:ahLst/>
              <a:cxnLst/>
              <a:rect l="l" t="t" r="r" b="b"/>
              <a:pathLst>
                <a:path w="285849" h="1" fill="none" extrusionOk="0">
                  <a:moveTo>
                    <a:pt x="0" y="0"/>
                  </a:moveTo>
                  <a:lnTo>
                    <a:pt x="285849" y="0"/>
                  </a:lnTo>
                </a:path>
              </a:pathLst>
            </a:custGeom>
            <a:noFill/>
            <a:ln w="8375" cap="flat" cmpd="sng">
              <a:solidFill>
                <a:srgbClr val="CAE8F2"/>
              </a:solidFill>
              <a:prstDash val="solid"/>
              <a:miter lim="197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8" name="Google Shape;2318;p41"/>
          <p:cNvSpPr/>
          <p:nvPr/>
        </p:nvSpPr>
        <p:spPr>
          <a:xfrm rot="-5400000">
            <a:off x="-2356800" y="2072175"/>
            <a:ext cx="5540100" cy="90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9" name="Google Shape;2319;p41"/>
          <p:cNvSpPr/>
          <p:nvPr/>
        </p:nvSpPr>
        <p:spPr>
          <a:xfrm>
            <a:off x="855050" y="-246400"/>
            <a:ext cx="30650" cy="5507374"/>
          </a:xfrm>
          <a:custGeom>
            <a:avLst/>
            <a:gdLst/>
            <a:ahLst/>
            <a:cxnLst/>
            <a:rect l="l" t="t" r="r" b="b"/>
            <a:pathLst>
              <a:path w="928" h="67571" extrusionOk="0">
                <a:moveTo>
                  <a:pt x="449" y="1"/>
                </a:moveTo>
                <a:cubicBezTo>
                  <a:pt x="323" y="1"/>
                  <a:pt x="201" y="159"/>
                  <a:pt x="201" y="509"/>
                </a:cubicBezTo>
                <a:cubicBezTo>
                  <a:pt x="201" y="509"/>
                  <a:pt x="0" y="20760"/>
                  <a:pt x="0" y="33818"/>
                </a:cubicBezTo>
                <a:cubicBezTo>
                  <a:pt x="0" y="46775"/>
                  <a:pt x="201" y="67026"/>
                  <a:pt x="201" y="67026"/>
                </a:cubicBezTo>
                <a:cubicBezTo>
                  <a:pt x="201" y="67389"/>
                  <a:pt x="307" y="67571"/>
                  <a:pt x="426" y="67571"/>
                </a:cubicBezTo>
                <a:cubicBezTo>
                  <a:pt x="545" y="67571"/>
                  <a:pt x="677" y="67389"/>
                  <a:pt x="727" y="67026"/>
                </a:cubicBezTo>
                <a:cubicBezTo>
                  <a:pt x="727" y="67026"/>
                  <a:pt x="927" y="46775"/>
                  <a:pt x="927" y="33818"/>
                </a:cubicBezTo>
                <a:cubicBezTo>
                  <a:pt x="927" y="20760"/>
                  <a:pt x="727" y="509"/>
                  <a:pt x="727" y="509"/>
                </a:cubicBezTo>
                <a:cubicBezTo>
                  <a:pt x="727" y="184"/>
                  <a:pt x="586" y="1"/>
                  <a:pt x="449" y="1"/>
                </a:cubicBezTo>
                <a:close/>
              </a:path>
            </a:pathLst>
          </a:custGeom>
          <a:solidFill>
            <a:srgbClr val="FF91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0" name="Google Shape;2320;p41"/>
          <p:cNvSpPr/>
          <p:nvPr/>
        </p:nvSpPr>
        <p:spPr>
          <a:xfrm rot="-5400000">
            <a:off x="289500" y="4193288"/>
            <a:ext cx="247500" cy="247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1" name="Google Shape;2321;p41"/>
          <p:cNvSpPr/>
          <p:nvPr/>
        </p:nvSpPr>
        <p:spPr>
          <a:xfrm rot="-5400000">
            <a:off x="289500" y="573788"/>
            <a:ext cx="247500" cy="247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7">
    <p:bg>
      <p:bgPr>
        <a:solidFill>
          <a:schemeClr val="accent4"/>
        </a:solidFill>
        <a:effectLst/>
      </p:bgPr>
    </p:bg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p42"/>
          <p:cNvSpPr/>
          <p:nvPr/>
        </p:nvSpPr>
        <p:spPr>
          <a:xfrm>
            <a:off x="767752" y="219500"/>
            <a:ext cx="7608495" cy="4642406"/>
          </a:xfrm>
          <a:custGeom>
            <a:avLst/>
            <a:gdLst/>
            <a:ahLst/>
            <a:cxnLst/>
            <a:rect l="l" t="t" r="r" b="b"/>
            <a:pathLst>
              <a:path w="186895" h="114036" extrusionOk="0">
                <a:moveTo>
                  <a:pt x="1" y="1"/>
                </a:moveTo>
                <a:lnTo>
                  <a:pt x="1" y="112507"/>
                </a:lnTo>
                <a:lnTo>
                  <a:pt x="186894" y="114036"/>
                </a:lnTo>
                <a:lnTo>
                  <a:pt x="186894" y="1"/>
                </a:lnTo>
                <a:lnTo>
                  <a:pt x="178335" y="1"/>
                </a:lnTo>
                <a:lnTo>
                  <a:pt x="178335" y="5890"/>
                </a:lnTo>
                <a:cubicBezTo>
                  <a:pt x="179567" y="6369"/>
                  <a:pt x="180526" y="7602"/>
                  <a:pt x="180526" y="9131"/>
                </a:cubicBezTo>
                <a:cubicBezTo>
                  <a:pt x="180526" y="11025"/>
                  <a:pt x="179088" y="12555"/>
                  <a:pt x="177376" y="12555"/>
                </a:cubicBezTo>
                <a:cubicBezTo>
                  <a:pt x="175573" y="12555"/>
                  <a:pt x="174135" y="11025"/>
                  <a:pt x="174135" y="9131"/>
                </a:cubicBezTo>
                <a:cubicBezTo>
                  <a:pt x="174135" y="7602"/>
                  <a:pt x="175094" y="6369"/>
                  <a:pt x="176418" y="5890"/>
                </a:cubicBezTo>
                <a:lnTo>
                  <a:pt x="176418" y="1"/>
                </a:lnTo>
                <a:lnTo>
                  <a:pt x="167858" y="1"/>
                </a:lnTo>
                <a:lnTo>
                  <a:pt x="167858" y="5890"/>
                </a:lnTo>
                <a:cubicBezTo>
                  <a:pt x="169113" y="6369"/>
                  <a:pt x="170049" y="7602"/>
                  <a:pt x="170049" y="9131"/>
                </a:cubicBezTo>
                <a:cubicBezTo>
                  <a:pt x="170049" y="11025"/>
                  <a:pt x="168634" y="12555"/>
                  <a:pt x="166922" y="12555"/>
                </a:cubicBezTo>
                <a:cubicBezTo>
                  <a:pt x="165119" y="12555"/>
                  <a:pt x="163681" y="11025"/>
                  <a:pt x="163681" y="9131"/>
                </a:cubicBezTo>
                <a:cubicBezTo>
                  <a:pt x="163681" y="7602"/>
                  <a:pt x="164640" y="6369"/>
                  <a:pt x="165872" y="5890"/>
                </a:cubicBezTo>
                <a:lnTo>
                  <a:pt x="165872" y="1"/>
                </a:lnTo>
                <a:lnTo>
                  <a:pt x="157404" y="1"/>
                </a:lnTo>
                <a:lnTo>
                  <a:pt x="157404" y="5890"/>
                </a:lnTo>
                <a:cubicBezTo>
                  <a:pt x="158637" y="6369"/>
                  <a:pt x="159595" y="7602"/>
                  <a:pt x="159595" y="9131"/>
                </a:cubicBezTo>
                <a:cubicBezTo>
                  <a:pt x="159595" y="11025"/>
                  <a:pt x="158157" y="12555"/>
                  <a:pt x="156354" y="12555"/>
                </a:cubicBezTo>
                <a:cubicBezTo>
                  <a:pt x="154642" y="12555"/>
                  <a:pt x="153227" y="11025"/>
                  <a:pt x="153227" y="9131"/>
                </a:cubicBezTo>
                <a:cubicBezTo>
                  <a:pt x="153227" y="7602"/>
                  <a:pt x="154163" y="6369"/>
                  <a:pt x="155418" y="5890"/>
                </a:cubicBezTo>
                <a:lnTo>
                  <a:pt x="155418" y="1"/>
                </a:lnTo>
                <a:lnTo>
                  <a:pt x="146950" y="1"/>
                </a:lnTo>
                <a:lnTo>
                  <a:pt x="146950" y="5890"/>
                </a:lnTo>
                <a:cubicBezTo>
                  <a:pt x="148183" y="6369"/>
                  <a:pt x="149141" y="7602"/>
                  <a:pt x="149141" y="9131"/>
                </a:cubicBezTo>
                <a:cubicBezTo>
                  <a:pt x="149141" y="11025"/>
                  <a:pt x="147703" y="12555"/>
                  <a:pt x="145900" y="12555"/>
                </a:cubicBezTo>
                <a:cubicBezTo>
                  <a:pt x="144188" y="12555"/>
                  <a:pt x="142750" y="11025"/>
                  <a:pt x="142750" y="9131"/>
                </a:cubicBezTo>
                <a:cubicBezTo>
                  <a:pt x="142750" y="7602"/>
                  <a:pt x="143709" y="6369"/>
                  <a:pt x="144941" y="5890"/>
                </a:cubicBezTo>
                <a:lnTo>
                  <a:pt x="144941" y="1"/>
                </a:lnTo>
                <a:lnTo>
                  <a:pt x="136473" y="1"/>
                </a:lnTo>
                <a:lnTo>
                  <a:pt x="136473" y="5890"/>
                </a:lnTo>
                <a:cubicBezTo>
                  <a:pt x="137729" y="6369"/>
                  <a:pt x="138664" y="7602"/>
                  <a:pt x="138664" y="9131"/>
                </a:cubicBezTo>
                <a:cubicBezTo>
                  <a:pt x="138664" y="11025"/>
                  <a:pt x="137249" y="12555"/>
                  <a:pt x="135446" y="12555"/>
                </a:cubicBezTo>
                <a:cubicBezTo>
                  <a:pt x="133734" y="12555"/>
                  <a:pt x="132296" y="11025"/>
                  <a:pt x="132296" y="9131"/>
                </a:cubicBezTo>
                <a:cubicBezTo>
                  <a:pt x="132296" y="7602"/>
                  <a:pt x="133255" y="6369"/>
                  <a:pt x="134487" y="5890"/>
                </a:cubicBezTo>
                <a:lnTo>
                  <a:pt x="134487" y="1"/>
                </a:lnTo>
                <a:lnTo>
                  <a:pt x="125928" y="1"/>
                </a:lnTo>
                <a:lnTo>
                  <a:pt x="125928" y="5890"/>
                </a:lnTo>
                <a:cubicBezTo>
                  <a:pt x="127252" y="6369"/>
                  <a:pt x="128210" y="7602"/>
                  <a:pt x="128210" y="9131"/>
                </a:cubicBezTo>
                <a:cubicBezTo>
                  <a:pt x="128210" y="11025"/>
                  <a:pt x="126772" y="12555"/>
                  <a:pt x="124969" y="12555"/>
                </a:cubicBezTo>
                <a:cubicBezTo>
                  <a:pt x="123257" y="12555"/>
                  <a:pt x="121842" y="11025"/>
                  <a:pt x="121842" y="9131"/>
                </a:cubicBezTo>
                <a:cubicBezTo>
                  <a:pt x="121842" y="7602"/>
                  <a:pt x="122778" y="6369"/>
                  <a:pt x="124033" y="5890"/>
                </a:cubicBezTo>
                <a:lnTo>
                  <a:pt x="124033" y="1"/>
                </a:lnTo>
                <a:lnTo>
                  <a:pt x="115474" y="1"/>
                </a:lnTo>
                <a:lnTo>
                  <a:pt x="115474" y="5890"/>
                </a:lnTo>
                <a:cubicBezTo>
                  <a:pt x="116798" y="6369"/>
                  <a:pt x="117756" y="7602"/>
                  <a:pt x="117756" y="9131"/>
                </a:cubicBezTo>
                <a:cubicBezTo>
                  <a:pt x="117756" y="11025"/>
                  <a:pt x="116318" y="12555"/>
                  <a:pt x="114515" y="12555"/>
                </a:cubicBezTo>
                <a:cubicBezTo>
                  <a:pt x="112803" y="12555"/>
                  <a:pt x="111365" y="11025"/>
                  <a:pt x="111365" y="9131"/>
                </a:cubicBezTo>
                <a:cubicBezTo>
                  <a:pt x="111365" y="7602"/>
                  <a:pt x="112324" y="6369"/>
                  <a:pt x="113557" y="5890"/>
                </a:cubicBezTo>
                <a:lnTo>
                  <a:pt x="113557" y="1"/>
                </a:lnTo>
                <a:lnTo>
                  <a:pt x="104997" y="1"/>
                </a:lnTo>
                <a:lnTo>
                  <a:pt x="104997" y="5890"/>
                </a:lnTo>
                <a:cubicBezTo>
                  <a:pt x="106344" y="6369"/>
                  <a:pt x="107280" y="7602"/>
                  <a:pt x="107280" y="9131"/>
                </a:cubicBezTo>
                <a:cubicBezTo>
                  <a:pt x="107280" y="11025"/>
                  <a:pt x="105864" y="12555"/>
                  <a:pt x="104061" y="12555"/>
                </a:cubicBezTo>
                <a:cubicBezTo>
                  <a:pt x="102349" y="12555"/>
                  <a:pt x="100911" y="11025"/>
                  <a:pt x="100911" y="9131"/>
                </a:cubicBezTo>
                <a:cubicBezTo>
                  <a:pt x="100911" y="7602"/>
                  <a:pt x="101779" y="6369"/>
                  <a:pt x="103103" y="5890"/>
                </a:cubicBezTo>
                <a:lnTo>
                  <a:pt x="103103" y="1"/>
                </a:lnTo>
                <a:lnTo>
                  <a:pt x="94543" y="1"/>
                </a:lnTo>
                <a:lnTo>
                  <a:pt x="94543" y="5890"/>
                </a:lnTo>
                <a:cubicBezTo>
                  <a:pt x="95867" y="6369"/>
                  <a:pt x="96826" y="7602"/>
                  <a:pt x="96826" y="9131"/>
                </a:cubicBezTo>
                <a:cubicBezTo>
                  <a:pt x="96826" y="11025"/>
                  <a:pt x="95388" y="12555"/>
                  <a:pt x="93584" y="12555"/>
                </a:cubicBezTo>
                <a:cubicBezTo>
                  <a:pt x="91873" y="12555"/>
                  <a:pt x="90366" y="11025"/>
                  <a:pt x="90366" y="9131"/>
                </a:cubicBezTo>
                <a:cubicBezTo>
                  <a:pt x="90366" y="7602"/>
                  <a:pt x="91302" y="6369"/>
                  <a:pt x="92649" y="5890"/>
                </a:cubicBezTo>
                <a:lnTo>
                  <a:pt x="92649" y="1"/>
                </a:lnTo>
                <a:lnTo>
                  <a:pt x="84089" y="1"/>
                </a:lnTo>
                <a:lnTo>
                  <a:pt x="84089" y="5890"/>
                </a:lnTo>
                <a:cubicBezTo>
                  <a:pt x="85413" y="6369"/>
                  <a:pt x="86372" y="7602"/>
                  <a:pt x="86372" y="9131"/>
                </a:cubicBezTo>
                <a:cubicBezTo>
                  <a:pt x="86372" y="11025"/>
                  <a:pt x="84934" y="12555"/>
                  <a:pt x="83130" y="12555"/>
                </a:cubicBezTo>
                <a:cubicBezTo>
                  <a:pt x="81419" y="12555"/>
                  <a:pt x="79889" y="11025"/>
                  <a:pt x="79889" y="9131"/>
                </a:cubicBezTo>
                <a:cubicBezTo>
                  <a:pt x="79889" y="7602"/>
                  <a:pt x="80848" y="6369"/>
                  <a:pt x="82172" y="5890"/>
                </a:cubicBezTo>
                <a:lnTo>
                  <a:pt x="82172" y="1"/>
                </a:lnTo>
                <a:lnTo>
                  <a:pt x="73612" y="1"/>
                </a:lnTo>
                <a:lnTo>
                  <a:pt x="73612" y="5890"/>
                </a:lnTo>
                <a:cubicBezTo>
                  <a:pt x="74959" y="6369"/>
                  <a:pt x="75895" y="7602"/>
                  <a:pt x="75895" y="9131"/>
                </a:cubicBezTo>
                <a:cubicBezTo>
                  <a:pt x="75895" y="11025"/>
                  <a:pt x="74480" y="12555"/>
                  <a:pt x="72676" y="12555"/>
                </a:cubicBezTo>
                <a:cubicBezTo>
                  <a:pt x="70850" y="12555"/>
                  <a:pt x="69435" y="11025"/>
                  <a:pt x="69435" y="9131"/>
                </a:cubicBezTo>
                <a:cubicBezTo>
                  <a:pt x="69435" y="7602"/>
                  <a:pt x="70394" y="6369"/>
                  <a:pt x="71718" y="5890"/>
                </a:cubicBezTo>
                <a:lnTo>
                  <a:pt x="71718" y="1"/>
                </a:lnTo>
                <a:lnTo>
                  <a:pt x="63158" y="1"/>
                </a:lnTo>
                <a:lnTo>
                  <a:pt x="63158" y="5890"/>
                </a:lnTo>
                <a:cubicBezTo>
                  <a:pt x="64482" y="6369"/>
                  <a:pt x="65441" y="7602"/>
                  <a:pt x="65441" y="9131"/>
                </a:cubicBezTo>
                <a:cubicBezTo>
                  <a:pt x="65441" y="11025"/>
                  <a:pt x="64003" y="12555"/>
                  <a:pt x="62200" y="12555"/>
                </a:cubicBezTo>
                <a:cubicBezTo>
                  <a:pt x="60396" y="12555"/>
                  <a:pt x="58981" y="11025"/>
                  <a:pt x="58981" y="9131"/>
                </a:cubicBezTo>
                <a:cubicBezTo>
                  <a:pt x="58981" y="7602"/>
                  <a:pt x="59917" y="6369"/>
                  <a:pt x="61264" y="5890"/>
                </a:cubicBezTo>
                <a:lnTo>
                  <a:pt x="61264" y="1"/>
                </a:lnTo>
                <a:lnTo>
                  <a:pt x="52704" y="1"/>
                </a:lnTo>
                <a:lnTo>
                  <a:pt x="52704" y="5890"/>
                </a:lnTo>
                <a:cubicBezTo>
                  <a:pt x="54028" y="6369"/>
                  <a:pt x="54987" y="7602"/>
                  <a:pt x="54987" y="9131"/>
                </a:cubicBezTo>
                <a:cubicBezTo>
                  <a:pt x="54987" y="11025"/>
                  <a:pt x="53549" y="12555"/>
                  <a:pt x="51746" y="12555"/>
                </a:cubicBezTo>
                <a:cubicBezTo>
                  <a:pt x="49942" y="12555"/>
                  <a:pt x="48504" y="11025"/>
                  <a:pt x="48504" y="9131"/>
                </a:cubicBezTo>
                <a:cubicBezTo>
                  <a:pt x="48504" y="7602"/>
                  <a:pt x="49463" y="6369"/>
                  <a:pt x="50787" y="5890"/>
                </a:cubicBezTo>
                <a:lnTo>
                  <a:pt x="50787" y="1"/>
                </a:lnTo>
                <a:lnTo>
                  <a:pt x="42228" y="1"/>
                </a:lnTo>
                <a:lnTo>
                  <a:pt x="42228" y="5890"/>
                </a:lnTo>
                <a:cubicBezTo>
                  <a:pt x="43574" y="6369"/>
                  <a:pt x="44510" y="7602"/>
                  <a:pt x="44510" y="9131"/>
                </a:cubicBezTo>
                <a:cubicBezTo>
                  <a:pt x="44510" y="11025"/>
                  <a:pt x="43095" y="12555"/>
                  <a:pt x="41292" y="12555"/>
                </a:cubicBezTo>
                <a:cubicBezTo>
                  <a:pt x="39466" y="12555"/>
                  <a:pt x="38050" y="11025"/>
                  <a:pt x="38050" y="9131"/>
                </a:cubicBezTo>
                <a:cubicBezTo>
                  <a:pt x="38050" y="7602"/>
                  <a:pt x="39009" y="6369"/>
                  <a:pt x="40333" y="5890"/>
                </a:cubicBezTo>
                <a:lnTo>
                  <a:pt x="40333" y="1"/>
                </a:lnTo>
                <a:lnTo>
                  <a:pt x="31774" y="1"/>
                </a:lnTo>
                <a:lnTo>
                  <a:pt x="31774" y="5890"/>
                </a:lnTo>
                <a:cubicBezTo>
                  <a:pt x="33097" y="6369"/>
                  <a:pt x="34056" y="7602"/>
                  <a:pt x="34056" y="9131"/>
                </a:cubicBezTo>
                <a:cubicBezTo>
                  <a:pt x="34056" y="11025"/>
                  <a:pt x="32527" y="12555"/>
                  <a:pt x="30815" y="12555"/>
                </a:cubicBezTo>
                <a:cubicBezTo>
                  <a:pt x="29012" y="12555"/>
                  <a:pt x="27597" y="11025"/>
                  <a:pt x="27597" y="9131"/>
                </a:cubicBezTo>
                <a:cubicBezTo>
                  <a:pt x="27597" y="7602"/>
                  <a:pt x="28532" y="6369"/>
                  <a:pt x="29879" y="5890"/>
                </a:cubicBezTo>
                <a:lnTo>
                  <a:pt x="29879" y="1"/>
                </a:lnTo>
                <a:lnTo>
                  <a:pt x="21320" y="1"/>
                </a:lnTo>
                <a:lnTo>
                  <a:pt x="21320" y="5890"/>
                </a:lnTo>
                <a:cubicBezTo>
                  <a:pt x="22643" y="6369"/>
                  <a:pt x="23488" y="7602"/>
                  <a:pt x="23488" y="9131"/>
                </a:cubicBezTo>
                <a:cubicBezTo>
                  <a:pt x="23488" y="11025"/>
                  <a:pt x="22073" y="12555"/>
                  <a:pt x="20361" y="12555"/>
                </a:cubicBezTo>
                <a:cubicBezTo>
                  <a:pt x="18558" y="12555"/>
                  <a:pt x="17120" y="11025"/>
                  <a:pt x="17120" y="9131"/>
                </a:cubicBezTo>
                <a:cubicBezTo>
                  <a:pt x="17120" y="7602"/>
                  <a:pt x="18078" y="6369"/>
                  <a:pt x="19402" y="5890"/>
                </a:cubicBezTo>
                <a:lnTo>
                  <a:pt x="19402" y="1"/>
                </a:lnTo>
                <a:lnTo>
                  <a:pt x="10843" y="1"/>
                </a:lnTo>
                <a:lnTo>
                  <a:pt x="10843" y="5890"/>
                </a:lnTo>
                <a:cubicBezTo>
                  <a:pt x="12075" y="6369"/>
                  <a:pt x="13034" y="7602"/>
                  <a:pt x="13034" y="9131"/>
                </a:cubicBezTo>
                <a:cubicBezTo>
                  <a:pt x="13034" y="11025"/>
                  <a:pt x="11619" y="12555"/>
                  <a:pt x="9907" y="12555"/>
                </a:cubicBezTo>
                <a:cubicBezTo>
                  <a:pt x="8081" y="12555"/>
                  <a:pt x="6666" y="11025"/>
                  <a:pt x="6666" y="9131"/>
                </a:cubicBezTo>
                <a:cubicBezTo>
                  <a:pt x="6666" y="7602"/>
                  <a:pt x="7624" y="6369"/>
                  <a:pt x="8948" y="5890"/>
                </a:cubicBezTo>
                <a:lnTo>
                  <a:pt x="89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8">
    <p:bg>
      <p:bgPr>
        <a:solidFill>
          <a:schemeClr val="accent5"/>
        </a:solidFill>
        <a:effectLst/>
      </p:bgPr>
    </p:bg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43"/>
          <p:cNvSpPr/>
          <p:nvPr/>
        </p:nvSpPr>
        <p:spPr>
          <a:xfrm>
            <a:off x="668625" y="615629"/>
            <a:ext cx="7718927" cy="3922310"/>
          </a:xfrm>
          <a:custGeom>
            <a:avLst/>
            <a:gdLst/>
            <a:ahLst/>
            <a:cxnLst/>
            <a:rect l="l" t="t" r="r" b="b"/>
            <a:pathLst>
              <a:path w="190791" h="112034" extrusionOk="0">
                <a:moveTo>
                  <a:pt x="118634" y="1"/>
                </a:moveTo>
                <a:cubicBezTo>
                  <a:pt x="63946" y="1"/>
                  <a:pt x="4565" y="2490"/>
                  <a:pt x="4565" y="2490"/>
                </a:cubicBezTo>
                <a:cubicBezTo>
                  <a:pt x="1" y="39595"/>
                  <a:pt x="4565" y="107727"/>
                  <a:pt x="4565" y="107727"/>
                </a:cubicBezTo>
                <a:cubicBezTo>
                  <a:pt x="27314" y="110957"/>
                  <a:pt x="55405" y="112034"/>
                  <a:pt x="82749" y="112034"/>
                </a:cubicBezTo>
                <a:cubicBezTo>
                  <a:pt x="137437" y="112034"/>
                  <a:pt x="189138" y="107727"/>
                  <a:pt x="189138" y="107727"/>
                </a:cubicBezTo>
                <a:cubicBezTo>
                  <a:pt x="190790" y="82412"/>
                  <a:pt x="189138" y="2490"/>
                  <a:pt x="189138" y="2490"/>
                </a:cubicBezTo>
                <a:cubicBezTo>
                  <a:pt x="172149" y="623"/>
                  <a:pt x="145978" y="1"/>
                  <a:pt x="1186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6" name="Google Shape;2326;p43"/>
          <p:cNvSpPr/>
          <p:nvPr/>
        </p:nvSpPr>
        <p:spPr>
          <a:xfrm>
            <a:off x="628975" y="582228"/>
            <a:ext cx="7783464" cy="3979045"/>
          </a:xfrm>
          <a:custGeom>
            <a:avLst/>
            <a:gdLst/>
            <a:ahLst/>
            <a:cxnLst/>
            <a:rect l="l" t="t" r="r" b="b"/>
            <a:pathLst>
              <a:path w="192303" h="113752" extrusionOk="0">
                <a:moveTo>
                  <a:pt x="119558" y="900"/>
                </a:moveTo>
                <a:cubicBezTo>
                  <a:pt x="146902" y="900"/>
                  <a:pt x="173073" y="1522"/>
                  <a:pt x="190062" y="3389"/>
                </a:cubicBezTo>
                <a:cubicBezTo>
                  <a:pt x="190062" y="3389"/>
                  <a:pt x="191714" y="83311"/>
                  <a:pt x="190062" y="108626"/>
                </a:cubicBezTo>
                <a:cubicBezTo>
                  <a:pt x="190062" y="108626"/>
                  <a:pt x="138361" y="112933"/>
                  <a:pt x="83673" y="112933"/>
                </a:cubicBezTo>
                <a:cubicBezTo>
                  <a:pt x="56329" y="112933"/>
                  <a:pt x="28238" y="111856"/>
                  <a:pt x="5489" y="108626"/>
                </a:cubicBezTo>
                <a:cubicBezTo>
                  <a:pt x="5489" y="108626"/>
                  <a:pt x="925" y="40494"/>
                  <a:pt x="5489" y="3389"/>
                </a:cubicBezTo>
                <a:cubicBezTo>
                  <a:pt x="5489" y="3389"/>
                  <a:pt x="64870" y="900"/>
                  <a:pt x="119558" y="900"/>
                </a:cubicBezTo>
                <a:close/>
                <a:moveTo>
                  <a:pt x="117140" y="0"/>
                </a:moveTo>
                <a:cubicBezTo>
                  <a:pt x="104426" y="0"/>
                  <a:pt x="91489" y="112"/>
                  <a:pt x="79111" y="336"/>
                </a:cubicBezTo>
                <a:lnTo>
                  <a:pt x="77347" y="336"/>
                </a:lnTo>
                <a:cubicBezTo>
                  <a:pt x="63821" y="588"/>
                  <a:pt x="50995" y="924"/>
                  <a:pt x="40130" y="1289"/>
                </a:cubicBezTo>
                <a:lnTo>
                  <a:pt x="38394" y="1289"/>
                </a:lnTo>
                <a:cubicBezTo>
                  <a:pt x="19015" y="1849"/>
                  <a:pt x="5937" y="2437"/>
                  <a:pt x="5489" y="2437"/>
                </a:cubicBezTo>
                <a:lnTo>
                  <a:pt x="4677" y="2437"/>
                </a:lnTo>
                <a:lnTo>
                  <a:pt x="4537" y="3249"/>
                </a:lnTo>
                <a:cubicBezTo>
                  <a:pt x="1" y="40018"/>
                  <a:pt x="4537" y="108038"/>
                  <a:pt x="4537" y="108626"/>
                </a:cubicBezTo>
                <a:lnTo>
                  <a:pt x="4677" y="109326"/>
                </a:lnTo>
                <a:lnTo>
                  <a:pt x="5377" y="109438"/>
                </a:lnTo>
                <a:cubicBezTo>
                  <a:pt x="15627" y="110951"/>
                  <a:pt x="26940" y="112015"/>
                  <a:pt x="38730" y="112603"/>
                </a:cubicBezTo>
                <a:cubicBezTo>
                  <a:pt x="39318" y="112715"/>
                  <a:pt x="40018" y="112715"/>
                  <a:pt x="40606" y="112715"/>
                </a:cubicBezTo>
                <a:cubicBezTo>
                  <a:pt x="52732" y="113415"/>
                  <a:pt x="65333" y="113751"/>
                  <a:pt x="77711" y="113751"/>
                </a:cubicBezTo>
                <a:lnTo>
                  <a:pt x="84012" y="113751"/>
                </a:lnTo>
                <a:cubicBezTo>
                  <a:pt x="95801" y="113751"/>
                  <a:pt x="107115" y="113639"/>
                  <a:pt x="117504" y="113303"/>
                </a:cubicBezTo>
                <a:lnTo>
                  <a:pt x="119352" y="113303"/>
                </a:lnTo>
                <a:cubicBezTo>
                  <a:pt x="120753" y="113163"/>
                  <a:pt x="122041" y="113163"/>
                  <a:pt x="123441" y="113163"/>
                </a:cubicBezTo>
                <a:cubicBezTo>
                  <a:pt x="135231" y="112715"/>
                  <a:pt x="146208" y="112239"/>
                  <a:pt x="155757" y="111763"/>
                </a:cubicBezTo>
                <a:cubicBezTo>
                  <a:pt x="156345" y="111651"/>
                  <a:pt x="156933" y="111651"/>
                  <a:pt x="157634" y="111651"/>
                </a:cubicBezTo>
                <a:cubicBezTo>
                  <a:pt x="177124" y="110615"/>
                  <a:pt x="189950" y="109550"/>
                  <a:pt x="190202" y="109438"/>
                </a:cubicBezTo>
                <a:lnTo>
                  <a:pt x="191014" y="109438"/>
                </a:lnTo>
                <a:lnTo>
                  <a:pt x="191014" y="108626"/>
                </a:lnTo>
                <a:cubicBezTo>
                  <a:pt x="192302" y="90200"/>
                  <a:pt x="191714" y="38953"/>
                  <a:pt x="191350" y="16691"/>
                </a:cubicBezTo>
                <a:lnTo>
                  <a:pt x="191350" y="16214"/>
                </a:lnTo>
                <a:cubicBezTo>
                  <a:pt x="191126" y="8513"/>
                  <a:pt x="191126" y="3501"/>
                  <a:pt x="191014" y="3249"/>
                </a:cubicBezTo>
                <a:lnTo>
                  <a:pt x="191014" y="2549"/>
                </a:lnTo>
                <a:lnTo>
                  <a:pt x="190202" y="2437"/>
                </a:lnTo>
                <a:cubicBezTo>
                  <a:pt x="181325" y="1513"/>
                  <a:pt x="169899" y="812"/>
                  <a:pt x="157045" y="448"/>
                </a:cubicBezTo>
                <a:lnTo>
                  <a:pt x="155309" y="448"/>
                </a:lnTo>
                <a:cubicBezTo>
                  <a:pt x="143996" y="112"/>
                  <a:pt x="131506" y="0"/>
                  <a:pt x="1189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20000" y="174971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391900" y="2806713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5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100"/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19" name="Google Shape;19;p4"/>
          <p:cNvGrpSpPr/>
          <p:nvPr/>
        </p:nvGrpSpPr>
        <p:grpSpPr>
          <a:xfrm rot="10800000" flipH="1">
            <a:off x="7496776" y="803479"/>
            <a:ext cx="1274749" cy="3592245"/>
            <a:chOff x="7213226" y="1070179"/>
            <a:chExt cx="1274749" cy="3592245"/>
          </a:xfrm>
        </p:grpSpPr>
        <p:sp>
          <p:nvSpPr>
            <p:cNvPr id="20" name="Google Shape;20;p4"/>
            <p:cNvSpPr/>
            <p:nvPr/>
          </p:nvSpPr>
          <p:spPr>
            <a:xfrm rot="-5400000">
              <a:off x="6611428" y="2850851"/>
              <a:ext cx="3592245" cy="30900"/>
            </a:xfrm>
            <a:custGeom>
              <a:avLst/>
              <a:gdLst/>
              <a:ahLst/>
              <a:cxnLst/>
              <a:rect l="l" t="t" r="r" b="b"/>
              <a:pathLst>
                <a:path w="43919" h="1236" extrusionOk="0">
                  <a:moveTo>
                    <a:pt x="27110" y="1"/>
                  </a:moveTo>
                  <a:cubicBezTo>
                    <a:pt x="24215" y="1"/>
                    <a:pt x="21301" y="1"/>
                    <a:pt x="18386" y="80"/>
                  </a:cubicBezTo>
                  <a:cubicBezTo>
                    <a:pt x="15551" y="260"/>
                    <a:pt x="12816" y="500"/>
                    <a:pt x="9982" y="679"/>
                  </a:cubicBezTo>
                  <a:cubicBezTo>
                    <a:pt x="8476" y="791"/>
                    <a:pt x="6966" y="868"/>
                    <a:pt x="5464" y="868"/>
                  </a:cubicBezTo>
                  <a:cubicBezTo>
                    <a:pt x="3740" y="868"/>
                    <a:pt x="2025" y="766"/>
                    <a:pt x="340" y="500"/>
                  </a:cubicBezTo>
                  <a:cubicBezTo>
                    <a:pt x="80" y="500"/>
                    <a:pt x="0" y="759"/>
                    <a:pt x="260" y="839"/>
                  </a:cubicBezTo>
                  <a:cubicBezTo>
                    <a:pt x="1991" y="1129"/>
                    <a:pt x="3739" y="1236"/>
                    <a:pt x="5495" y="1236"/>
                  </a:cubicBezTo>
                  <a:cubicBezTo>
                    <a:pt x="9306" y="1236"/>
                    <a:pt x="13156" y="732"/>
                    <a:pt x="16969" y="500"/>
                  </a:cubicBezTo>
                  <a:cubicBezTo>
                    <a:pt x="19492" y="355"/>
                    <a:pt x="22036" y="309"/>
                    <a:pt x="24582" y="309"/>
                  </a:cubicBezTo>
                  <a:cubicBezTo>
                    <a:pt x="27655" y="309"/>
                    <a:pt x="30731" y="376"/>
                    <a:pt x="33778" y="420"/>
                  </a:cubicBezTo>
                  <a:lnTo>
                    <a:pt x="43679" y="420"/>
                  </a:lnTo>
                  <a:cubicBezTo>
                    <a:pt x="43919" y="420"/>
                    <a:pt x="43919" y="80"/>
                    <a:pt x="43679" y="80"/>
                  </a:cubicBezTo>
                  <a:cubicBezTo>
                    <a:pt x="38189" y="80"/>
                    <a:pt x="32600" y="1"/>
                    <a:pt x="2711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4"/>
            <p:cNvSpPr/>
            <p:nvPr/>
          </p:nvSpPr>
          <p:spPr>
            <a:xfrm rot="10800000">
              <a:off x="7213226" y="4603453"/>
              <a:ext cx="1274749" cy="30900"/>
            </a:xfrm>
            <a:custGeom>
              <a:avLst/>
              <a:gdLst/>
              <a:ahLst/>
              <a:cxnLst/>
              <a:rect l="l" t="t" r="r" b="b"/>
              <a:pathLst>
                <a:path w="43919" h="1236" extrusionOk="0">
                  <a:moveTo>
                    <a:pt x="27110" y="1"/>
                  </a:moveTo>
                  <a:cubicBezTo>
                    <a:pt x="24215" y="1"/>
                    <a:pt x="21301" y="1"/>
                    <a:pt x="18386" y="80"/>
                  </a:cubicBezTo>
                  <a:cubicBezTo>
                    <a:pt x="15551" y="260"/>
                    <a:pt x="12816" y="500"/>
                    <a:pt x="9982" y="679"/>
                  </a:cubicBezTo>
                  <a:cubicBezTo>
                    <a:pt x="8476" y="791"/>
                    <a:pt x="6966" y="868"/>
                    <a:pt x="5464" y="868"/>
                  </a:cubicBezTo>
                  <a:cubicBezTo>
                    <a:pt x="3740" y="868"/>
                    <a:pt x="2025" y="766"/>
                    <a:pt x="340" y="500"/>
                  </a:cubicBezTo>
                  <a:cubicBezTo>
                    <a:pt x="80" y="500"/>
                    <a:pt x="0" y="759"/>
                    <a:pt x="260" y="839"/>
                  </a:cubicBezTo>
                  <a:cubicBezTo>
                    <a:pt x="1991" y="1129"/>
                    <a:pt x="3739" y="1236"/>
                    <a:pt x="5495" y="1236"/>
                  </a:cubicBezTo>
                  <a:cubicBezTo>
                    <a:pt x="9306" y="1236"/>
                    <a:pt x="13156" y="732"/>
                    <a:pt x="16969" y="500"/>
                  </a:cubicBezTo>
                  <a:cubicBezTo>
                    <a:pt x="19492" y="355"/>
                    <a:pt x="22036" y="309"/>
                    <a:pt x="24582" y="309"/>
                  </a:cubicBezTo>
                  <a:cubicBezTo>
                    <a:pt x="27655" y="309"/>
                    <a:pt x="30731" y="376"/>
                    <a:pt x="33778" y="420"/>
                  </a:cubicBezTo>
                  <a:lnTo>
                    <a:pt x="43679" y="420"/>
                  </a:lnTo>
                  <a:cubicBezTo>
                    <a:pt x="43919" y="420"/>
                    <a:pt x="43919" y="80"/>
                    <a:pt x="43679" y="80"/>
                  </a:cubicBezTo>
                  <a:cubicBezTo>
                    <a:pt x="38189" y="80"/>
                    <a:pt x="32600" y="1"/>
                    <a:pt x="2711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4"/>
          <p:cNvGrpSpPr/>
          <p:nvPr/>
        </p:nvGrpSpPr>
        <p:grpSpPr>
          <a:xfrm rot="10800000" flipH="1">
            <a:off x="372471" y="803479"/>
            <a:ext cx="1151007" cy="3592245"/>
            <a:chOff x="639296" y="1070179"/>
            <a:chExt cx="1151007" cy="3592245"/>
          </a:xfrm>
        </p:grpSpPr>
        <p:sp>
          <p:nvSpPr>
            <p:cNvPr id="23" name="Google Shape;23;p4"/>
            <p:cNvSpPr/>
            <p:nvPr/>
          </p:nvSpPr>
          <p:spPr>
            <a:xfrm rot="-5400000">
              <a:off x="-1084772" y="2850851"/>
              <a:ext cx="3592245" cy="30900"/>
            </a:xfrm>
            <a:custGeom>
              <a:avLst/>
              <a:gdLst/>
              <a:ahLst/>
              <a:cxnLst/>
              <a:rect l="l" t="t" r="r" b="b"/>
              <a:pathLst>
                <a:path w="43919" h="1236" extrusionOk="0">
                  <a:moveTo>
                    <a:pt x="27110" y="1"/>
                  </a:moveTo>
                  <a:cubicBezTo>
                    <a:pt x="24215" y="1"/>
                    <a:pt x="21301" y="1"/>
                    <a:pt x="18386" y="80"/>
                  </a:cubicBezTo>
                  <a:cubicBezTo>
                    <a:pt x="15551" y="260"/>
                    <a:pt x="12816" y="500"/>
                    <a:pt x="9982" y="679"/>
                  </a:cubicBezTo>
                  <a:cubicBezTo>
                    <a:pt x="8476" y="791"/>
                    <a:pt x="6966" y="868"/>
                    <a:pt x="5464" y="868"/>
                  </a:cubicBezTo>
                  <a:cubicBezTo>
                    <a:pt x="3740" y="868"/>
                    <a:pt x="2025" y="766"/>
                    <a:pt x="340" y="500"/>
                  </a:cubicBezTo>
                  <a:cubicBezTo>
                    <a:pt x="80" y="500"/>
                    <a:pt x="0" y="759"/>
                    <a:pt x="260" y="839"/>
                  </a:cubicBezTo>
                  <a:cubicBezTo>
                    <a:pt x="1991" y="1129"/>
                    <a:pt x="3739" y="1236"/>
                    <a:pt x="5495" y="1236"/>
                  </a:cubicBezTo>
                  <a:cubicBezTo>
                    <a:pt x="9306" y="1236"/>
                    <a:pt x="13156" y="732"/>
                    <a:pt x="16969" y="500"/>
                  </a:cubicBezTo>
                  <a:cubicBezTo>
                    <a:pt x="19492" y="355"/>
                    <a:pt x="22036" y="309"/>
                    <a:pt x="24582" y="309"/>
                  </a:cubicBezTo>
                  <a:cubicBezTo>
                    <a:pt x="27655" y="309"/>
                    <a:pt x="30731" y="376"/>
                    <a:pt x="33778" y="420"/>
                  </a:cubicBezTo>
                  <a:lnTo>
                    <a:pt x="43679" y="420"/>
                  </a:lnTo>
                  <a:cubicBezTo>
                    <a:pt x="43919" y="420"/>
                    <a:pt x="43919" y="80"/>
                    <a:pt x="43679" y="80"/>
                  </a:cubicBezTo>
                  <a:cubicBezTo>
                    <a:pt x="38189" y="80"/>
                    <a:pt x="32600" y="1"/>
                    <a:pt x="2711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 rot="10800000">
              <a:off x="639296" y="4603453"/>
              <a:ext cx="1151007" cy="30900"/>
            </a:xfrm>
            <a:custGeom>
              <a:avLst/>
              <a:gdLst/>
              <a:ahLst/>
              <a:cxnLst/>
              <a:rect l="l" t="t" r="r" b="b"/>
              <a:pathLst>
                <a:path w="43919" h="1236" extrusionOk="0">
                  <a:moveTo>
                    <a:pt x="27110" y="1"/>
                  </a:moveTo>
                  <a:cubicBezTo>
                    <a:pt x="24215" y="1"/>
                    <a:pt x="21301" y="1"/>
                    <a:pt x="18386" y="80"/>
                  </a:cubicBezTo>
                  <a:cubicBezTo>
                    <a:pt x="15551" y="260"/>
                    <a:pt x="12816" y="500"/>
                    <a:pt x="9982" y="679"/>
                  </a:cubicBezTo>
                  <a:cubicBezTo>
                    <a:pt x="8476" y="791"/>
                    <a:pt x="6966" y="868"/>
                    <a:pt x="5464" y="868"/>
                  </a:cubicBezTo>
                  <a:cubicBezTo>
                    <a:pt x="3740" y="868"/>
                    <a:pt x="2025" y="766"/>
                    <a:pt x="340" y="500"/>
                  </a:cubicBezTo>
                  <a:cubicBezTo>
                    <a:pt x="80" y="500"/>
                    <a:pt x="0" y="759"/>
                    <a:pt x="260" y="839"/>
                  </a:cubicBezTo>
                  <a:cubicBezTo>
                    <a:pt x="1991" y="1129"/>
                    <a:pt x="3739" y="1236"/>
                    <a:pt x="5495" y="1236"/>
                  </a:cubicBezTo>
                  <a:cubicBezTo>
                    <a:pt x="9306" y="1236"/>
                    <a:pt x="13156" y="732"/>
                    <a:pt x="16969" y="500"/>
                  </a:cubicBezTo>
                  <a:cubicBezTo>
                    <a:pt x="19492" y="355"/>
                    <a:pt x="22036" y="309"/>
                    <a:pt x="24582" y="309"/>
                  </a:cubicBezTo>
                  <a:cubicBezTo>
                    <a:pt x="27655" y="309"/>
                    <a:pt x="30731" y="376"/>
                    <a:pt x="33778" y="420"/>
                  </a:cubicBezTo>
                  <a:lnTo>
                    <a:pt x="43679" y="420"/>
                  </a:lnTo>
                  <a:cubicBezTo>
                    <a:pt x="43919" y="420"/>
                    <a:pt x="43919" y="80"/>
                    <a:pt x="43679" y="80"/>
                  </a:cubicBezTo>
                  <a:cubicBezTo>
                    <a:pt x="38189" y="80"/>
                    <a:pt x="32600" y="1"/>
                    <a:pt x="2711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4"/>
          <p:cNvGrpSpPr/>
          <p:nvPr/>
        </p:nvGrpSpPr>
        <p:grpSpPr>
          <a:xfrm rot="-614926">
            <a:off x="7221022" y="4341220"/>
            <a:ext cx="1410845" cy="758270"/>
            <a:chOff x="5522156" y="3959976"/>
            <a:chExt cx="1734768" cy="932364"/>
          </a:xfrm>
        </p:grpSpPr>
        <p:sp>
          <p:nvSpPr>
            <p:cNvPr id="26" name="Google Shape;26;p4"/>
            <p:cNvSpPr/>
            <p:nvPr/>
          </p:nvSpPr>
          <p:spPr>
            <a:xfrm>
              <a:off x="6102291" y="4417302"/>
              <a:ext cx="210798" cy="258327"/>
            </a:xfrm>
            <a:custGeom>
              <a:avLst/>
              <a:gdLst/>
              <a:ahLst/>
              <a:cxnLst/>
              <a:rect l="l" t="t" r="r" b="b"/>
              <a:pathLst>
                <a:path w="7664" h="9392" extrusionOk="0">
                  <a:moveTo>
                    <a:pt x="4344" y="0"/>
                  </a:moveTo>
                  <a:cubicBezTo>
                    <a:pt x="2752" y="955"/>
                    <a:pt x="1228" y="2183"/>
                    <a:pt x="0" y="3593"/>
                  </a:cubicBezTo>
                  <a:cubicBezTo>
                    <a:pt x="2752" y="5208"/>
                    <a:pt x="5299" y="7209"/>
                    <a:pt x="7664" y="9392"/>
                  </a:cubicBezTo>
                  <a:cubicBezTo>
                    <a:pt x="6345" y="6435"/>
                    <a:pt x="5390" y="3411"/>
                    <a:pt x="4730" y="387"/>
                  </a:cubicBezTo>
                  <a:lnTo>
                    <a:pt x="43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5620046" y="4015756"/>
              <a:ext cx="573589" cy="544792"/>
            </a:xfrm>
            <a:custGeom>
              <a:avLst/>
              <a:gdLst/>
              <a:ahLst/>
              <a:cxnLst/>
              <a:rect l="l" t="t" r="r" b="b"/>
              <a:pathLst>
                <a:path w="20854" h="19807" extrusionOk="0">
                  <a:moveTo>
                    <a:pt x="183" y="0"/>
                  </a:moveTo>
                  <a:lnTo>
                    <a:pt x="1" y="387"/>
                  </a:lnTo>
                  <a:cubicBezTo>
                    <a:pt x="295" y="581"/>
                    <a:pt x="590" y="775"/>
                    <a:pt x="884" y="969"/>
                  </a:cubicBezTo>
                  <a:lnTo>
                    <a:pt x="884" y="969"/>
                  </a:lnTo>
                  <a:cubicBezTo>
                    <a:pt x="652" y="645"/>
                    <a:pt x="418" y="322"/>
                    <a:pt x="183" y="0"/>
                  </a:cubicBezTo>
                  <a:close/>
                  <a:moveTo>
                    <a:pt x="884" y="969"/>
                  </a:moveTo>
                  <a:cubicBezTo>
                    <a:pt x="5254" y="7038"/>
                    <a:pt x="9298" y="13330"/>
                    <a:pt x="13076" y="19807"/>
                  </a:cubicBezTo>
                  <a:cubicBezTo>
                    <a:pt x="16010" y="18010"/>
                    <a:pt x="18670" y="15554"/>
                    <a:pt x="20853" y="12712"/>
                  </a:cubicBezTo>
                  <a:cubicBezTo>
                    <a:pt x="13960" y="9080"/>
                    <a:pt x="7337" y="5199"/>
                    <a:pt x="884" y="96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5603048" y="4000189"/>
              <a:ext cx="608713" cy="576945"/>
            </a:xfrm>
            <a:custGeom>
              <a:avLst/>
              <a:gdLst/>
              <a:ahLst/>
              <a:cxnLst/>
              <a:rect l="l" t="t" r="r" b="b"/>
              <a:pathLst>
                <a:path w="22131" h="20976" extrusionOk="0">
                  <a:moveTo>
                    <a:pt x="3732" y="3651"/>
                  </a:moveTo>
                  <a:cubicBezTo>
                    <a:pt x="9190" y="7147"/>
                    <a:pt x="14777" y="10436"/>
                    <a:pt x="20554" y="13434"/>
                  </a:cubicBezTo>
                  <a:lnTo>
                    <a:pt x="20554" y="13434"/>
                  </a:lnTo>
                  <a:cubicBezTo>
                    <a:pt x="18655" y="15845"/>
                    <a:pt x="16462" y="17942"/>
                    <a:pt x="13878" y="19596"/>
                  </a:cubicBezTo>
                  <a:lnTo>
                    <a:pt x="13878" y="19596"/>
                  </a:lnTo>
                  <a:cubicBezTo>
                    <a:pt x="10681" y="14143"/>
                    <a:pt x="7295" y="8809"/>
                    <a:pt x="3732" y="3651"/>
                  </a:cubicBezTo>
                  <a:close/>
                  <a:moveTo>
                    <a:pt x="839" y="0"/>
                  </a:moveTo>
                  <a:cubicBezTo>
                    <a:pt x="551" y="0"/>
                    <a:pt x="286" y="207"/>
                    <a:pt x="246" y="488"/>
                  </a:cubicBezTo>
                  <a:lnTo>
                    <a:pt x="246" y="488"/>
                  </a:lnTo>
                  <a:cubicBezTo>
                    <a:pt x="44" y="734"/>
                    <a:pt x="1" y="1159"/>
                    <a:pt x="323" y="1430"/>
                  </a:cubicBezTo>
                  <a:cubicBezTo>
                    <a:pt x="578" y="1599"/>
                    <a:pt x="834" y="1768"/>
                    <a:pt x="1089" y="1936"/>
                  </a:cubicBezTo>
                  <a:lnTo>
                    <a:pt x="1089" y="1936"/>
                  </a:lnTo>
                  <a:cubicBezTo>
                    <a:pt x="5362" y="7954"/>
                    <a:pt x="9461" y="14230"/>
                    <a:pt x="13217" y="20668"/>
                  </a:cubicBezTo>
                  <a:cubicBezTo>
                    <a:pt x="13285" y="20873"/>
                    <a:pt x="13520" y="20975"/>
                    <a:pt x="13748" y="20975"/>
                  </a:cubicBezTo>
                  <a:cubicBezTo>
                    <a:pt x="13824" y="20975"/>
                    <a:pt x="13899" y="20964"/>
                    <a:pt x="13967" y="20941"/>
                  </a:cubicBezTo>
                  <a:cubicBezTo>
                    <a:pt x="17014" y="18963"/>
                    <a:pt x="19652" y="16484"/>
                    <a:pt x="21926" y="13551"/>
                  </a:cubicBezTo>
                  <a:cubicBezTo>
                    <a:pt x="22131" y="13369"/>
                    <a:pt x="21926" y="12891"/>
                    <a:pt x="21744" y="12800"/>
                  </a:cubicBezTo>
                  <a:cubicBezTo>
                    <a:pt x="14907" y="9198"/>
                    <a:pt x="8335" y="5351"/>
                    <a:pt x="1933" y="1083"/>
                  </a:cubicBezTo>
                  <a:lnTo>
                    <a:pt x="1933" y="1083"/>
                  </a:lnTo>
                  <a:cubicBezTo>
                    <a:pt x="1746" y="819"/>
                    <a:pt x="1558" y="556"/>
                    <a:pt x="1369" y="293"/>
                  </a:cubicBezTo>
                  <a:cubicBezTo>
                    <a:pt x="1219" y="86"/>
                    <a:pt x="1024" y="0"/>
                    <a:pt x="839" y="0"/>
                  </a:cubicBezTo>
                  <a:close/>
                </a:path>
              </a:pathLst>
            </a:custGeom>
            <a:solidFill>
              <a:srgbClr val="F9E3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5833980" y="4039521"/>
              <a:ext cx="698022" cy="190170"/>
            </a:xfrm>
            <a:custGeom>
              <a:avLst/>
              <a:gdLst/>
              <a:ahLst/>
              <a:cxnLst/>
              <a:rect l="l" t="t" r="r" b="b"/>
              <a:pathLst>
                <a:path w="25378" h="6914" extrusionOk="0">
                  <a:moveTo>
                    <a:pt x="0" y="0"/>
                  </a:moveTo>
                  <a:lnTo>
                    <a:pt x="0" y="0"/>
                  </a:lnTo>
                  <a:cubicBezTo>
                    <a:pt x="6526" y="2274"/>
                    <a:pt x="13075" y="4548"/>
                    <a:pt x="19693" y="6822"/>
                  </a:cubicBezTo>
                  <a:lnTo>
                    <a:pt x="20557" y="6913"/>
                  </a:lnTo>
                  <a:cubicBezTo>
                    <a:pt x="22262" y="6436"/>
                    <a:pt x="23877" y="5594"/>
                    <a:pt x="25378" y="4639"/>
                  </a:cubicBezTo>
                  <a:cubicBezTo>
                    <a:pt x="16941" y="2752"/>
                    <a:pt x="8527" y="1137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5522156" y="3959976"/>
              <a:ext cx="1103666" cy="742800"/>
            </a:xfrm>
            <a:custGeom>
              <a:avLst/>
              <a:gdLst/>
              <a:ahLst/>
              <a:cxnLst/>
              <a:rect l="l" t="t" r="r" b="b"/>
              <a:pathLst>
                <a:path w="40126" h="27006" extrusionOk="0">
                  <a:moveTo>
                    <a:pt x="3264" y="1096"/>
                  </a:moveTo>
                  <a:cubicBezTo>
                    <a:pt x="15316" y="2597"/>
                    <a:pt x="27141" y="4871"/>
                    <a:pt x="38989" y="7827"/>
                  </a:cubicBezTo>
                  <a:cubicBezTo>
                    <a:pt x="36919" y="8850"/>
                    <a:pt x="34736" y="9714"/>
                    <a:pt x="32462" y="10283"/>
                  </a:cubicBezTo>
                  <a:lnTo>
                    <a:pt x="32258" y="10465"/>
                  </a:lnTo>
                  <a:cubicBezTo>
                    <a:pt x="32167" y="10465"/>
                    <a:pt x="32076" y="10556"/>
                    <a:pt x="31985" y="10760"/>
                  </a:cubicBezTo>
                  <a:cubicBezTo>
                    <a:pt x="26868" y="9146"/>
                    <a:pt x="21843" y="7440"/>
                    <a:pt x="16726" y="5735"/>
                  </a:cubicBezTo>
                  <a:cubicBezTo>
                    <a:pt x="12269" y="4211"/>
                    <a:pt x="7539" y="2983"/>
                    <a:pt x="3264" y="1096"/>
                  </a:cubicBezTo>
                  <a:close/>
                  <a:moveTo>
                    <a:pt x="6493" y="2983"/>
                  </a:moveTo>
                  <a:lnTo>
                    <a:pt x="6493" y="2983"/>
                  </a:lnTo>
                  <a:cubicBezTo>
                    <a:pt x="9632" y="4120"/>
                    <a:pt x="12838" y="4984"/>
                    <a:pt x="15885" y="6008"/>
                  </a:cubicBezTo>
                  <a:cubicBezTo>
                    <a:pt x="21183" y="7827"/>
                    <a:pt x="26482" y="9532"/>
                    <a:pt x="31803" y="11329"/>
                  </a:cubicBezTo>
                  <a:lnTo>
                    <a:pt x="31894" y="11329"/>
                  </a:lnTo>
                  <a:cubicBezTo>
                    <a:pt x="30939" y="15968"/>
                    <a:pt x="30188" y="20698"/>
                    <a:pt x="29529" y="25336"/>
                  </a:cubicBezTo>
                  <a:cubicBezTo>
                    <a:pt x="29142" y="21744"/>
                    <a:pt x="28483" y="18151"/>
                    <a:pt x="27619" y="14649"/>
                  </a:cubicBezTo>
                  <a:cubicBezTo>
                    <a:pt x="27823" y="14535"/>
                    <a:pt x="27823" y="14262"/>
                    <a:pt x="27619" y="14171"/>
                  </a:cubicBezTo>
                  <a:cubicBezTo>
                    <a:pt x="20706" y="10283"/>
                    <a:pt x="13702" y="6485"/>
                    <a:pt x="6493" y="2983"/>
                  </a:cubicBezTo>
                  <a:close/>
                  <a:moveTo>
                    <a:pt x="1377" y="1096"/>
                  </a:moveTo>
                  <a:lnTo>
                    <a:pt x="1377" y="1096"/>
                  </a:lnTo>
                  <a:cubicBezTo>
                    <a:pt x="10086" y="5257"/>
                    <a:pt x="18614" y="9714"/>
                    <a:pt x="27050" y="14444"/>
                  </a:cubicBezTo>
                  <a:lnTo>
                    <a:pt x="27050" y="14649"/>
                  </a:lnTo>
                  <a:cubicBezTo>
                    <a:pt x="28005" y="18515"/>
                    <a:pt x="28665" y="22403"/>
                    <a:pt x="29051" y="26292"/>
                  </a:cubicBezTo>
                  <a:cubicBezTo>
                    <a:pt x="26573" y="24109"/>
                    <a:pt x="24026" y="22039"/>
                    <a:pt x="21365" y="20129"/>
                  </a:cubicBezTo>
                  <a:cubicBezTo>
                    <a:pt x="21310" y="20101"/>
                    <a:pt x="21255" y="20089"/>
                    <a:pt x="21205" y="20089"/>
                  </a:cubicBezTo>
                  <a:cubicBezTo>
                    <a:pt x="21178" y="20089"/>
                    <a:pt x="21152" y="20092"/>
                    <a:pt x="21128" y="20099"/>
                  </a:cubicBezTo>
                  <a:lnTo>
                    <a:pt x="21128" y="20099"/>
                  </a:lnTo>
                  <a:cubicBezTo>
                    <a:pt x="22789" y="18505"/>
                    <a:pt x="24544" y="17006"/>
                    <a:pt x="26391" y="15581"/>
                  </a:cubicBezTo>
                  <a:cubicBezTo>
                    <a:pt x="26631" y="15433"/>
                    <a:pt x="26481" y="15031"/>
                    <a:pt x="26209" y="15031"/>
                  </a:cubicBezTo>
                  <a:cubicBezTo>
                    <a:pt x="26146" y="15031"/>
                    <a:pt x="26077" y="15052"/>
                    <a:pt x="26004" y="15104"/>
                  </a:cubicBezTo>
                  <a:cubicBezTo>
                    <a:pt x="23457" y="17105"/>
                    <a:pt x="20888" y="19379"/>
                    <a:pt x="18614" y="21744"/>
                  </a:cubicBezTo>
                  <a:cubicBezTo>
                    <a:pt x="18045" y="22403"/>
                    <a:pt x="17477" y="23062"/>
                    <a:pt x="16817" y="23745"/>
                  </a:cubicBezTo>
                  <a:cubicBezTo>
                    <a:pt x="16560" y="23974"/>
                    <a:pt x="16381" y="24072"/>
                    <a:pt x="16243" y="24072"/>
                  </a:cubicBezTo>
                  <a:cubicBezTo>
                    <a:pt x="15931" y="24072"/>
                    <a:pt x="15830" y="23571"/>
                    <a:pt x="15498" y="22972"/>
                  </a:cubicBezTo>
                  <a:cubicBezTo>
                    <a:pt x="14634" y="21266"/>
                    <a:pt x="13702" y="19561"/>
                    <a:pt x="12747" y="17855"/>
                  </a:cubicBezTo>
                  <a:cubicBezTo>
                    <a:pt x="9427" y="11988"/>
                    <a:pt x="5538" y="6394"/>
                    <a:pt x="1377" y="1096"/>
                  </a:cubicBezTo>
                  <a:close/>
                  <a:moveTo>
                    <a:pt x="376" y="1"/>
                  </a:moveTo>
                  <a:cubicBezTo>
                    <a:pt x="154" y="1"/>
                    <a:pt x="1" y="287"/>
                    <a:pt x="149" y="527"/>
                  </a:cubicBezTo>
                  <a:cubicBezTo>
                    <a:pt x="6311" y="8100"/>
                    <a:pt x="11610" y="16354"/>
                    <a:pt x="15976" y="25064"/>
                  </a:cubicBezTo>
                  <a:cubicBezTo>
                    <a:pt x="16029" y="25170"/>
                    <a:pt x="16114" y="25214"/>
                    <a:pt x="16216" y="25214"/>
                  </a:cubicBezTo>
                  <a:cubicBezTo>
                    <a:pt x="16288" y="25214"/>
                    <a:pt x="16369" y="25192"/>
                    <a:pt x="16453" y="25155"/>
                  </a:cubicBezTo>
                  <a:cubicBezTo>
                    <a:pt x="17857" y="23436"/>
                    <a:pt x="19348" y="21822"/>
                    <a:pt x="20925" y="20294"/>
                  </a:cubicBezTo>
                  <a:lnTo>
                    <a:pt x="20925" y="20294"/>
                  </a:lnTo>
                  <a:cubicBezTo>
                    <a:pt x="20885" y="20419"/>
                    <a:pt x="20923" y="20578"/>
                    <a:pt x="21092" y="20698"/>
                  </a:cubicBezTo>
                  <a:cubicBezTo>
                    <a:pt x="23730" y="22608"/>
                    <a:pt x="26391" y="24677"/>
                    <a:pt x="28847" y="26860"/>
                  </a:cubicBezTo>
                  <a:cubicBezTo>
                    <a:pt x="28960" y="26951"/>
                    <a:pt x="29051" y="26951"/>
                    <a:pt x="29142" y="26951"/>
                  </a:cubicBezTo>
                  <a:cubicBezTo>
                    <a:pt x="29209" y="26984"/>
                    <a:pt x="29291" y="27005"/>
                    <a:pt x="29368" y="27005"/>
                  </a:cubicBezTo>
                  <a:cubicBezTo>
                    <a:pt x="29501" y="27005"/>
                    <a:pt x="29620" y="26942"/>
                    <a:pt x="29620" y="26769"/>
                  </a:cubicBezTo>
                  <a:cubicBezTo>
                    <a:pt x="29620" y="26473"/>
                    <a:pt x="29529" y="26201"/>
                    <a:pt x="29529" y="25905"/>
                  </a:cubicBezTo>
                  <a:lnTo>
                    <a:pt x="29529" y="25905"/>
                  </a:lnTo>
                  <a:cubicBezTo>
                    <a:pt x="29612" y="25998"/>
                    <a:pt x="29713" y="26049"/>
                    <a:pt x="29799" y="26049"/>
                  </a:cubicBezTo>
                  <a:cubicBezTo>
                    <a:pt x="29902" y="26049"/>
                    <a:pt x="29984" y="25975"/>
                    <a:pt x="29984" y="25814"/>
                  </a:cubicBezTo>
                  <a:cubicBezTo>
                    <a:pt x="30757" y="20788"/>
                    <a:pt x="31598" y="15877"/>
                    <a:pt x="32553" y="10851"/>
                  </a:cubicBezTo>
                  <a:lnTo>
                    <a:pt x="32644" y="10851"/>
                  </a:lnTo>
                  <a:cubicBezTo>
                    <a:pt x="35214" y="10192"/>
                    <a:pt x="37579" y="9146"/>
                    <a:pt x="39944" y="7918"/>
                  </a:cubicBezTo>
                  <a:cubicBezTo>
                    <a:pt x="40126" y="7827"/>
                    <a:pt x="40126" y="7440"/>
                    <a:pt x="39853" y="7440"/>
                  </a:cubicBezTo>
                  <a:cubicBezTo>
                    <a:pt x="27050" y="4211"/>
                    <a:pt x="14066" y="1846"/>
                    <a:pt x="990" y="232"/>
                  </a:cubicBezTo>
                  <a:lnTo>
                    <a:pt x="899" y="232"/>
                  </a:lnTo>
                  <a:cubicBezTo>
                    <a:pt x="808" y="141"/>
                    <a:pt x="626" y="141"/>
                    <a:pt x="536" y="50"/>
                  </a:cubicBezTo>
                  <a:cubicBezTo>
                    <a:pt x="481" y="16"/>
                    <a:pt x="426" y="1"/>
                    <a:pt x="3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6330775" y="4255930"/>
              <a:ext cx="926148" cy="636411"/>
            </a:xfrm>
            <a:custGeom>
              <a:avLst/>
              <a:gdLst/>
              <a:ahLst/>
              <a:cxnLst/>
              <a:rect l="l" t="t" r="r" b="b"/>
              <a:pathLst>
                <a:path w="33672" h="23138" extrusionOk="0">
                  <a:moveTo>
                    <a:pt x="14058" y="9512"/>
                  </a:moveTo>
                  <a:cubicBezTo>
                    <a:pt x="14604" y="9512"/>
                    <a:pt x="15128" y="9791"/>
                    <a:pt x="15570" y="10233"/>
                  </a:cubicBezTo>
                  <a:cubicBezTo>
                    <a:pt x="16412" y="11075"/>
                    <a:pt x="16980" y="12212"/>
                    <a:pt x="17185" y="13439"/>
                  </a:cubicBezTo>
                  <a:cubicBezTo>
                    <a:pt x="17458" y="14486"/>
                    <a:pt x="17367" y="15622"/>
                    <a:pt x="17185" y="16669"/>
                  </a:cubicBezTo>
                  <a:cubicBezTo>
                    <a:pt x="15184" y="16100"/>
                    <a:pt x="13478" y="14781"/>
                    <a:pt x="12728" y="12689"/>
                  </a:cubicBezTo>
                  <a:cubicBezTo>
                    <a:pt x="12523" y="11939"/>
                    <a:pt x="12250" y="10597"/>
                    <a:pt x="12819" y="10028"/>
                  </a:cubicBezTo>
                  <a:cubicBezTo>
                    <a:pt x="13228" y="9668"/>
                    <a:pt x="13649" y="9512"/>
                    <a:pt x="14058" y="9512"/>
                  </a:cubicBezTo>
                  <a:close/>
                  <a:moveTo>
                    <a:pt x="33387" y="0"/>
                  </a:moveTo>
                  <a:cubicBezTo>
                    <a:pt x="33245" y="0"/>
                    <a:pt x="33103" y="91"/>
                    <a:pt x="33103" y="273"/>
                  </a:cubicBezTo>
                  <a:cubicBezTo>
                    <a:pt x="32421" y="5481"/>
                    <a:pt x="31284" y="10984"/>
                    <a:pt x="27213" y="14576"/>
                  </a:cubicBezTo>
                  <a:cubicBezTo>
                    <a:pt x="25450" y="16128"/>
                    <a:pt x="22660" y="17106"/>
                    <a:pt x="19948" y="17106"/>
                  </a:cubicBezTo>
                  <a:cubicBezTo>
                    <a:pt x="19163" y="17106"/>
                    <a:pt x="18385" y="17024"/>
                    <a:pt x="17640" y="16850"/>
                  </a:cubicBezTo>
                  <a:cubicBezTo>
                    <a:pt x="18208" y="14872"/>
                    <a:pt x="17935" y="12689"/>
                    <a:pt x="16798" y="10893"/>
                  </a:cubicBezTo>
                  <a:cubicBezTo>
                    <a:pt x="16188" y="9968"/>
                    <a:pt x="15066" y="8666"/>
                    <a:pt x="13897" y="8666"/>
                  </a:cubicBezTo>
                  <a:cubicBezTo>
                    <a:pt x="13629" y="8666"/>
                    <a:pt x="13359" y="8735"/>
                    <a:pt x="13092" y="8891"/>
                  </a:cubicBezTo>
                  <a:cubicBezTo>
                    <a:pt x="11500" y="10028"/>
                    <a:pt x="11864" y="12416"/>
                    <a:pt x="12728" y="13826"/>
                  </a:cubicBezTo>
                  <a:cubicBezTo>
                    <a:pt x="13660" y="15441"/>
                    <a:pt x="15275" y="16578"/>
                    <a:pt x="16980" y="17146"/>
                  </a:cubicBezTo>
                  <a:cubicBezTo>
                    <a:pt x="16503" y="18670"/>
                    <a:pt x="15570" y="19989"/>
                    <a:pt x="14229" y="20944"/>
                  </a:cubicBezTo>
                  <a:cubicBezTo>
                    <a:pt x="12638" y="22065"/>
                    <a:pt x="10898" y="22563"/>
                    <a:pt x="9165" y="22563"/>
                  </a:cubicBezTo>
                  <a:cubicBezTo>
                    <a:pt x="5942" y="22563"/>
                    <a:pt x="2744" y="20839"/>
                    <a:pt x="585" y="18192"/>
                  </a:cubicBezTo>
                  <a:cubicBezTo>
                    <a:pt x="538" y="18117"/>
                    <a:pt x="473" y="18086"/>
                    <a:pt x="406" y="18086"/>
                  </a:cubicBezTo>
                  <a:cubicBezTo>
                    <a:pt x="210" y="18086"/>
                    <a:pt x="1" y="18352"/>
                    <a:pt x="221" y="18556"/>
                  </a:cubicBezTo>
                  <a:cubicBezTo>
                    <a:pt x="2412" y="21291"/>
                    <a:pt x="5695" y="23137"/>
                    <a:pt x="9095" y="23137"/>
                  </a:cubicBezTo>
                  <a:cubicBezTo>
                    <a:pt x="10529" y="23137"/>
                    <a:pt x="11984" y="22809"/>
                    <a:pt x="13387" y="22081"/>
                  </a:cubicBezTo>
                  <a:cubicBezTo>
                    <a:pt x="15366" y="21126"/>
                    <a:pt x="16798" y="19329"/>
                    <a:pt x="17549" y="17328"/>
                  </a:cubicBezTo>
                  <a:cubicBezTo>
                    <a:pt x="18486" y="17560"/>
                    <a:pt x="19468" y="17677"/>
                    <a:pt x="20446" y="17677"/>
                  </a:cubicBezTo>
                  <a:cubicBezTo>
                    <a:pt x="22246" y="17677"/>
                    <a:pt x="24035" y="17282"/>
                    <a:pt x="25508" y="16487"/>
                  </a:cubicBezTo>
                  <a:cubicBezTo>
                    <a:pt x="31284" y="13258"/>
                    <a:pt x="32898" y="6345"/>
                    <a:pt x="33671" y="273"/>
                  </a:cubicBezTo>
                  <a:cubicBezTo>
                    <a:pt x="33671" y="91"/>
                    <a:pt x="33529" y="0"/>
                    <a:pt x="33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731675" y="1752600"/>
            <a:ext cx="3579900" cy="28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aleway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2C2C2C"/>
              </a:buClr>
              <a:buSzPts val="1200"/>
              <a:buFont typeface="Raleway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2C2C2C"/>
              </a:buClr>
              <a:buSzPts val="1200"/>
              <a:buFont typeface="Raleway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2C2C2C"/>
              </a:buClr>
              <a:buSzPts val="1200"/>
              <a:buFont typeface="Raleway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2C2C2C"/>
              </a:buClr>
              <a:buSzPts val="1200"/>
              <a:buFont typeface="Raleway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2C2C2C"/>
              </a:buClr>
              <a:buSzPts val="1200"/>
              <a:buFont typeface="Raleway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2C2C2C"/>
              </a:buClr>
              <a:buSzPts val="1200"/>
              <a:buFont typeface="Raleway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2C2C2C"/>
              </a:buClr>
              <a:buSzPts val="1200"/>
              <a:buFont typeface="Raleway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2C2C2C"/>
              </a:buClr>
              <a:buSzPts val="1200"/>
              <a:buFont typeface="Raleway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4832400" y="1752600"/>
            <a:ext cx="3579900" cy="28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722375" y="1181100"/>
            <a:ext cx="77040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7" name="Google Shape;37;p5"/>
          <p:cNvGrpSpPr/>
          <p:nvPr/>
        </p:nvGrpSpPr>
        <p:grpSpPr>
          <a:xfrm>
            <a:off x="639253" y="2696720"/>
            <a:ext cx="1789699" cy="1965705"/>
            <a:chOff x="639253" y="2696720"/>
            <a:chExt cx="1789699" cy="1965705"/>
          </a:xfrm>
        </p:grpSpPr>
        <p:sp>
          <p:nvSpPr>
            <p:cNvPr id="38" name="Google Shape;38;p5"/>
            <p:cNvSpPr/>
            <p:nvPr/>
          </p:nvSpPr>
          <p:spPr>
            <a:xfrm rot="-5400000">
              <a:off x="-271502" y="3664122"/>
              <a:ext cx="1965705" cy="30900"/>
            </a:xfrm>
            <a:custGeom>
              <a:avLst/>
              <a:gdLst/>
              <a:ahLst/>
              <a:cxnLst/>
              <a:rect l="l" t="t" r="r" b="b"/>
              <a:pathLst>
                <a:path w="43919" h="1236" extrusionOk="0">
                  <a:moveTo>
                    <a:pt x="27110" y="1"/>
                  </a:moveTo>
                  <a:cubicBezTo>
                    <a:pt x="24215" y="1"/>
                    <a:pt x="21301" y="1"/>
                    <a:pt x="18386" y="80"/>
                  </a:cubicBezTo>
                  <a:cubicBezTo>
                    <a:pt x="15551" y="260"/>
                    <a:pt x="12816" y="500"/>
                    <a:pt x="9982" y="679"/>
                  </a:cubicBezTo>
                  <a:cubicBezTo>
                    <a:pt x="8476" y="791"/>
                    <a:pt x="6966" y="868"/>
                    <a:pt x="5464" y="868"/>
                  </a:cubicBezTo>
                  <a:cubicBezTo>
                    <a:pt x="3740" y="868"/>
                    <a:pt x="2025" y="766"/>
                    <a:pt x="340" y="500"/>
                  </a:cubicBezTo>
                  <a:cubicBezTo>
                    <a:pt x="80" y="500"/>
                    <a:pt x="0" y="759"/>
                    <a:pt x="260" y="839"/>
                  </a:cubicBezTo>
                  <a:cubicBezTo>
                    <a:pt x="1991" y="1129"/>
                    <a:pt x="3739" y="1236"/>
                    <a:pt x="5495" y="1236"/>
                  </a:cubicBezTo>
                  <a:cubicBezTo>
                    <a:pt x="9306" y="1236"/>
                    <a:pt x="13156" y="732"/>
                    <a:pt x="16969" y="500"/>
                  </a:cubicBezTo>
                  <a:cubicBezTo>
                    <a:pt x="19492" y="355"/>
                    <a:pt x="22036" y="309"/>
                    <a:pt x="24582" y="309"/>
                  </a:cubicBezTo>
                  <a:cubicBezTo>
                    <a:pt x="27655" y="309"/>
                    <a:pt x="30731" y="376"/>
                    <a:pt x="33778" y="420"/>
                  </a:cubicBezTo>
                  <a:lnTo>
                    <a:pt x="43679" y="420"/>
                  </a:lnTo>
                  <a:cubicBezTo>
                    <a:pt x="43919" y="420"/>
                    <a:pt x="43919" y="80"/>
                    <a:pt x="43679" y="80"/>
                  </a:cubicBezTo>
                  <a:cubicBezTo>
                    <a:pt x="38189" y="80"/>
                    <a:pt x="32600" y="1"/>
                    <a:pt x="2711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 rot="10800000">
              <a:off x="639253" y="4603450"/>
              <a:ext cx="1789699" cy="30900"/>
            </a:xfrm>
            <a:custGeom>
              <a:avLst/>
              <a:gdLst/>
              <a:ahLst/>
              <a:cxnLst/>
              <a:rect l="l" t="t" r="r" b="b"/>
              <a:pathLst>
                <a:path w="43919" h="1236" extrusionOk="0">
                  <a:moveTo>
                    <a:pt x="27110" y="1"/>
                  </a:moveTo>
                  <a:cubicBezTo>
                    <a:pt x="24215" y="1"/>
                    <a:pt x="21301" y="1"/>
                    <a:pt x="18386" y="80"/>
                  </a:cubicBezTo>
                  <a:cubicBezTo>
                    <a:pt x="15551" y="260"/>
                    <a:pt x="12816" y="500"/>
                    <a:pt x="9982" y="679"/>
                  </a:cubicBezTo>
                  <a:cubicBezTo>
                    <a:pt x="8476" y="791"/>
                    <a:pt x="6966" y="868"/>
                    <a:pt x="5464" y="868"/>
                  </a:cubicBezTo>
                  <a:cubicBezTo>
                    <a:pt x="3740" y="868"/>
                    <a:pt x="2025" y="766"/>
                    <a:pt x="340" y="500"/>
                  </a:cubicBezTo>
                  <a:cubicBezTo>
                    <a:pt x="80" y="500"/>
                    <a:pt x="0" y="759"/>
                    <a:pt x="260" y="839"/>
                  </a:cubicBezTo>
                  <a:cubicBezTo>
                    <a:pt x="1991" y="1129"/>
                    <a:pt x="3739" y="1236"/>
                    <a:pt x="5495" y="1236"/>
                  </a:cubicBezTo>
                  <a:cubicBezTo>
                    <a:pt x="9306" y="1236"/>
                    <a:pt x="13156" y="732"/>
                    <a:pt x="16969" y="500"/>
                  </a:cubicBezTo>
                  <a:cubicBezTo>
                    <a:pt x="19492" y="355"/>
                    <a:pt x="22036" y="309"/>
                    <a:pt x="24582" y="309"/>
                  </a:cubicBezTo>
                  <a:cubicBezTo>
                    <a:pt x="27655" y="309"/>
                    <a:pt x="30731" y="376"/>
                    <a:pt x="33778" y="420"/>
                  </a:cubicBezTo>
                  <a:lnTo>
                    <a:pt x="43679" y="420"/>
                  </a:lnTo>
                  <a:cubicBezTo>
                    <a:pt x="43919" y="420"/>
                    <a:pt x="43919" y="80"/>
                    <a:pt x="43679" y="80"/>
                  </a:cubicBezTo>
                  <a:cubicBezTo>
                    <a:pt x="38189" y="80"/>
                    <a:pt x="32600" y="1"/>
                    <a:pt x="2711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5"/>
          <p:cNvGrpSpPr/>
          <p:nvPr/>
        </p:nvGrpSpPr>
        <p:grpSpPr>
          <a:xfrm rot="10800000">
            <a:off x="6697153" y="763145"/>
            <a:ext cx="1789699" cy="1965705"/>
            <a:chOff x="639253" y="2696720"/>
            <a:chExt cx="1789699" cy="1965705"/>
          </a:xfrm>
        </p:grpSpPr>
        <p:sp>
          <p:nvSpPr>
            <p:cNvPr id="41" name="Google Shape;41;p5"/>
            <p:cNvSpPr/>
            <p:nvPr/>
          </p:nvSpPr>
          <p:spPr>
            <a:xfrm rot="-5400000">
              <a:off x="-271502" y="3664122"/>
              <a:ext cx="1965705" cy="30900"/>
            </a:xfrm>
            <a:custGeom>
              <a:avLst/>
              <a:gdLst/>
              <a:ahLst/>
              <a:cxnLst/>
              <a:rect l="l" t="t" r="r" b="b"/>
              <a:pathLst>
                <a:path w="43919" h="1236" extrusionOk="0">
                  <a:moveTo>
                    <a:pt x="27110" y="1"/>
                  </a:moveTo>
                  <a:cubicBezTo>
                    <a:pt x="24215" y="1"/>
                    <a:pt x="21301" y="1"/>
                    <a:pt x="18386" y="80"/>
                  </a:cubicBezTo>
                  <a:cubicBezTo>
                    <a:pt x="15551" y="260"/>
                    <a:pt x="12816" y="500"/>
                    <a:pt x="9982" y="679"/>
                  </a:cubicBezTo>
                  <a:cubicBezTo>
                    <a:pt x="8476" y="791"/>
                    <a:pt x="6966" y="868"/>
                    <a:pt x="5464" y="868"/>
                  </a:cubicBezTo>
                  <a:cubicBezTo>
                    <a:pt x="3740" y="868"/>
                    <a:pt x="2025" y="766"/>
                    <a:pt x="340" y="500"/>
                  </a:cubicBezTo>
                  <a:cubicBezTo>
                    <a:pt x="80" y="500"/>
                    <a:pt x="0" y="759"/>
                    <a:pt x="260" y="839"/>
                  </a:cubicBezTo>
                  <a:cubicBezTo>
                    <a:pt x="1991" y="1129"/>
                    <a:pt x="3739" y="1236"/>
                    <a:pt x="5495" y="1236"/>
                  </a:cubicBezTo>
                  <a:cubicBezTo>
                    <a:pt x="9306" y="1236"/>
                    <a:pt x="13156" y="732"/>
                    <a:pt x="16969" y="500"/>
                  </a:cubicBezTo>
                  <a:cubicBezTo>
                    <a:pt x="19492" y="355"/>
                    <a:pt x="22036" y="309"/>
                    <a:pt x="24582" y="309"/>
                  </a:cubicBezTo>
                  <a:cubicBezTo>
                    <a:pt x="27655" y="309"/>
                    <a:pt x="30731" y="376"/>
                    <a:pt x="33778" y="420"/>
                  </a:cubicBezTo>
                  <a:lnTo>
                    <a:pt x="43679" y="420"/>
                  </a:lnTo>
                  <a:cubicBezTo>
                    <a:pt x="43919" y="420"/>
                    <a:pt x="43919" y="80"/>
                    <a:pt x="43679" y="80"/>
                  </a:cubicBezTo>
                  <a:cubicBezTo>
                    <a:pt x="38189" y="80"/>
                    <a:pt x="32600" y="1"/>
                    <a:pt x="2711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 rot="10800000">
              <a:off x="639253" y="4603450"/>
              <a:ext cx="1789699" cy="30900"/>
            </a:xfrm>
            <a:custGeom>
              <a:avLst/>
              <a:gdLst/>
              <a:ahLst/>
              <a:cxnLst/>
              <a:rect l="l" t="t" r="r" b="b"/>
              <a:pathLst>
                <a:path w="43919" h="1236" extrusionOk="0">
                  <a:moveTo>
                    <a:pt x="27110" y="1"/>
                  </a:moveTo>
                  <a:cubicBezTo>
                    <a:pt x="24215" y="1"/>
                    <a:pt x="21301" y="1"/>
                    <a:pt x="18386" y="80"/>
                  </a:cubicBezTo>
                  <a:cubicBezTo>
                    <a:pt x="15551" y="260"/>
                    <a:pt x="12816" y="500"/>
                    <a:pt x="9982" y="679"/>
                  </a:cubicBezTo>
                  <a:cubicBezTo>
                    <a:pt x="8476" y="791"/>
                    <a:pt x="6966" y="868"/>
                    <a:pt x="5464" y="868"/>
                  </a:cubicBezTo>
                  <a:cubicBezTo>
                    <a:pt x="3740" y="868"/>
                    <a:pt x="2025" y="766"/>
                    <a:pt x="340" y="500"/>
                  </a:cubicBezTo>
                  <a:cubicBezTo>
                    <a:pt x="80" y="500"/>
                    <a:pt x="0" y="759"/>
                    <a:pt x="260" y="839"/>
                  </a:cubicBezTo>
                  <a:cubicBezTo>
                    <a:pt x="1991" y="1129"/>
                    <a:pt x="3739" y="1236"/>
                    <a:pt x="5495" y="1236"/>
                  </a:cubicBezTo>
                  <a:cubicBezTo>
                    <a:pt x="9306" y="1236"/>
                    <a:pt x="13156" y="732"/>
                    <a:pt x="16969" y="500"/>
                  </a:cubicBezTo>
                  <a:cubicBezTo>
                    <a:pt x="19492" y="355"/>
                    <a:pt x="22036" y="309"/>
                    <a:pt x="24582" y="309"/>
                  </a:cubicBezTo>
                  <a:cubicBezTo>
                    <a:pt x="27655" y="309"/>
                    <a:pt x="30731" y="376"/>
                    <a:pt x="33778" y="420"/>
                  </a:cubicBezTo>
                  <a:lnTo>
                    <a:pt x="43679" y="420"/>
                  </a:lnTo>
                  <a:cubicBezTo>
                    <a:pt x="43919" y="420"/>
                    <a:pt x="43919" y="80"/>
                    <a:pt x="43679" y="80"/>
                  </a:cubicBezTo>
                  <a:cubicBezTo>
                    <a:pt x="38189" y="80"/>
                    <a:pt x="32600" y="1"/>
                    <a:pt x="2711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5"/>
          <p:cNvGrpSpPr/>
          <p:nvPr/>
        </p:nvGrpSpPr>
        <p:grpSpPr>
          <a:xfrm rot="1025683">
            <a:off x="389520" y="227126"/>
            <a:ext cx="1101119" cy="1008499"/>
            <a:chOff x="29682" y="3792333"/>
            <a:chExt cx="1232114" cy="1128475"/>
          </a:xfrm>
        </p:grpSpPr>
        <p:sp>
          <p:nvSpPr>
            <p:cNvPr id="44" name="Google Shape;44;p5"/>
            <p:cNvSpPr/>
            <p:nvPr/>
          </p:nvSpPr>
          <p:spPr>
            <a:xfrm>
              <a:off x="676408" y="3940695"/>
              <a:ext cx="377809" cy="382815"/>
            </a:xfrm>
            <a:custGeom>
              <a:avLst/>
              <a:gdLst/>
              <a:ahLst/>
              <a:cxnLst/>
              <a:rect l="l" t="t" r="r" b="b"/>
              <a:pathLst>
                <a:path w="13736" h="13918" extrusionOk="0">
                  <a:moveTo>
                    <a:pt x="8437" y="0"/>
                  </a:moveTo>
                  <a:lnTo>
                    <a:pt x="8437" y="0"/>
                  </a:lnTo>
                  <a:cubicBezTo>
                    <a:pt x="6163" y="1979"/>
                    <a:pt x="3889" y="4071"/>
                    <a:pt x="1615" y="6049"/>
                  </a:cubicBezTo>
                  <a:cubicBezTo>
                    <a:pt x="1138" y="6527"/>
                    <a:pt x="569" y="7095"/>
                    <a:pt x="273" y="7755"/>
                  </a:cubicBezTo>
                  <a:cubicBezTo>
                    <a:pt x="1" y="8619"/>
                    <a:pt x="273" y="9665"/>
                    <a:pt x="751" y="10415"/>
                  </a:cubicBezTo>
                  <a:cubicBezTo>
                    <a:pt x="1706" y="12030"/>
                    <a:pt x="3321" y="12962"/>
                    <a:pt x="4912" y="13917"/>
                  </a:cubicBezTo>
                  <a:lnTo>
                    <a:pt x="5026" y="13917"/>
                  </a:lnTo>
                  <a:cubicBezTo>
                    <a:pt x="8141" y="11257"/>
                    <a:pt x="11166" y="8619"/>
                    <a:pt x="13735" y="5481"/>
                  </a:cubicBezTo>
                  <a:lnTo>
                    <a:pt x="13735" y="5481"/>
                  </a:lnTo>
                  <a:cubicBezTo>
                    <a:pt x="13405" y="5663"/>
                    <a:pt x="13052" y="5749"/>
                    <a:pt x="12703" y="5749"/>
                  </a:cubicBezTo>
                  <a:cubicBezTo>
                    <a:pt x="12139" y="5749"/>
                    <a:pt x="11587" y="5524"/>
                    <a:pt x="11166" y="5117"/>
                  </a:cubicBezTo>
                  <a:cubicBezTo>
                    <a:pt x="10506" y="4548"/>
                    <a:pt x="10324" y="3411"/>
                    <a:pt x="10802" y="2638"/>
                  </a:cubicBezTo>
                  <a:lnTo>
                    <a:pt x="10802" y="2638"/>
                  </a:lnTo>
                  <a:cubicBezTo>
                    <a:pt x="10564" y="2729"/>
                    <a:pt x="10319" y="2773"/>
                    <a:pt x="10077" y="2773"/>
                  </a:cubicBezTo>
                  <a:cubicBezTo>
                    <a:pt x="9536" y="2773"/>
                    <a:pt x="9012" y="2554"/>
                    <a:pt x="8619" y="2161"/>
                  </a:cubicBezTo>
                  <a:cubicBezTo>
                    <a:pt x="8141" y="1592"/>
                    <a:pt x="8050" y="660"/>
                    <a:pt x="8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97867" y="4458147"/>
              <a:ext cx="393432" cy="394504"/>
            </a:xfrm>
            <a:custGeom>
              <a:avLst/>
              <a:gdLst/>
              <a:ahLst/>
              <a:cxnLst/>
              <a:rect l="l" t="t" r="r" b="b"/>
              <a:pathLst>
                <a:path w="14304" h="14343" extrusionOk="0">
                  <a:moveTo>
                    <a:pt x="9273" y="0"/>
                  </a:moveTo>
                  <a:cubicBezTo>
                    <a:pt x="7883" y="0"/>
                    <a:pt x="6501" y="366"/>
                    <a:pt x="5298" y="1085"/>
                  </a:cubicBezTo>
                  <a:cubicBezTo>
                    <a:pt x="6345" y="1085"/>
                    <a:pt x="7391" y="1267"/>
                    <a:pt x="8323" y="1539"/>
                  </a:cubicBezTo>
                  <a:cubicBezTo>
                    <a:pt x="8709" y="1653"/>
                    <a:pt x="9096" y="1835"/>
                    <a:pt x="9096" y="2222"/>
                  </a:cubicBezTo>
                  <a:cubicBezTo>
                    <a:pt x="9096" y="2404"/>
                    <a:pt x="9005" y="2586"/>
                    <a:pt x="8891" y="2790"/>
                  </a:cubicBezTo>
                  <a:cubicBezTo>
                    <a:pt x="7663" y="4200"/>
                    <a:pt x="6345" y="5519"/>
                    <a:pt x="4912" y="6656"/>
                  </a:cubicBezTo>
                  <a:cubicBezTo>
                    <a:pt x="3889" y="7429"/>
                    <a:pt x="2843" y="8089"/>
                    <a:pt x="1978" y="9044"/>
                  </a:cubicBezTo>
                  <a:cubicBezTo>
                    <a:pt x="841" y="10272"/>
                    <a:pt x="182" y="11886"/>
                    <a:pt x="0" y="13592"/>
                  </a:cubicBezTo>
                  <a:cubicBezTo>
                    <a:pt x="0" y="13865"/>
                    <a:pt x="91" y="14251"/>
                    <a:pt x="364" y="14342"/>
                  </a:cubicBezTo>
                  <a:cubicBezTo>
                    <a:pt x="569" y="14342"/>
                    <a:pt x="660" y="14251"/>
                    <a:pt x="750" y="14160"/>
                  </a:cubicBezTo>
                  <a:cubicBezTo>
                    <a:pt x="3024" y="12637"/>
                    <a:pt x="5298" y="11022"/>
                    <a:pt x="7572" y="9498"/>
                  </a:cubicBezTo>
                  <a:cubicBezTo>
                    <a:pt x="7891" y="9256"/>
                    <a:pt x="8290" y="9044"/>
                    <a:pt x="8662" y="9044"/>
                  </a:cubicBezTo>
                  <a:cubicBezTo>
                    <a:pt x="8848" y="9044"/>
                    <a:pt x="9028" y="9097"/>
                    <a:pt x="9187" y="9226"/>
                  </a:cubicBezTo>
                  <a:cubicBezTo>
                    <a:pt x="9574" y="9612"/>
                    <a:pt x="9369" y="10272"/>
                    <a:pt x="9278" y="10749"/>
                  </a:cubicBezTo>
                  <a:cubicBezTo>
                    <a:pt x="9278" y="11245"/>
                    <a:pt x="9503" y="11811"/>
                    <a:pt x="9863" y="11811"/>
                  </a:cubicBezTo>
                  <a:cubicBezTo>
                    <a:pt x="9915" y="11811"/>
                    <a:pt x="9970" y="11799"/>
                    <a:pt x="10028" y="11772"/>
                  </a:cubicBezTo>
                  <a:cubicBezTo>
                    <a:pt x="10233" y="11772"/>
                    <a:pt x="10324" y="11591"/>
                    <a:pt x="10415" y="11500"/>
                  </a:cubicBezTo>
                  <a:cubicBezTo>
                    <a:pt x="12302" y="9135"/>
                    <a:pt x="14303" y="6383"/>
                    <a:pt x="14122" y="3245"/>
                  </a:cubicBezTo>
                  <a:cubicBezTo>
                    <a:pt x="14122" y="2222"/>
                    <a:pt x="13644" y="971"/>
                    <a:pt x="12598" y="516"/>
                  </a:cubicBezTo>
                  <a:lnTo>
                    <a:pt x="12302" y="607"/>
                  </a:lnTo>
                  <a:cubicBezTo>
                    <a:pt x="11335" y="201"/>
                    <a:pt x="10302" y="0"/>
                    <a:pt x="92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295491" y="4484827"/>
              <a:ext cx="180158" cy="196743"/>
            </a:xfrm>
            <a:custGeom>
              <a:avLst/>
              <a:gdLst/>
              <a:ahLst/>
              <a:cxnLst/>
              <a:rect l="l" t="t" r="r" b="b"/>
              <a:pathLst>
                <a:path w="6550" h="7153" extrusionOk="0">
                  <a:moveTo>
                    <a:pt x="5981" y="1"/>
                  </a:moveTo>
                  <a:lnTo>
                    <a:pt x="5800" y="206"/>
                  </a:lnTo>
                  <a:cubicBezTo>
                    <a:pt x="3526" y="1138"/>
                    <a:pt x="1524" y="2957"/>
                    <a:pt x="297" y="5117"/>
                  </a:cubicBezTo>
                  <a:cubicBezTo>
                    <a:pt x="206" y="5413"/>
                    <a:pt x="1" y="5800"/>
                    <a:pt x="297" y="5982"/>
                  </a:cubicBezTo>
                  <a:cubicBezTo>
                    <a:pt x="363" y="6082"/>
                    <a:pt x="470" y="6121"/>
                    <a:pt x="593" y="6121"/>
                  </a:cubicBezTo>
                  <a:cubicBezTo>
                    <a:pt x="805" y="6121"/>
                    <a:pt x="1065" y="6006"/>
                    <a:pt x="1252" y="5891"/>
                  </a:cubicBezTo>
                  <a:cubicBezTo>
                    <a:pt x="1430" y="5697"/>
                    <a:pt x="1697" y="5552"/>
                    <a:pt x="1937" y="5552"/>
                  </a:cubicBezTo>
                  <a:cubicBezTo>
                    <a:pt x="2063" y="5552"/>
                    <a:pt x="2181" y="5592"/>
                    <a:pt x="2275" y="5686"/>
                  </a:cubicBezTo>
                  <a:cubicBezTo>
                    <a:pt x="2571" y="5982"/>
                    <a:pt x="2275" y="6459"/>
                    <a:pt x="2480" y="6823"/>
                  </a:cubicBezTo>
                  <a:cubicBezTo>
                    <a:pt x="2548" y="7046"/>
                    <a:pt x="2785" y="7152"/>
                    <a:pt x="3014" y="7152"/>
                  </a:cubicBezTo>
                  <a:cubicBezTo>
                    <a:pt x="3089" y="7152"/>
                    <a:pt x="3163" y="7141"/>
                    <a:pt x="3230" y="7119"/>
                  </a:cubicBezTo>
                  <a:cubicBezTo>
                    <a:pt x="3412" y="7028"/>
                    <a:pt x="3707" y="6823"/>
                    <a:pt x="3889" y="6641"/>
                  </a:cubicBezTo>
                  <a:cubicBezTo>
                    <a:pt x="4844" y="5595"/>
                    <a:pt x="5504" y="4276"/>
                    <a:pt x="5981" y="2957"/>
                  </a:cubicBezTo>
                  <a:cubicBezTo>
                    <a:pt x="6368" y="2002"/>
                    <a:pt x="6550" y="865"/>
                    <a:pt x="59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509397" y="4229663"/>
              <a:ext cx="208323" cy="263333"/>
            </a:xfrm>
            <a:custGeom>
              <a:avLst/>
              <a:gdLst/>
              <a:ahLst/>
              <a:cxnLst/>
              <a:rect l="l" t="t" r="r" b="b"/>
              <a:pathLst>
                <a:path w="7574" h="9574" extrusionOk="0">
                  <a:moveTo>
                    <a:pt x="3412" y="0"/>
                  </a:moveTo>
                  <a:cubicBezTo>
                    <a:pt x="2184" y="1046"/>
                    <a:pt x="1138" y="2274"/>
                    <a:pt x="388" y="3707"/>
                  </a:cubicBezTo>
                  <a:cubicBezTo>
                    <a:pt x="297" y="3889"/>
                    <a:pt x="92" y="4162"/>
                    <a:pt x="92" y="4457"/>
                  </a:cubicBezTo>
                  <a:cubicBezTo>
                    <a:pt x="1" y="4844"/>
                    <a:pt x="92" y="5117"/>
                    <a:pt x="183" y="5503"/>
                  </a:cubicBezTo>
                  <a:cubicBezTo>
                    <a:pt x="751" y="7118"/>
                    <a:pt x="2184" y="8255"/>
                    <a:pt x="3503" y="9278"/>
                  </a:cubicBezTo>
                  <a:lnTo>
                    <a:pt x="4071" y="9574"/>
                  </a:lnTo>
                  <a:cubicBezTo>
                    <a:pt x="5413" y="9096"/>
                    <a:pt x="6641" y="8141"/>
                    <a:pt x="7391" y="6913"/>
                  </a:cubicBezTo>
                  <a:cubicBezTo>
                    <a:pt x="7482" y="6822"/>
                    <a:pt x="7573" y="6640"/>
                    <a:pt x="7573" y="6436"/>
                  </a:cubicBezTo>
                  <a:cubicBezTo>
                    <a:pt x="7573" y="6163"/>
                    <a:pt x="7210" y="5867"/>
                    <a:pt x="6914" y="5685"/>
                  </a:cubicBezTo>
                  <a:cubicBezTo>
                    <a:pt x="5413" y="4730"/>
                    <a:pt x="4640" y="2843"/>
                    <a:pt x="4071" y="1137"/>
                  </a:cubicBezTo>
                  <a:cubicBezTo>
                    <a:pt x="3980" y="751"/>
                    <a:pt x="3799" y="296"/>
                    <a:pt x="34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746463" y="4381023"/>
              <a:ext cx="148885" cy="234563"/>
            </a:xfrm>
            <a:custGeom>
              <a:avLst/>
              <a:gdLst/>
              <a:ahLst/>
              <a:cxnLst/>
              <a:rect l="l" t="t" r="r" b="b"/>
              <a:pathLst>
                <a:path w="5413" h="8528" extrusionOk="0">
                  <a:moveTo>
                    <a:pt x="4935" y="0"/>
                  </a:moveTo>
                  <a:lnTo>
                    <a:pt x="4935" y="0"/>
                  </a:lnTo>
                  <a:cubicBezTo>
                    <a:pt x="3320" y="1410"/>
                    <a:pt x="1706" y="2547"/>
                    <a:pt x="0" y="3684"/>
                  </a:cubicBezTo>
                  <a:lnTo>
                    <a:pt x="205" y="3980"/>
                  </a:lnTo>
                  <a:cubicBezTo>
                    <a:pt x="205" y="5480"/>
                    <a:pt x="296" y="7004"/>
                    <a:pt x="296" y="8528"/>
                  </a:cubicBezTo>
                  <a:cubicBezTo>
                    <a:pt x="1046" y="7868"/>
                    <a:pt x="1706" y="7095"/>
                    <a:pt x="2479" y="6345"/>
                  </a:cubicBezTo>
                  <a:cubicBezTo>
                    <a:pt x="3229" y="5480"/>
                    <a:pt x="4071" y="4548"/>
                    <a:pt x="4639" y="3502"/>
                  </a:cubicBezTo>
                  <a:cubicBezTo>
                    <a:pt x="5208" y="2456"/>
                    <a:pt x="5412" y="1137"/>
                    <a:pt x="49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373688" y="4088975"/>
              <a:ext cx="287125" cy="187612"/>
            </a:xfrm>
            <a:custGeom>
              <a:avLst/>
              <a:gdLst/>
              <a:ahLst/>
              <a:cxnLst/>
              <a:rect l="l" t="t" r="r" b="b"/>
              <a:pathLst>
                <a:path w="10439" h="6821" extrusionOk="0">
                  <a:moveTo>
                    <a:pt x="8694" y="1"/>
                  </a:moveTo>
                  <a:cubicBezTo>
                    <a:pt x="8488" y="1"/>
                    <a:pt x="8278" y="30"/>
                    <a:pt x="8073" y="90"/>
                  </a:cubicBezTo>
                  <a:cubicBezTo>
                    <a:pt x="7209" y="294"/>
                    <a:pt x="6549" y="863"/>
                    <a:pt x="5890" y="1522"/>
                  </a:cubicBezTo>
                  <a:cubicBezTo>
                    <a:pt x="3889" y="3319"/>
                    <a:pt x="2001" y="5115"/>
                    <a:pt x="0" y="6821"/>
                  </a:cubicBezTo>
                  <a:cubicBezTo>
                    <a:pt x="1433" y="6548"/>
                    <a:pt x="2957" y="6343"/>
                    <a:pt x="4366" y="6343"/>
                  </a:cubicBezTo>
                  <a:cubicBezTo>
                    <a:pt x="4662" y="6343"/>
                    <a:pt x="5026" y="6343"/>
                    <a:pt x="5322" y="6161"/>
                  </a:cubicBezTo>
                  <a:cubicBezTo>
                    <a:pt x="5503" y="6161"/>
                    <a:pt x="5685" y="5979"/>
                    <a:pt x="5799" y="5866"/>
                  </a:cubicBezTo>
                  <a:cubicBezTo>
                    <a:pt x="7596" y="4547"/>
                    <a:pt x="9096" y="3023"/>
                    <a:pt x="10438" y="1318"/>
                  </a:cubicBezTo>
                  <a:lnTo>
                    <a:pt x="10347" y="1045"/>
                  </a:lnTo>
                  <a:cubicBezTo>
                    <a:pt x="10116" y="370"/>
                    <a:pt x="9428" y="1"/>
                    <a:pt x="86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5"/>
            <p:cNvGrpSpPr/>
            <p:nvPr/>
          </p:nvGrpSpPr>
          <p:grpSpPr>
            <a:xfrm>
              <a:off x="29682" y="3792333"/>
              <a:ext cx="1232114" cy="1128475"/>
              <a:chOff x="29682" y="3792333"/>
              <a:chExt cx="1232114" cy="1128475"/>
            </a:xfrm>
          </p:grpSpPr>
          <p:sp>
            <p:nvSpPr>
              <p:cNvPr id="51" name="Google Shape;51;p5"/>
              <p:cNvSpPr/>
              <p:nvPr/>
            </p:nvSpPr>
            <p:spPr>
              <a:xfrm>
                <a:off x="306135" y="3792333"/>
                <a:ext cx="955661" cy="897736"/>
              </a:xfrm>
              <a:custGeom>
                <a:avLst/>
                <a:gdLst/>
                <a:ahLst/>
                <a:cxnLst/>
                <a:rect l="l" t="t" r="r" b="b"/>
                <a:pathLst>
                  <a:path w="34745" h="32639" extrusionOk="0">
                    <a:moveTo>
                      <a:pt x="31450" y="1301"/>
                    </a:moveTo>
                    <a:cubicBezTo>
                      <a:pt x="31654" y="2347"/>
                      <a:pt x="32405" y="3211"/>
                      <a:pt x="33451" y="3575"/>
                    </a:cubicBezTo>
                    <a:cubicBezTo>
                      <a:pt x="32882" y="5758"/>
                      <a:pt x="32223" y="7941"/>
                      <a:pt x="31450" y="10124"/>
                    </a:cubicBezTo>
                    <a:lnTo>
                      <a:pt x="31450" y="10306"/>
                    </a:lnTo>
                    <a:lnTo>
                      <a:pt x="31268" y="10306"/>
                    </a:lnTo>
                    <a:cubicBezTo>
                      <a:pt x="30831" y="10781"/>
                      <a:pt x="30430" y="11026"/>
                      <a:pt x="30063" y="11026"/>
                    </a:cubicBezTo>
                    <a:cubicBezTo>
                      <a:pt x="29551" y="11026"/>
                      <a:pt x="29105" y="10549"/>
                      <a:pt x="28721" y="9556"/>
                    </a:cubicBezTo>
                    <a:cubicBezTo>
                      <a:pt x="28880" y="9397"/>
                      <a:pt x="28762" y="9152"/>
                      <a:pt x="28533" y="9152"/>
                    </a:cubicBezTo>
                    <a:cubicBezTo>
                      <a:pt x="28499" y="9152"/>
                      <a:pt x="28463" y="9157"/>
                      <a:pt x="28425" y="9169"/>
                    </a:cubicBezTo>
                    <a:cubicBezTo>
                      <a:pt x="27948" y="9260"/>
                      <a:pt x="27288" y="9556"/>
                      <a:pt x="26720" y="9556"/>
                    </a:cubicBezTo>
                    <a:cubicBezTo>
                      <a:pt x="26538" y="9647"/>
                      <a:pt x="26333" y="9647"/>
                      <a:pt x="26151" y="9647"/>
                    </a:cubicBezTo>
                    <a:cubicBezTo>
                      <a:pt x="25310" y="8805"/>
                      <a:pt x="25105" y="7850"/>
                      <a:pt x="25765" y="6895"/>
                    </a:cubicBezTo>
                    <a:cubicBezTo>
                      <a:pt x="25861" y="6741"/>
                      <a:pt x="25729" y="6506"/>
                      <a:pt x="25576" y="6506"/>
                    </a:cubicBezTo>
                    <a:cubicBezTo>
                      <a:pt x="25549" y="6506"/>
                      <a:pt x="25520" y="6514"/>
                      <a:pt x="25492" y="6531"/>
                    </a:cubicBezTo>
                    <a:cubicBezTo>
                      <a:pt x="25184" y="6586"/>
                      <a:pt x="24895" y="6619"/>
                      <a:pt x="24632" y="6619"/>
                    </a:cubicBezTo>
                    <a:cubicBezTo>
                      <a:pt x="23593" y="6619"/>
                      <a:pt x="22945" y="6108"/>
                      <a:pt x="23036" y="4439"/>
                    </a:cubicBezTo>
                    <a:cubicBezTo>
                      <a:pt x="23036" y="4144"/>
                      <a:pt x="23127" y="3780"/>
                      <a:pt x="23218" y="3393"/>
                    </a:cubicBezTo>
                    <a:lnTo>
                      <a:pt x="23218" y="3211"/>
                    </a:lnTo>
                    <a:cubicBezTo>
                      <a:pt x="25969" y="2552"/>
                      <a:pt x="28721" y="1870"/>
                      <a:pt x="31450" y="1301"/>
                    </a:cubicBezTo>
                    <a:close/>
                    <a:moveTo>
                      <a:pt x="11261" y="10253"/>
                    </a:moveTo>
                    <a:cubicBezTo>
                      <a:pt x="11402" y="10253"/>
                      <a:pt x="11539" y="10270"/>
                      <a:pt x="11666" y="10306"/>
                    </a:cubicBezTo>
                    <a:cubicBezTo>
                      <a:pt x="12416" y="10511"/>
                      <a:pt x="13076" y="11170"/>
                      <a:pt x="13553" y="11648"/>
                    </a:cubicBezTo>
                    <a:cubicBezTo>
                      <a:pt x="12803" y="12398"/>
                      <a:pt x="12121" y="13149"/>
                      <a:pt x="11370" y="13922"/>
                    </a:cubicBezTo>
                    <a:cubicBezTo>
                      <a:pt x="11279" y="14104"/>
                      <a:pt x="11279" y="14195"/>
                      <a:pt x="11370" y="14286"/>
                    </a:cubicBezTo>
                    <a:lnTo>
                      <a:pt x="11370" y="14377"/>
                    </a:lnTo>
                    <a:cubicBezTo>
                      <a:pt x="11318" y="14324"/>
                      <a:pt x="11235" y="14272"/>
                      <a:pt x="11153" y="14272"/>
                    </a:cubicBezTo>
                    <a:cubicBezTo>
                      <a:pt x="11092" y="14272"/>
                      <a:pt x="11032" y="14300"/>
                      <a:pt x="10984" y="14377"/>
                    </a:cubicBezTo>
                    <a:cubicBezTo>
                      <a:pt x="10142" y="15241"/>
                      <a:pt x="9005" y="16196"/>
                      <a:pt x="7959" y="17219"/>
                    </a:cubicBezTo>
                    <a:cubicBezTo>
                      <a:pt x="5685" y="17606"/>
                      <a:pt x="3411" y="17992"/>
                      <a:pt x="1137" y="18356"/>
                    </a:cubicBezTo>
                    <a:cubicBezTo>
                      <a:pt x="2570" y="16855"/>
                      <a:pt x="4071" y="15332"/>
                      <a:pt x="5685" y="13922"/>
                    </a:cubicBezTo>
                    <a:cubicBezTo>
                      <a:pt x="6641" y="13058"/>
                      <a:pt x="7573" y="12216"/>
                      <a:pt x="8528" y="11443"/>
                    </a:cubicBezTo>
                    <a:cubicBezTo>
                      <a:pt x="9178" y="10951"/>
                      <a:pt x="10340" y="10253"/>
                      <a:pt x="11261" y="10253"/>
                    </a:cubicBezTo>
                    <a:close/>
                    <a:moveTo>
                      <a:pt x="34429" y="0"/>
                    </a:moveTo>
                    <a:cubicBezTo>
                      <a:pt x="34374" y="0"/>
                      <a:pt x="34324" y="23"/>
                      <a:pt x="34292" y="73"/>
                    </a:cubicBezTo>
                    <a:cubicBezTo>
                      <a:pt x="30517" y="937"/>
                      <a:pt x="26811" y="1779"/>
                      <a:pt x="23127" y="2643"/>
                    </a:cubicBezTo>
                    <a:cubicBezTo>
                      <a:pt x="23036" y="2643"/>
                      <a:pt x="22922" y="2734"/>
                      <a:pt x="22922" y="2825"/>
                    </a:cubicBezTo>
                    <a:cubicBezTo>
                      <a:pt x="22740" y="2825"/>
                      <a:pt x="22649" y="2916"/>
                      <a:pt x="22649" y="3120"/>
                    </a:cubicBezTo>
                    <a:lnTo>
                      <a:pt x="22649" y="3211"/>
                    </a:lnTo>
                    <a:cubicBezTo>
                      <a:pt x="19716" y="5849"/>
                      <a:pt x="16783" y="8510"/>
                      <a:pt x="13940" y="11261"/>
                    </a:cubicBezTo>
                    <a:cubicBezTo>
                      <a:pt x="12966" y="10299"/>
                      <a:pt x="12024" y="9793"/>
                      <a:pt x="11027" y="9793"/>
                    </a:cubicBezTo>
                    <a:cubicBezTo>
                      <a:pt x="10163" y="9793"/>
                      <a:pt x="9258" y="10174"/>
                      <a:pt x="8255" y="10966"/>
                    </a:cubicBezTo>
                    <a:cubicBezTo>
                      <a:pt x="5299" y="13240"/>
                      <a:pt x="2661" y="15900"/>
                      <a:pt x="182" y="18652"/>
                    </a:cubicBezTo>
                    <a:cubicBezTo>
                      <a:pt x="0" y="18834"/>
                      <a:pt x="182" y="19129"/>
                      <a:pt x="478" y="19129"/>
                    </a:cubicBezTo>
                    <a:cubicBezTo>
                      <a:pt x="2752" y="18743"/>
                      <a:pt x="5117" y="18265"/>
                      <a:pt x="7391" y="17901"/>
                    </a:cubicBezTo>
                    <a:lnTo>
                      <a:pt x="7391" y="17901"/>
                    </a:lnTo>
                    <a:cubicBezTo>
                      <a:pt x="6913" y="18470"/>
                      <a:pt x="6550" y="19038"/>
                      <a:pt x="6254" y="19607"/>
                    </a:cubicBezTo>
                    <a:cubicBezTo>
                      <a:pt x="5594" y="21108"/>
                      <a:pt x="6550" y="22631"/>
                      <a:pt x="7573" y="23859"/>
                    </a:cubicBezTo>
                    <a:cubicBezTo>
                      <a:pt x="8591" y="25054"/>
                      <a:pt x="10232" y="26614"/>
                      <a:pt x="11891" y="26614"/>
                    </a:cubicBezTo>
                    <a:cubicBezTo>
                      <a:pt x="11937" y="26614"/>
                      <a:pt x="11984" y="26613"/>
                      <a:pt x="12030" y="26611"/>
                    </a:cubicBezTo>
                    <a:cubicBezTo>
                      <a:pt x="13735" y="26429"/>
                      <a:pt x="15532" y="25087"/>
                      <a:pt x="16669" y="23950"/>
                    </a:cubicBezTo>
                    <a:cubicBezTo>
                      <a:pt x="16905" y="23805"/>
                      <a:pt x="16705" y="23528"/>
                      <a:pt x="16476" y="23528"/>
                    </a:cubicBezTo>
                    <a:cubicBezTo>
                      <a:pt x="16419" y="23528"/>
                      <a:pt x="16360" y="23545"/>
                      <a:pt x="16305" y="23586"/>
                    </a:cubicBezTo>
                    <a:cubicBezTo>
                      <a:pt x="15350" y="24428"/>
                      <a:pt x="13940" y="25565"/>
                      <a:pt x="12598" y="25860"/>
                    </a:cubicBezTo>
                    <a:cubicBezTo>
                      <a:pt x="12403" y="25898"/>
                      <a:pt x="12210" y="25915"/>
                      <a:pt x="12020" y="25915"/>
                    </a:cubicBezTo>
                    <a:cubicBezTo>
                      <a:pt x="10365" y="25915"/>
                      <a:pt x="8897" y="24585"/>
                      <a:pt x="7959" y="23382"/>
                    </a:cubicBezTo>
                    <a:cubicBezTo>
                      <a:pt x="7300" y="22631"/>
                      <a:pt x="6436" y="21403"/>
                      <a:pt x="6641" y="20266"/>
                    </a:cubicBezTo>
                    <a:cubicBezTo>
                      <a:pt x="6822" y="19402"/>
                      <a:pt x="7778" y="18561"/>
                      <a:pt x="8346" y="17992"/>
                    </a:cubicBezTo>
                    <a:cubicBezTo>
                      <a:pt x="9278" y="16946"/>
                      <a:pt x="10233" y="15991"/>
                      <a:pt x="11189" y="14945"/>
                    </a:cubicBezTo>
                    <a:cubicBezTo>
                      <a:pt x="11757" y="17992"/>
                      <a:pt x="13735" y="20630"/>
                      <a:pt x="16669" y="21881"/>
                    </a:cubicBezTo>
                    <a:cubicBezTo>
                      <a:pt x="16694" y="21889"/>
                      <a:pt x="16721" y="21892"/>
                      <a:pt x="16747" y="21892"/>
                    </a:cubicBezTo>
                    <a:cubicBezTo>
                      <a:pt x="17025" y="21892"/>
                      <a:pt x="17318" y="21486"/>
                      <a:pt x="16964" y="21403"/>
                    </a:cubicBezTo>
                    <a:cubicBezTo>
                      <a:pt x="14122" y="20175"/>
                      <a:pt x="12121" y="17606"/>
                      <a:pt x="11666" y="14490"/>
                    </a:cubicBezTo>
                    <a:lnTo>
                      <a:pt x="11666" y="14377"/>
                    </a:lnTo>
                    <a:lnTo>
                      <a:pt x="11757" y="14377"/>
                    </a:lnTo>
                    <a:lnTo>
                      <a:pt x="12507" y="13626"/>
                    </a:lnTo>
                    <a:cubicBezTo>
                      <a:pt x="13463" y="16469"/>
                      <a:pt x="15350" y="18743"/>
                      <a:pt x="17920" y="20266"/>
                    </a:cubicBezTo>
                    <a:cubicBezTo>
                      <a:pt x="17956" y="20291"/>
                      <a:pt x="17994" y="20302"/>
                      <a:pt x="18030" y="20302"/>
                    </a:cubicBezTo>
                    <a:cubicBezTo>
                      <a:pt x="18261" y="20302"/>
                      <a:pt x="18448" y="19855"/>
                      <a:pt x="18192" y="19698"/>
                    </a:cubicBezTo>
                    <a:cubicBezTo>
                      <a:pt x="15646" y="18265"/>
                      <a:pt x="13826" y="15991"/>
                      <a:pt x="12985" y="13240"/>
                    </a:cubicBezTo>
                    <a:cubicBezTo>
                      <a:pt x="12894" y="13240"/>
                      <a:pt x="12894" y="13149"/>
                      <a:pt x="12894" y="13149"/>
                    </a:cubicBezTo>
                    <a:cubicBezTo>
                      <a:pt x="13258" y="12785"/>
                      <a:pt x="13644" y="12398"/>
                      <a:pt x="14031" y="12012"/>
                    </a:cubicBezTo>
                    <a:cubicBezTo>
                      <a:pt x="14064" y="12028"/>
                      <a:pt x="14098" y="12036"/>
                      <a:pt x="14129" y="12036"/>
                    </a:cubicBezTo>
                    <a:cubicBezTo>
                      <a:pt x="14271" y="12036"/>
                      <a:pt x="14378" y="11887"/>
                      <a:pt x="14304" y="11739"/>
                    </a:cubicBezTo>
                    <a:cubicBezTo>
                      <a:pt x="16964" y="9078"/>
                      <a:pt x="19807" y="6622"/>
                      <a:pt x="22558" y="4053"/>
                    </a:cubicBezTo>
                    <a:lnTo>
                      <a:pt x="22558" y="4053"/>
                    </a:lnTo>
                    <a:cubicBezTo>
                      <a:pt x="22354" y="5008"/>
                      <a:pt x="22172" y="5963"/>
                      <a:pt x="22831" y="6713"/>
                    </a:cubicBezTo>
                    <a:cubicBezTo>
                      <a:pt x="23344" y="7085"/>
                      <a:pt x="23981" y="7222"/>
                      <a:pt x="24592" y="7222"/>
                    </a:cubicBezTo>
                    <a:cubicBezTo>
                      <a:pt x="24766" y="7222"/>
                      <a:pt x="24939" y="7211"/>
                      <a:pt x="25105" y="7191"/>
                    </a:cubicBezTo>
                    <a:lnTo>
                      <a:pt x="25105" y="7191"/>
                    </a:lnTo>
                    <a:cubicBezTo>
                      <a:pt x="24742" y="8032"/>
                      <a:pt x="24446" y="9260"/>
                      <a:pt x="25105" y="9942"/>
                    </a:cubicBezTo>
                    <a:cubicBezTo>
                      <a:pt x="25313" y="10216"/>
                      <a:pt x="25647" y="10314"/>
                      <a:pt x="26035" y="10314"/>
                    </a:cubicBezTo>
                    <a:cubicBezTo>
                      <a:pt x="26710" y="10314"/>
                      <a:pt x="27546" y="10016"/>
                      <a:pt x="28153" y="9829"/>
                    </a:cubicBezTo>
                    <a:lnTo>
                      <a:pt x="28153" y="9829"/>
                    </a:lnTo>
                    <a:cubicBezTo>
                      <a:pt x="28039" y="10397"/>
                      <a:pt x="28243" y="10966"/>
                      <a:pt x="28812" y="11352"/>
                    </a:cubicBezTo>
                    <a:cubicBezTo>
                      <a:pt x="29088" y="11576"/>
                      <a:pt x="29395" y="11670"/>
                      <a:pt x="29715" y="11670"/>
                    </a:cubicBezTo>
                    <a:cubicBezTo>
                      <a:pt x="29948" y="11670"/>
                      <a:pt x="30187" y="11620"/>
                      <a:pt x="30427" y="11534"/>
                    </a:cubicBezTo>
                    <a:lnTo>
                      <a:pt x="30427" y="11534"/>
                    </a:lnTo>
                    <a:cubicBezTo>
                      <a:pt x="26242" y="15809"/>
                      <a:pt x="21421" y="19129"/>
                      <a:pt x="17055" y="23109"/>
                    </a:cubicBezTo>
                    <a:cubicBezTo>
                      <a:pt x="16852" y="23312"/>
                      <a:pt x="17053" y="23579"/>
                      <a:pt x="17253" y="23579"/>
                    </a:cubicBezTo>
                    <a:cubicBezTo>
                      <a:pt x="17322" y="23579"/>
                      <a:pt x="17390" y="23548"/>
                      <a:pt x="17442" y="23473"/>
                    </a:cubicBezTo>
                    <a:cubicBezTo>
                      <a:pt x="18761" y="22336"/>
                      <a:pt x="20080" y="21199"/>
                      <a:pt x="21421" y="20062"/>
                    </a:cubicBezTo>
                    <a:cubicBezTo>
                      <a:pt x="22354" y="21585"/>
                      <a:pt x="22922" y="23018"/>
                      <a:pt x="21990" y="24814"/>
                    </a:cubicBezTo>
                    <a:cubicBezTo>
                      <a:pt x="21421" y="25860"/>
                      <a:pt x="20466" y="26793"/>
                      <a:pt x="19716" y="27748"/>
                    </a:cubicBezTo>
                    <a:cubicBezTo>
                      <a:pt x="18374" y="29157"/>
                      <a:pt x="16964" y="30499"/>
                      <a:pt x="15350" y="31727"/>
                    </a:cubicBezTo>
                    <a:lnTo>
                      <a:pt x="15350" y="26611"/>
                    </a:lnTo>
                    <a:cubicBezTo>
                      <a:pt x="15350" y="26417"/>
                      <a:pt x="15208" y="26321"/>
                      <a:pt x="15066" y="26321"/>
                    </a:cubicBezTo>
                    <a:cubicBezTo>
                      <a:pt x="14924" y="26321"/>
                      <a:pt x="14781" y="26417"/>
                      <a:pt x="14781" y="26611"/>
                    </a:cubicBezTo>
                    <a:lnTo>
                      <a:pt x="14781" y="32387"/>
                    </a:lnTo>
                    <a:cubicBezTo>
                      <a:pt x="14781" y="32569"/>
                      <a:pt x="14894" y="32639"/>
                      <a:pt x="15023" y="32639"/>
                    </a:cubicBezTo>
                    <a:cubicBezTo>
                      <a:pt x="15103" y="32639"/>
                      <a:pt x="15189" y="32612"/>
                      <a:pt x="15259" y="32568"/>
                    </a:cubicBezTo>
                    <a:cubicBezTo>
                      <a:pt x="17715" y="30681"/>
                      <a:pt x="19898" y="28498"/>
                      <a:pt x="21785" y="26042"/>
                    </a:cubicBezTo>
                    <a:cubicBezTo>
                      <a:pt x="23491" y="23768"/>
                      <a:pt x="23400" y="22154"/>
                      <a:pt x="21899" y="19789"/>
                    </a:cubicBezTo>
                    <a:cubicBezTo>
                      <a:pt x="25310" y="16946"/>
                      <a:pt x="28812" y="14195"/>
                      <a:pt x="31836" y="10784"/>
                    </a:cubicBezTo>
                    <a:cubicBezTo>
                      <a:pt x="32018" y="10693"/>
                      <a:pt x="31927" y="10511"/>
                      <a:pt x="31836" y="10397"/>
                    </a:cubicBezTo>
                    <a:cubicBezTo>
                      <a:pt x="31927" y="10306"/>
                      <a:pt x="31927" y="10306"/>
                      <a:pt x="32018" y="10215"/>
                    </a:cubicBezTo>
                    <a:cubicBezTo>
                      <a:pt x="32791" y="8032"/>
                      <a:pt x="33451" y="5849"/>
                      <a:pt x="34019" y="3689"/>
                    </a:cubicBezTo>
                    <a:cubicBezTo>
                      <a:pt x="34406" y="3689"/>
                      <a:pt x="34406" y="3211"/>
                      <a:pt x="34110" y="3120"/>
                    </a:cubicBezTo>
                    <a:cubicBezTo>
                      <a:pt x="34292" y="2256"/>
                      <a:pt x="34588" y="1301"/>
                      <a:pt x="34679" y="369"/>
                    </a:cubicBezTo>
                    <a:cubicBezTo>
                      <a:pt x="34745" y="155"/>
                      <a:pt x="34572" y="0"/>
                      <a:pt x="344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5"/>
              <p:cNvSpPr/>
              <p:nvPr/>
            </p:nvSpPr>
            <p:spPr>
              <a:xfrm>
                <a:off x="29682" y="4423738"/>
                <a:ext cx="537310" cy="497070"/>
              </a:xfrm>
              <a:custGeom>
                <a:avLst/>
                <a:gdLst/>
                <a:ahLst/>
                <a:cxnLst/>
                <a:rect l="l" t="t" r="r" b="b"/>
                <a:pathLst>
                  <a:path w="19535" h="18072" extrusionOk="0">
                    <a:moveTo>
                      <a:pt x="15860" y="2191"/>
                    </a:moveTo>
                    <a:cubicBezTo>
                      <a:pt x="16008" y="2191"/>
                      <a:pt x="16156" y="2201"/>
                      <a:pt x="16305" y="2222"/>
                    </a:cubicBezTo>
                    <a:lnTo>
                      <a:pt x="16487" y="2222"/>
                    </a:lnTo>
                    <a:cubicBezTo>
                      <a:pt x="16305" y="2222"/>
                      <a:pt x="16214" y="2336"/>
                      <a:pt x="16214" y="2518"/>
                    </a:cubicBezTo>
                    <a:cubicBezTo>
                      <a:pt x="16123" y="4405"/>
                      <a:pt x="15645" y="6201"/>
                      <a:pt x="14508" y="7816"/>
                    </a:cubicBezTo>
                    <a:cubicBezTo>
                      <a:pt x="14374" y="8034"/>
                      <a:pt x="13508" y="9221"/>
                      <a:pt x="13064" y="9221"/>
                    </a:cubicBezTo>
                    <a:cubicBezTo>
                      <a:pt x="12907" y="9221"/>
                      <a:pt x="12803" y="9072"/>
                      <a:pt x="12803" y="8680"/>
                    </a:cubicBezTo>
                    <a:cubicBezTo>
                      <a:pt x="12894" y="8294"/>
                      <a:pt x="13190" y="8112"/>
                      <a:pt x="13190" y="7543"/>
                    </a:cubicBezTo>
                    <a:cubicBezTo>
                      <a:pt x="13190" y="7392"/>
                      <a:pt x="13029" y="7303"/>
                      <a:pt x="12872" y="7303"/>
                    </a:cubicBezTo>
                    <a:cubicBezTo>
                      <a:pt x="12816" y="7303"/>
                      <a:pt x="12760" y="7315"/>
                      <a:pt x="12712" y="7338"/>
                    </a:cubicBezTo>
                    <a:cubicBezTo>
                      <a:pt x="11484" y="8385"/>
                      <a:pt x="10142" y="8862"/>
                      <a:pt x="8642" y="9044"/>
                    </a:cubicBezTo>
                    <a:cubicBezTo>
                      <a:pt x="9986" y="6528"/>
                      <a:pt x="12800" y="2191"/>
                      <a:pt x="15860" y="2191"/>
                    </a:cubicBezTo>
                    <a:close/>
                    <a:moveTo>
                      <a:pt x="12596" y="554"/>
                    </a:moveTo>
                    <a:cubicBezTo>
                      <a:pt x="13663" y="554"/>
                      <a:pt x="14702" y="868"/>
                      <a:pt x="15645" y="1654"/>
                    </a:cubicBezTo>
                    <a:cubicBezTo>
                      <a:pt x="12235" y="1858"/>
                      <a:pt x="9210" y="6679"/>
                      <a:pt x="7868" y="9249"/>
                    </a:cubicBezTo>
                    <a:cubicBezTo>
                      <a:pt x="7791" y="9403"/>
                      <a:pt x="7845" y="9638"/>
                      <a:pt x="8042" y="9638"/>
                    </a:cubicBezTo>
                    <a:cubicBezTo>
                      <a:pt x="8078" y="9638"/>
                      <a:pt x="8119" y="9630"/>
                      <a:pt x="8164" y="9612"/>
                    </a:cubicBezTo>
                    <a:cubicBezTo>
                      <a:pt x="9665" y="9612"/>
                      <a:pt x="11098" y="9158"/>
                      <a:pt x="12325" y="8294"/>
                    </a:cubicBezTo>
                    <a:lnTo>
                      <a:pt x="12325" y="8294"/>
                    </a:lnTo>
                    <a:cubicBezTo>
                      <a:pt x="11939" y="8953"/>
                      <a:pt x="11484" y="9612"/>
                      <a:pt x="12053" y="10090"/>
                    </a:cubicBezTo>
                    <a:cubicBezTo>
                      <a:pt x="12191" y="10271"/>
                      <a:pt x="12345" y="10344"/>
                      <a:pt x="12509" y="10344"/>
                    </a:cubicBezTo>
                    <a:cubicBezTo>
                      <a:pt x="12779" y="10344"/>
                      <a:pt x="13075" y="10148"/>
                      <a:pt x="13371" y="9908"/>
                    </a:cubicBezTo>
                    <a:cubicBezTo>
                      <a:pt x="15554" y="8271"/>
                      <a:pt x="16521" y="5504"/>
                      <a:pt x="16757" y="2852"/>
                    </a:cubicBezTo>
                    <a:lnTo>
                      <a:pt x="16757" y="2852"/>
                    </a:lnTo>
                    <a:cubicBezTo>
                      <a:pt x="16763" y="2869"/>
                      <a:pt x="16772" y="2887"/>
                      <a:pt x="16782" y="2904"/>
                    </a:cubicBezTo>
                    <a:cubicBezTo>
                      <a:pt x="18579" y="5269"/>
                      <a:pt x="16396" y="8953"/>
                      <a:pt x="15259" y="11136"/>
                    </a:cubicBezTo>
                    <a:cubicBezTo>
                      <a:pt x="14599" y="12273"/>
                      <a:pt x="13940" y="13319"/>
                      <a:pt x="13190" y="14365"/>
                    </a:cubicBezTo>
                    <a:cubicBezTo>
                      <a:pt x="12825" y="14901"/>
                      <a:pt x="12592" y="15184"/>
                      <a:pt x="12379" y="15184"/>
                    </a:cubicBezTo>
                    <a:cubicBezTo>
                      <a:pt x="12139" y="15184"/>
                      <a:pt x="11924" y="14827"/>
                      <a:pt x="11575" y="14069"/>
                    </a:cubicBezTo>
                    <a:cubicBezTo>
                      <a:pt x="11188" y="13410"/>
                      <a:pt x="11007" y="12660"/>
                      <a:pt x="10711" y="12000"/>
                    </a:cubicBezTo>
                    <a:cubicBezTo>
                      <a:pt x="10654" y="11872"/>
                      <a:pt x="10561" y="11789"/>
                      <a:pt x="10450" y="11789"/>
                    </a:cubicBezTo>
                    <a:cubicBezTo>
                      <a:pt x="10383" y="11789"/>
                      <a:pt x="10310" y="11818"/>
                      <a:pt x="10233" y="11886"/>
                    </a:cubicBezTo>
                    <a:cubicBezTo>
                      <a:pt x="8642" y="13410"/>
                      <a:pt x="6822" y="14843"/>
                      <a:pt x="4935" y="15866"/>
                    </a:cubicBezTo>
                    <a:cubicBezTo>
                      <a:pt x="4094" y="16343"/>
                      <a:pt x="3139" y="17003"/>
                      <a:pt x="2183" y="17208"/>
                    </a:cubicBezTo>
                    <a:cubicBezTo>
                      <a:pt x="1975" y="17265"/>
                      <a:pt x="1796" y="17291"/>
                      <a:pt x="1642" y="17291"/>
                    </a:cubicBezTo>
                    <a:cubicBezTo>
                      <a:pt x="262" y="17291"/>
                      <a:pt x="913" y="15183"/>
                      <a:pt x="1342" y="14160"/>
                    </a:cubicBezTo>
                    <a:cubicBezTo>
                      <a:pt x="2957" y="9521"/>
                      <a:pt x="7027" y="6497"/>
                      <a:pt x="10802" y="3746"/>
                    </a:cubicBezTo>
                    <a:cubicBezTo>
                      <a:pt x="11098" y="3655"/>
                      <a:pt x="11007" y="3268"/>
                      <a:pt x="10711" y="3268"/>
                    </a:cubicBezTo>
                    <a:cubicBezTo>
                      <a:pt x="9210" y="3177"/>
                      <a:pt x="7777" y="3177"/>
                      <a:pt x="6368" y="3086"/>
                    </a:cubicBezTo>
                    <a:cubicBezTo>
                      <a:pt x="8190" y="1825"/>
                      <a:pt x="10450" y="554"/>
                      <a:pt x="12596" y="554"/>
                    </a:cubicBezTo>
                    <a:close/>
                    <a:moveTo>
                      <a:pt x="12695" y="1"/>
                    </a:moveTo>
                    <a:cubicBezTo>
                      <a:pt x="10150" y="1"/>
                      <a:pt x="7408" y="1606"/>
                      <a:pt x="5322" y="3086"/>
                    </a:cubicBezTo>
                    <a:cubicBezTo>
                      <a:pt x="5117" y="3268"/>
                      <a:pt x="5231" y="3564"/>
                      <a:pt x="5503" y="3655"/>
                    </a:cubicBezTo>
                    <a:cubicBezTo>
                      <a:pt x="6936" y="3655"/>
                      <a:pt x="8437" y="3746"/>
                      <a:pt x="9870" y="3746"/>
                    </a:cubicBezTo>
                    <a:cubicBezTo>
                      <a:pt x="5685" y="6770"/>
                      <a:pt x="0" y="11136"/>
                      <a:pt x="205" y="16821"/>
                    </a:cubicBezTo>
                    <a:cubicBezTo>
                      <a:pt x="251" y="17765"/>
                      <a:pt x="654" y="18072"/>
                      <a:pt x="1200" y="18072"/>
                    </a:cubicBezTo>
                    <a:cubicBezTo>
                      <a:pt x="1746" y="18072"/>
                      <a:pt x="2434" y="17765"/>
                      <a:pt x="3048" y="17480"/>
                    </a:cubicBezTo>
                    <a:cubicBezTo>
                      <a:pt x="5685" y="16252"/>
                      <a:pt x="8164" y="14638"/>
                      <a:pt x="10347" y="12569"/>
                    </a:cubicBezTo>
                    <a:cubicBezTo>
                      <a:pt x="10620" y="13706"/>
                      <a:pt x="11098" y="15775"/>
                      <a:pt x="12053" y="15980"/>
                    </a:cubicBezTo>
                    <a:cubicBezTo>
                      <a:pt x="12128" y="16004"/>
                      <a:pt x="12203" y="16015"/>
                      <a:pt x="12278" y="16015"/>
                    </a:cubicBezTo>
                    <a:cubicBezTo>
                      <a:pt x="13337" y="16015"/>
                      <a:pt x="14357" y="13753"/>
                      <a:pt x="14781" y="13137"/>
                    </a:cubicBezTo>
                    <a:cubicBezTo>
                      <a:pt x="16396" y="10568"/>
                      <a:pt x="19534" y="5542"/>
                      <a:pt x="17351" y="2609"/>
                    </a:cubicBezTo>
                    <a:cubicBezTo>
                      <a:pt x="17265" y="2529"/>
                      <a:pt x="17166" y="2496"/>
                      <a:pt x="17073" y="2496"/>
                    </a:cubicBezTo>
                    <a:cubicBezTo>
                      <a:pt x="16944" y="2496"/>
                      <a:pt x="16827" y="2559"/>
                      <a:pt x="16773" y="2652"/>
                    </a:cubicBezTo>
                    <a:lnTo>
                      <a:pt x="16773" y="2652"/>
                    </a:lnTo>
                    <a:cubicBezTo>
                      <a:pt x="16776" y="2607"/>
                      <a:pt x="16780" y="2562"/>
                      <a:pt x="16782" y="2518"/>
                    </a:cubicBezTo>
                    <a:cubicBezTo>
                      <a:pt x="16782" y="2427"/>
                      <a:pt x="16782" y="2336"/>
                      <a:pt x="16692" y="2336"/>
                    </a:cubicBezTo>
                    <a:cubicBezTo>
                      <a:pt x="16782" y="2336"/>
                      <a:pt x="16873" y="2336"/>
                      <a:pt x="16964" y="2427"/>
                    </a:cubicBezTo>
                    <a:cubicBezTo>
                      <a:pt x="16993" y="2433"/>
                      <a:pt x="17020" y="2436"/>
                      <a:pt x="17046" y="2436"/>
                    </a:cubicBezTo>
                    <a:cubicBezTo>
                      <a:pt x="17375" y="2436"/>
                      <a:pt x="17506" y="1942"/>
                      <a:pt x="17169" y="1858"/>
                    </a:cubicBezTo>
                    <a:cubicBezTo>
                      <a:pt x="16964" y="1767"/>
                      <a:pt x="16782" y="1767"/>
                      <a:pt x="16487" y="1654"/>
                    </a:cubicBezTo>
                    <a:cubicBezTo>
                      <a:pt x="15367" y="463"/>
                      <a:pt x="14060" y="1"/>
                      <a:pt x="126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>
            <a:spLocks noGrp="1"/>
          </p:cNvSpPr>
          <p:nvPr>
            <p:ph type="subTitle" idx="1"/>
          </p:nvPr>
        </p:nvSpPr>
        <p:spPr>
          <a:xfrm>
            <a:off x="3118200" y="22150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0" name="Google Shape;60;p7"/>
          <p:cNvGrpSpPr/>
          <p:nvPr/>
        </p:nvGrpSpPr>
        <p:grpSpPr>
          <a:xfrm>
            <a:off x="7213226" y="1032079"/>
            <a:ext cx="1274749" cy="3592245"/>
            <a:chOff x="7213226" y="1070179"/>
            <a:chExt cx="1274749" cy="3592245"/>
          </a:xfrm>
        </p:grpSpPr>
        <p:sp>
          <p:nvSpPr>
            <p:cNvPr id="61" name="Google Shape;61;p7"/>
            <p:cNvSpPr/>
            <p:nvPr/>
          </p:nvSpPr>
          <p:spPr>
            <a:xfrm rot="-5400000">
              <a:off x="6611428" y="2850851"/>
              <a:ext cx="3592245" cy="30900"/>
            </a:xfrm>
            <a:custGeom>
              <a:avLst/>
              <a:gdLst/>
              <a:ahLst/>
              <a:cxnLst/>
              <a:rect l="l" t="t" r="r" b="b"/>
              <a:pathLst>
                <a:path w="43919" h="1236" extrusionOk="0">
                  <a:moveTo>
                    <a:pt x="27110" y="1"/>
                  </a:moveTo>
                  <a:cubicBezTo>
                    <a:pt x="24215" y="1"/>
                    <a:pt x="21301" y="1"/>
                    <a:pt x="18386" y="80"/>
                  </a:cubicBezTo>
                  <a:cubicBezTo>
                    <a:pt x="15551" y="260"/>
                    <a:pt x="12816" y="500"/>
                    <a:pt x="9982" y="679"/>
                  </a:cubicBezTo>
                  <a:cubicBezTo>
                    <a:pt x="8476" y="791"/>
                    <a:pt x="6966" y="868"/>
                    <a:pt x="5464" y="868"/>
                  </a:cubicBezTo>
                  <a:cubicBezTo>
                    <a:pt x="3740" y="868"/>
                    <a:pt x="2025" y="766"/>
                    <a:pt x="340" y="500"/>
                  </a:cubicBezTo>
                  <a:cubicBezTo>
                    <a:pt x="80" y="500"/>
                    <a:pt x="0" y="759"/>
                    <a:pt x="260" y="839"/>
                  </a:cubicBezTo>
                  <a:cubicBezTo>
                    <a:pt x="1991" y="1129"/>
                    <a:pt x="3739" y="1236"/>
                    <a:pt x="5495" y="1236"/>
                  </a:cubicBezTo>
                  <a:cubicBezTo>
                    <a:pt x="9306" y="1236"/>
                    <a:pt x="13156" y="732"/>
                    <a:pt x="16969" y="500"/>
                  </a:cubicBezTo>
                  <a:cubicBezTo>
                    <a:pt x="19492" y="355"/>
                    <a:pt x="22036" y="309"/>
                    <a:pt x="24582" y="309"/>
                  </a:cubicBezTo>
                  <a:cubicBezTo>
                    <a:pt x="27655" y="309"/>
                    <a:pt x="30731" y="376"/>
                    <a:pt x="33778" y="420"/>
                  </a:cubicBezTo>
                  <a:lnTo>
                    <a:pt x="43679" y="420"/>
                  </a:lnTo>
                  <a:cubicBezTo>
                    <a:pt x="43919" y="420"/>
                    <a:pt x="43919" y="80"/>
                    <a:pt x="43679" y="80"/>
                  </a:cubicBezTo>
                  <a:cubicBezTo>
                    <a:pt x="38189" y="80"/>
                    <a:pt x="32600" y="1"/>
                    <a:pt x="2711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7"/>
            <p:cNvSpPr/>
            <p:nvPr/>
          </p:nvSpPr>
          <p:spPr>
            <a:xfrm rot="10800000">
              <a:off x="7213226" y="4603453"/>
              <a:ext cx="1274749" cy="30900"/>
            </a:xfrm>
            <a:custGeom>
              <a:avLst/>
              <a:gdLst/>
              <a:ahLst/>
              <a:cxnLst/>
              <a:rect l="l" t="t" r="r" b="b"/>
              <a:pathLst>
                <a:path w="43919" h="1236" extrusionOk="0">
                  <a:moveTo>
                    <a:pt x="27110" y="1"/>
                  </a:moveTo>
                  <a:cubicBezTo>
                    <a:pt x="24215" y="1"/>
                    <a:pt x="21301" y="1"/>
                    <a:pt x="18386" y="80"/>
                  </a:cubicBezTo>
                  <a:cubicBezTo>
                    <a:pt x="15551" y="260"/>
                    <a:pt x="12816" y="500"/>
                    <a:pt x="9982" y="679"/>
                  </a:cubicBezTo>
                  <a:cubicBezTo>
                    <a:pt x="8476" y="791"/>
                    <a:pt x="6966" y="868"/>
                    <a:pt x="5464" y="868"/>
                  </a:cubicBezTo>
                  <a:cubicBezTo>
                    <a:pt x="3740" y="868"/>
                    <a:pt x="2025" y="766"/>
                    <a:pt x="340" y="500"/>
                  </a:cubicBezTo>
                  <a:cubicBezTo>
                    <a:pt x="80" y="500"/>
                    <a:pt x="0" y="759"/>
                    <a:pt x="260" y="839"/>
                  </a:cubicBezTo>
                  <a:cubicBezTo>
                    <a:pt x="1991" y="1129"/>
                    <a:pt x="3739" y="1236"/>
                    <a:pt x="5495" y="1236"/>
                  </a:cubicBezTo>
                  <a:cubicBezTo>
                    <a:pt x="9306" y="1236"/>
                    <a:pt x="13156" y="732"/>
                    <a:pt x="16969" y="500"/>
                  </a:cubicBezTo>
                  <a:cubicBezTo>
                    <a:pt x="19492" y="355"/>
                    <a:pt x="22036" y="309"/>
                    <a:pt x="24582" y="309"/>
                  </a:cubicBezTo>
                  <a:cubicBezTo>
                    <a:pt x="27655" y="309"/>
                    <a:pt x="30731" y="376"/>
                    <a:pt x="33778" y="420"/>
                  </a:cubicBezTo>
                  <a:lnTo>
                    <a:pt x="43679" y="420"/>
                  </a:lnTo>
                  <a:cubicBezTo>
                    <a:pt x="43919" y="420"/>
                    <a:pt x="43919" y="80"/>
                    <a:pt x="43679" y="80"/>
                  </a:cubicBezTo>
                  <a:cubicBezTo>
                    <a:pt x="38189" y="80"/>
                    <a:pt x="32600" y="1"/>
                    <a:pt x="2711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7"/>
          <p:cNvGrpSpPr/>
          <p:nvPr/>
        </p:nvGrpSpPr>
        <p:grpSpPr>
          <a:xfrm>
            <a:off x="639296" y="1032079"/>
            <a:ext cx="1151007" cy="3592245"/>
            <a:chOff x="639296" y="1070179"/>
            <a:chExt cx="1151007" cy="3592245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-1084772" y="2850851"/>
              <a:ext cx="3592245" cy="30900"/>
            </a:xfrm>
            <a:custGeom>
              <a:avLst/>
              <a:gdLst/>
              <a:ahLst/>
              <a:cxnLst/>
              <a:rect l="l" t="t" r="r" b="b"/>
              <a:pathLst>
                <a:path w="43919" h="1236" extrusionOk="0">
                  <a:moveTo>
                    <a:pt x="27110" y="1"/>
                  </a:moveTo>
                  <a:cubicBezTo>
                    <a:pt x="24215" y="1"/>
                    <a:pt x="21301" y="1"/>
                    <a:pt x="18386" y="80"/>
                  </a:cubicBezTo>
                  <a:cubicBezTo>
                    <a:pt x="15551" y="260"/>
                    <a:pt x="12816" y="500"/>
                    <a:pt x="9982" y="679"/>
                  </a:cubicBezTo>
                  <a:cubicBezTo>
                    <a:pt x="8476" y="791"/>
                    <a:pt x="6966" y="868"/>
                    <a:pt x="5464" y="868"/>
                  </a:cubicBezTo>
                  <a:cubicBezTo>
                    <a:pt x="3740" y="868"/>
                    <a:pt x="2025" y="766"/>
                    <a:pt x="340" y="500"/>
                  </a:cubicBezTo>
                  <a:cubicBezTo>
                    <a:pt x="80" y="500"/>
                    <a:pt x="0" y="759"/>
                    <a:pt x="260" y="839"/>
                  </a:cubicBezTo>
                  <a:cubicBezTo>
                    <a:pt x="1991" y="1129"/>
                    <a:pt x="3739" y="1236"/>
                    <a:pt x="5495" y="1236"/>
                  </a:cubicBezTo>
                  <a:cubicBezTo>
                    <a:pt x="9306" y="1236"/>
                    <a:pt x="13156" y="732"/>
                    <a:pt x="16969" y="500"/>
                  </a:cubicBezTo>
                  <a:cubicBezTo>
                    <a:pt x="19492" y="355"/>
                    <a:pt x="22036" y="309"/>
                    <a:pt x="24582" y="309"/>
                  </a:cubicBezTo>
                  <a:cubicBezTo>
                    <a:pt x="27655" y="309"/>
                    <a:pt x="30731" y="376"/>
                    <a:pt x="33778" y="420"/>
                  </a:cubicBezTo>
                  <a:lnTo>
                    <a:pt x="43679" y="420"/>
                  </a:lnTo>
                  <a:cubicBezTo>
                    <a:pt x="43919" y="420"/>
                    <a:pt x="43919" y="80"/>
                    <a:pt x="43679" y="80"/>
                  </a:cubicBezTo>
                  <a:cubicBezTo>
                    <a:pt x="38189" y="80"/>
                    <a:pt x="32600" y="1"/>
                    <a:pt x="2711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rot="10800000">
              <a:off x="639296" y="4603453"/>
              <a:ext cx="1151007" cy="30900"/>
            </a:xfrm>
            <a:custGeom>
              <a:avLst/>
              <a:gdLst/>
              <a:ahLst/>
              <a:cxnLst/>
              <a:rect l="l" t="t" r="r" b="b"/>
              <a:pathLst>
                <a:path w="43919" h="1236" extrusionOk="0">
                  <a:moveTo>
                    <a:pt x="27110" y="1"/>
                  </a:moveTo>
                  <a:cubicBezTo>
                    <a:pt x="24215" y="1"/>
                    <a:pt x="21301" y="1"/>
                    <a:pt x="18386" y="80"/>
                  </a:cubicBezTo>
                  <a:cubicBezTo>
                    <a:pt x="15551" y="260"/>
                    <a:pt x="12816" y="500"/>
                    <a:pt x="9982" y="679"/>
                  </a:cubicBezTo>
                  <a:cubicBezTo>
                    <a:pt x="8476" y="791"/>
                    <a:pt x="6966" y="868"/>
                    <a:pt x="5464" y="868"/>
                  </a:cubicBezTo>
                  <a:cubicBezTo>
                    <a:pt x="3740" y="868"/>
                    <a:pt x="2025" y="766"/>
                    <a:pt x="340" y="500"/>
                  </a:cubicBezTo>
                  <a:cubicBezTo>
                    <a:pt x="80" y="500"/>
                    <a:pt x="0" y="759"/>
                    <a:pt x="260" y="839"/>
                  </a:cubicBezTo>
                  <a:cubicBezTo>
                    <a:pt x="1991" y="1129"/>
                    <a:pt x="3739" y="1236"/>
                    <a:pt x="5495" y="1236"/>
                  </a:cubicBezTo>
                  <a:cubicBezTo>
                    <a:pt x="9306" y="1236"/>
                    <a:pt x="13156" y="732"/>
                    <a:pt x="16969" y="500"/>
                  </a:cubicBezTo>
                  <a:cubicBezTo>
                    <a:pt x="19492" y="355"/>
                    <a:pt x="22036" y="309"/>
                    <a:pt x="24582" y="309"/>
                  </a:cubicBezTo>
                  <a:cubicBezTo>
                    <a:pt x="27655" y="309"/>
                    <a:pt x="30731" y="376"/>
                    <a:pt x="33778" y="420"/>
                  </a:cubicBezTo>
                  <a:lnTo>
                    <a:pt x="43679" y="420"/>
                  </a:lnTo>
                  <a:cubicBezTo>
                    <a:pt x="43919" y="420"/>
                    <a:pt x="43919" y="80"/>
                    <a:pt x="43679" y="80"/>
                  </a:cubicBezTo>
                  <a:cubicBezTo>
                    <a:pt x="38189" y="80"/>
                    <a:pt x="32600" y="1"/>
                    <a:pt x="2711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138810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935220" y="438150"/>
            <a:ext cx="7273559" cy="4324393"/>
          </a:xfrm>
          <a:custGeom>
            <a:avLst/>
            <a:gdLst/>
            <a:ahLst/>
            <a:cxnLst/>
            <a:rect l="l" t="t" r="r" b="b"/>
            <a:pathLst>
              <a:path w="115435" h="76342" extrusionOk="0">
                <a:moveTo>
                  <a:pt x="69014" y="1"/>
                </a:moveTo>
                <a:cubicBezTo>
                  <a:pt x="66329" y="1"/>
                  <a:pt x="63728" y="354"/>
                  <a:pt x="61180" y="1802"/>
                </a:cubicBezTo>
                <a:cubicBezTo>
                  <a:pt x="59297" y="2887"/>
                  <a:pt x="57701" y="4323"/>
                  <a:pt x="56265" y="5919"/>
                </a:cubicBezTo>
                <a:cubicBezTo>
                  <a:pt x="55180" y="7131"/>
                  <a:pt x="54127" y="9110"/>
                  <a:pt x="52786" y="10195"/>
                </a:cubicBezTo>
                <a:cubicBezTo>
                  <a:pt x="52276" y="9110"/>
                  <a:pt x="52116" y="7801"/>
                  <a:pt x="51318" y="6716"/>
                </a:cubicBezTo>
                <a:cubicBezTo>
                  <a:pt x="50680" y="5791"/>
                  <a:pt x="49882" y="5121"/>
                  <a:pt x="48925" y="4610"/>
                </a:cubicBezTo>
                <a:cubicBezTo>
                  <a:pt x="46148" y="2887"/>
                  <a:pt x="42701" y="2216"/>
                  <a:pt x="39510" y="2216"/>
                </a:cubicBezTo>
                <a:cubicBezTo>
                  <a:pt x="34053" y="2216"/>
                  <a:pt x="28180" y="3812"/>
                  <a:pt x="28053" y="10195"/>
                </a:cubicBezTo>
                <a:cubicBezTo>
                  <a:pt x="28053" y="10658"/>
                  <a:pt x="28388" y="10889"/>
                  <a:pt x="28723" y="10889"/>
                </a:cubicBezTo>
                <a:cubicBezTo>
                  <a:pt x="29058" y="10889"/>
                  <a:pt x="29393" y="10658"/>
                  <a:pt x="29393" y="10195"/>
                </a:cubicBezTo>
                <a:cubicBezTo>
                  <a:pt x="29521" y="7004"/>
                  <a:pt x="30989" y="5121"/>
                  <a:pt x="34053" y="4195"/>
                </a:cubicBezTo>
                <a:cubicBezTo>
                  <a:pt x="35815" y="3674"/>
                  <a:pt x="37732" y="3481"/>
                  <a:pt x="39623" y="3481"/>
                </a:cubicBezTo>
                <a:cubicBezTo>
                  <a:pt x="40163" y="3481"/>
                  <a:pt x="40701" y="3497"/>
                  <a:pt x="41233" y="3525"/>
                </a:cubicBezTo>
                <a:cubicBezTo>
                  <a:pt x="43882" y="3812"/>
                  <a:pt x="46818" y="4610"/>
                  <a:pt x="48925" y="6206"/>
                </a:cubicBezTo>
                <a:cubicBezTo>
                  <a:pt x="50935" y="7674"/>
                  <a:pt x="50808" y="9653"/>
                  <a:pt x="51988" y="11663"/>
                </a:cubicBezTo>
                <a:cubicBezTo>
                  <a:pt x="52067" y="11821"/>
                  <a:pt x="52256" y="11930"/>
                  <a:pt x="52479" y="11930"/>
                </a:cubicBezTo>
                <a:cubicBezTo>
                  <a:pt x="52617" y="11930"/>
                  <a:pt x="52768" y="11888"/>
                  <a:pt x="52914" y="11791"/>
                </a:cubicBezTo>
                <a:cubicBezTo>
                  <a:pt x="53712" y="11248"/>
                  <a:pt x="54254" y="10578"/>
                  <a:pt x="54797" y="9780"/>
                </a:cubicBezTo>
                <a:cubicBezTo>
                  <a:pt x="55978" y="8312"/>
                  <a:pt x="57191" y="6876"/>
                  <a:pt x="58499" y="5663"/>
                </a:cubicBezTo>
                <a:cubicBezTo>
                  <a:pt x="61673" y="2640"/>
                  <a:pt x="64933" y="1278"/>
                  <a:pt x="69227" y="1278"/>
                </a:cubicBezTo>
                <a:cubicBezTo>
                  <a:pt x="69467" y="1278"/>
                  <a:pt x="69710" y="1282"/>
                  <a:pt x="69956" y="1291"/>
                </a:cubicBezTo>
                <a:cubicBezTo>
                  <a:pt x="73531" y="1419"/>
                  <a:pt x="77392" y="1546"/>
                  <a:pt x="80839" y="2599"/>
                </a:cubicBezTo>
                <a:cubicBezTo>
                  <a:pt x="82977" y="3270"/>
                  <a:pt x="85626" y="4323"/>
                  <a:pt x="86967" y="6206"/>
                </a:cubicBezTo>
                <a:cubicBezTo>
                  <a:pt x="88307" y="8184"/>
                  <a:pt x="87509" y="10067"/>
                  <a:pt x="87637" y="12174"/>
                </a:cubicBezTo>
                <a:cubicBezTo>
                  <a:pt x="87637" y="12533"/>
                  <a:pt x="87924" y="12869"/>
                  <a:pt x="88271" y="12869"/>
                </a:cubicBezTo>
                <a:cubicBezTo>
                  <a:pt x="88325" y="12869"/>
                  <a:pt x="88379" y="12861"/>
                  <a:pt x="88435" y="12844"/>
                </a:cubicBezTo>
                <a:cubicBezTo>
                  <a:pt x="89464" y="12621"/>
                  <a:pt x="90421" y="12278"/>
                  <a:pt x="91431" y="12278"/>
                </a:cubicBezTo>
                <a:cubicBezTo>
                  <a:pt x="91580" y="12278"/>
                  <a:pt x="91730" y="12285"/>
                  <a:pt x="91881" y="12301"/>
                </a:cubicBezTo>
                <a:cubicBezTo>
                  <a:pt x="94147" y="12589"/>
                  <a:pt x="95073" y="14695"/>
                  <a:pt x="94403" y="16706"/>
                </a:cubicBezTo>
                <a:cubicBezTo>
                  <a:pt x="94147" y="17759"/>
                  <a:pt x="92679" y="19227"/>
                  <a:pt x="93605" y="20152"/>
                </a:cubicBezTo>
                <a:cubicBezTo>
                  <a:pt x="94093" y="20625"/>
                  <a:pt x="94989" y="20723"/>
                  <a:pt x="95889" y="20723"/>
                </a:cubicBezTo>
                <a:cubicBezTo>
                  <a:pt x="96531" y="20723"/>
                  <a:pt x="97176" y="20673"/>
                  <a:pt x="97676" y="20673"/>
                </a:cubicBezTo>
                <a:cubicBezTo>
                  <a:pt x="97849" y="20673"/>
                  <a:pt x="98004" y="20679"/>
                  <a:pt x="98137" y="20695"/>
                </a:cubicBezTo>
                <a:cubicBezTo>
                  <a:pt x="101328" y="21237"/>
                  <a:pt x="104519" y="22546"/>
                  <a:pt x="106913" y="24557"/>
                </a:cubicBezTo>
                <a:cubicBezTo>
                  <a:pt x="111030" y="28131"/>
                  <a:pt x="114094" y="31993"/>
                  <a:pt x="113424" y="37833"/>
                </a:cubicBezTo>
                <a:cubicBezTo>
                  <a:pt x="113168" y="40897"/>
                  <a:pt x="112243" y="43960"/>
                  <a:pt x="110360" y="46482"/>
                </a:cubicBezTo>
                <a:cubicBezTo>
                  <a:pt x="109307" y="47822"/>
                  <a:pt x="108253" y="48205"/>
                  <a:pt x="106785" y="48620"/>
                </a:cubicBezTo>
                <a:cubicBezTo>
                  <a:pt x="105988" y="48748"/>
                  <a:pt x="105573" y="49003"/>
                  <a:pt x="104934" y="49546"/>
                </a:cubicBezTo>
                <a:cubicBezTo>
                  <a:pt x="104775" y="49673"/>
                  <a:pt x="104647" y="50088"/>
                  <a:pt x="104775" y="50343"/>
                </a:cubicBezTo>
                <a:cubicBezTo>
                  <a:pt x="105988" y="51939"/>
                  <a:pt x="107328" y="52992"/>
                  <a:pt x="107328" y="55131"/>
                </a:cubicBezTo>
                <a:cubicBezTo>
                  <a:pt x="107456" y="57269"/>
                  <a:pt x="105860" y="58865"/>
                  <a:pt x="104647" y="60460"/>
                </a:cubicBezTo>
                <a:cubicBezTo>
                  <a:pt x="102126" y="63779"/>
                  <a:pt x="98934" y="66045"/>
                  <a:pt x="95200" y="67896"/>
                </a:cubicBezTo>
                <a:cubicBezTo>
                  <a:pt x="91626" y="69747"/>
                  <a:pt x="87764" y="70545"/>
                  <a:pt x="83775" y="70545"/>
                </a:cubicBezTo>
                <a:cubicBezTo>
                  <a:pt x="79786" y="70545"/>
                  <a:pt x="74999" y="70162"/>
                  <a:pt x="73275" y="65918"/>
                </a:cubicBezTo>
                <a:cubicBezTo>
                  <a:pt x="73153" y="65597"/>
                  <a:pt x="72841" y="65430"/>
                  <a:pt x="72549" y="65430"/>
                </a:cubicBezTo>
                <a:cubicBezTo>
                  <a:pt x="72230" y="65430"/>
                  <a:pt x="71935" y="65629"/>
                  <a:pt x="71935" y="66045"/>
                </a:cubicBezTo>
                <a:cubicBezTo>
                  <a:pt x="71680" y="72013"/>
                  <a:pt x="63286" y="74694"/>
                  <a:pt x="58371" y="74949"/>
                </a:cubicBezTo>
                <a:cubicBezTo>
                  <a:pt x="58133" y="74961"/>
                  <a:pt x="57893" y="74968"/>
                  <a:pt x="57653" y="74968"/>
                </a:cubicBezTo>
                <a:cubicBezTo>
                  <a:pt x="55351" y="74968"/>
                  <a:pt x="52975" y="74411"/>
                  <a:pt x="50808" y="73226"/>
                </a:cubicBezTo>
                <a:cubicBezTo>
                  <a:pt x="48127" y="71758"/>
                  <a:pt x="46946" y="69907"/>
                  <a:pt x="46403" y="66971"/>
                </a:cubicBezTo>
                <a:cubicBezTo>
                  <a:pt x="46403" y="66657"/>
                  <a:pt x="46179" y="66524"/>
                  <a:pt x="45916" y="66524"/>
                </a:cubicBezTo>
                <a:cubicBezTo>
                  <a:pt x="45724" y="66524"/>
                  <a:pt x="45512" y="66594"/>
                  <a:pt x="45350" y="66715"/>
                </a:cubicBezTo>
                <a:cubicBezTo>
                  <a:pt x="44552" y="67354"/>
                  <a:pt x="44138" y="68152"/>
                  <a:pt x="43627" y="68822"/>
                </a:cubicBezTo>
                <a:cubicBezTo>
                  <a:pt x="42542" y="70545"/>
                  <a:pt x="41233" y="71758"/>
                  <a:pt x="39510" y="72683"/>
                </a:cubicBezTo>
                <a:cubicBezTo>
                  <a:pt x="37741" y="73592"/>
                  <a:pt x="35849" y="73901"/>
                  <a:pt x="33924" y="73901"/>
                </a:cubicBezTo>
                <a:cubicBezTo>
                  <a:pt x="31926" y="73901"/>
                  <a:pt x="29892" y="73567"/>
                  <a:pt x="27925" y="73226"/>
                </a:cubicBezTo>
                <a:cubicBezTo>
                  <a:pt x="25149" y="72683"/>
                  <a:pt x="22212" y="72013"/>
                  <a:pt x="19691" y="70418"/>
                </a:cubicBezTo>
                <a:cubicBezTo>
                  <a:pt x="18095" y="69237"/>
                  <a:pt x="16627" y="67769"/>
                  <a:pt x="15702" y="66045"/>
                </a:cubicBezTo>
                <a:cubicBezTo>
                  <a:pt x="14362" y="64035"/>
                  <a:pt x="14362" y="62311"/>
                  <a:pt x="14776" y="60045"/>
                </a:cubicBezTo>
                <a:cubicBezTo>
                  <a:pt x="14877" y="59642"/>
                  <a:pt x="14559" y="59298"/>
                  <a:pt x="14153" y="59298"/>
                </a:cubicBezTo>
                <a:cubicBezTo>
                  <a:pt x="14046" y="59298"/>
                  <a:pt x="13932" y="59322"/>
                  <a:pt x="13819" y="59375"/>
                </a:cubicBezTo>
                <a:cubicBezTo>
                  <a:pt x="13298" y="59617"/>
                  <a:pt x="12715" y="59762"/>
                  <a:pt x="12167" y="59762"/>
                </a:cubicBezTo>
                <a:cubicBezTo>
                  <a:pt x="10904" y="59762"/>
                  <a:pt x="9828" y="58991"/>
                  <a:pt x="10117" y="56854"/>
                </a:cubicBezTo>
                <a:cubicBezTo>
                  <a:pt x="10117" y="56056"/>
                  <a:pt x="10500" y="55131"/>
                  <a:pt x="10628" y="54460"/>
                </a:cubicBezTo>
                <a:cubicBezTo>
                  <a:pt x="10855" y="54055"/>
                  <a:pt x="10480" y="53549"/>
                  <a:pt x="10045" y="53549"/>
                </a:cubicBezTo>
                <a:cubicBezTo>
                  <a:pt x="9931" y="53549"/>
                  <a:pt x="9814" y="53583"/>
                  <a:pt x="9702" y="53662"/>
                </a:cubicBezTo>
                <a:cubicBezTo>
                  <a:pt x="8862" y="54255"/>
                  <a:pt x="8108" y="54511"/>
                  <a:pt x="7466" y="54511"/>
                </a:cubicBezTo>
                <a:cubicBezTo>
                  <a:pt x="5375" y="54511"/>
                  <a:pt x="4462" y="51799"/>
                  <a:pt x="5585" y="49163"/>
                </a:cubicBezTo>
                <a:cubicBezTo>
                  <a:pt x="6383" y="47024"/>
                  <a:pt x="8234" y="45971"/>
                  <a:pt x="9702" y="44375"/>
                </a:cubicBezTo>
                <a:cubicBezTo>
                  <a:pt x="9989" y="43960"/>
                  <a:pt x="9989" y="43418"/>
                  <a:pt x="9574" y="43163"/>
                </a:cubicBezTo>
                <a:cubicBezTo>
                  <a:pt x="7436" y="42109"/>
                  <a:pt x="5202" y="41567"/>
                  <a:pt x="3734" y="39588"/>
                </a:cubicBezTo>
                <a:cubicBezTo>
                  <a:pt x="2011" y="37322"/>
                  <a:pt x="1340" y="34386"/>
                  <a:pt x="2011" y="31737"/>
                </a:cubicBezTo>
                <a:cubicBezTo>
                  <a:pt x="3319" y="25865"/>
                  <a:pt x="9319" y="22961"/>
                  <a:pt x="14904" y="22674"/>
                </a:cubicBezTo>
                <a:cubicBezTo>
                  <a:pt x="15702" y="22674"/>
                  <a:pt x="15702" y="21493"/>
                  <a:pt x="14904" y="21493"/>
                </a:cubicBezTo>
                <a:cubicBezTo>
                  <a:pt x="12893" y="21493"/>
                  <a:pt x="10915" y="19227"/>
                  <a:pt x="10372" y="17503"/>
                </a:cubicBezTo>
                <a:cubicBezTo>
                  <a:pt x="9830" y="14855"/>
                  <a:pt x="11713" y="12589"/>
                  <a:pt x="13979" y="11504"/>
                </a:cubicBezTo>
                <a:cubicBezTo>
                  <a:pt x="15569" y="10653"/>
                  <a:pt x="17413" y="10216"/>
                  <a:pt x="19252" y="10216"/>
                </a:cubicBezTo>
                <a:cubicBezTo>
                  <a:pt x="21694" y="10216"/>
                  <a:pt x="24126" y="10987"/>
                  <a:pt x="25946" y="12589"/>
                </a:cubicBezTo>
                <a:cubicBezTo>
                  <a:pt x="26005" y="12647"/>
                  <a:pt x="26071" y="12672"/>
                  <a:pt x="26134" y="12672"/>
                </a:cubicBezTo>
                <a:cubicBezTo>
                  <a:pt x="26344" y="12672"/>
                  <a:pt x="26526" y="12395"/>
                  <a:pt x="26329" y="12174"/>
                </a:cubicBezTo>
                <a:cubicBezTo>
                  <a:pt x="24395" y="10319"/>
                  <a:pt x="21530" y="9353"/>
                  <a:pt x="18668" y="9353"/>
                </a:cubicBezTo>
                <a:cubicBezTo>
                  <a:pt x="15818" y="9353"/>
                  <a:pt x="12969" y="10311"/>
                  <a:pt x="11042" y="12301"/>
                </a:cubicBezTo>
                <a:cubicBezTo>
                  <a:pt x="9447" y="14057"/>
                  <a:pt x="8521" y="16833"/>
                  <a:pt x="9574" y="18972"/>
                </a:cubicBezTo>
                <a:cubicBezTo>
                  <a:pt x="10245" y="20025"/>
                  <a:pt x="11170" y="21078"/>
                  <a:pt x="12223" y="21748"/>
                </a:cubicBezTo>
                <a:cubicBezTo>
                  <a:pt x="7053" y="22833"/>
                  <a:pt x="2011" y="25865"/>
                  <a:pt x="670" y="31322"/>
                </a:cubicBezTo>
                <a:cubicBezTo>
                  <a:pt x="0" y="33844"/>
                  <a:pt x="543" y="36652"/>
                  <a:pt x="1723" y="39046"/>
                </a:cubicBezTo>
                <a:cubicBezTo>
                  <a:pt x="3191" y="41822"/>
                  <a:pt x="5585" y="42780"/>
                  <a:pt x="8106" y="43960"/>
                </a:cubicBezTo>
                <a:cubicBezTo>
                  <a:pt x="5713" y="46609"/>
                  <a:pt x="2936" y="49003"/>
                  <a:pt x="3606" y="52992"/>
                </a:cubicBezTo>
                <a:cubicBezTo>
                  <a:pt x="3734" y="54333"/>
                  <a:pt x="4660" y="55131"/>
                  <a:pt x="5840" y="55673"/>
                </a:cubicBezTo>
                <a:cubicBezTo>
                  <a:pt x="6404" y="55910"/>
                  <a:pt x="6906" y="56010"/>
                  <a:pt x="7374" y="56010"/>
                </a:cubicBezTo>
                <a:cubicBezTo>
                  <a:pt x="7914" y="56010"/>
                  <a:pt x="8409" y="55878"/>
                  <a:pt x="8904" y="55673"/>
                </a:cubicBezTo>
                <a:lnTo>
                  <a:pt x="8904" y="55673"/>
                </a:lnTo>
                <a:cubicBezTo>
                  <a:pt x="8521" y="57396"/>
                  <a:pt x="8106" y="59120"/>
                  <a:pt x="9319" y="60460"/>
                </a:cubicBezTo>
                <a:cubicBezTo>
                  <a:pt x="9906" y="61118"/>
                  <a:pt x="10661" y="61370"/>
                  <a:pt x="11447" y="61370"/>
                </a:cubicBezTo>
                <a:cubicBezTo>
                  <a:pt x="12071" y="61370"/>
                  <a:pt x="12715" y="61211"/>
                  <a:pt x="13308" y="60971"/>
                </a:cubicBezTo>
                <a:lnTo>
                  <a:pt x="13308" y="60971"/>
                </a:lnTo>
                <a:cubicBezTo>
                  <a:pt x="13021" y="64322"/>
                  <a:pt x="13979" y="66715"/>
                  <a:pt x="16500" y="69364"/>
                </a:cubicBezTo>
                <a:cubicBezTo>
                  <a:pt x="19021" y="72013"/>
                  <a:pt x="22468" y="73354"/>
                  <a:pt x="26074" y="74152"/>
                </a:cubicBezTo>
                <a:cubicBezTo>
                  <a:pt x="28511" y="74677"/>
                  <a:pt x="31363" y="75313"/>
                  <a:pt x="34092" y="75313"/>
                </a:cubicBezTo>
                <a:cubicBezTo>
                  <a:pt x="35509" y="75313"/>
                  <a:pt x="36894" y="75141"/>
                  <a:pt x="38170" y="74694"/>
                </a:cubicBezTo>
                <a:cubicBezTo>
                  <a:pt x="39765" y="74152"/>
                  <a:pt x="41489" y="73226"/>
                  <a:pt x="42701" y="72141"/>
                </a:cubicBezTo>
                <a:cubicBezTo>
                  <a:pt x="43755" y="71088"/>
                  <a:pt x="44552" y="69620"/>
                  <a:pt x="45478" y="68567"/>
                </a:cubicBezTo>
                <a:cubicBezTo>
                  <a:pt x="46021" y="70960"/>
                  <a:pt x="47201" y="72556"/>
                  <a:pt x="49467" y="74024"/>
                </a:cubicBezTo>
                <a:cubicBezTo>
                  <a:pt x="52006" y="75624"/>
                  <a:pt x="54926" y="76342"/>
                  <a:pt x="57816" y="76342"/>
                </a:cubicBezTo>
                <a:cubicBezTo>
                  <a:pt x="58268" y="76342"/>
                  <a:pt x="58720" y="76324"/>
                  <a:pt x="59169" y="76290"/>
                </a:cubicBezTo>
                <a:cubicBezTo>
                  <a:pt x="64244" y="75747"/>
                  <a:pt x="71265" y="73226"/>
                  <a:pt x="73020" y="68024"/>
                </a:cubicBezTo>
                <a:cubicBezTo>
                  <a:pt x="75237" y="71056"/>
                  <a:pt x="79256" y="72118"/>
                  <a:pt x="83370" y="72118"/>
                </a:cubicBezTo>
                <a:cubicBezTo>
                  <a:pt x="86661" y="72118"/>
                  <a:pt x="90013" y="71439"/>
                  <a:pt x="92552" y="70545"/>
                </a:cubicBezTo>
                <a:cubicBezTo>
                  <a:pt x="96413" y="69237"/>
                  <a:pt x="100530" y="66971"/>
                  <a:pt x="103466" y="64035"/>
                </a:cubicBezTo>
                <a:cubicBezTo>
                  <a:pt x="105860" y="61513"/>
                  <a:pt x="109179" y="58067"/>
                  <a:pt x="108636" y="54333"/>
                </a:cubicBezTo>
                <a:cubicBezTo>
                  <a:pt x="108509" y="53280"/>
                  <a:pt x="106785" y="50758"/>
                  <a:pt x="106913" y="50216"/>
                </a:cubicBezTo>
                <a:cubicBezTo>
                  <a:pt x="107168" y="49546"/>
                  <a:pt x="108381" y="49673"/>
                  <a:pt x="108924" y="49546"/>
                </a:cubicBezTo>
                <a:cubicBezTo>
                  <a:pt x="109721" y="49163"/>
                  <a:pt x="110360" y="48620"/>
                  <a:pt x="110902" y="47950"/>
                </a:cubicBezTo>
                <a:cubicBezTo>
                  <a:pt x="113551" y="45014"/>
                  <a:pt x="114636" y="40769"/>
                  <a:pt x="114892" y="36907"/>
                </a:cubicBezTo>
                <a:cubicBezTo>
                  <a:pt x="115434" y="28673"/>
                  <a:pt x="108381" y="22546"/>
                  <a:pt x="101200" y="20152"/>
                </a:cubicBezTo>
                <a:cubicBezTo>
                  <a:pt x="100147" y="19769"/>
                  <a:pt x="98934" y="19482"/>
                  <a:pt x="97881" y="19354"/>
                </a:cubicBezTo>
                <a:cubicBezTo>
                  <a:pt x="97339" y="19227"/>
                  <a:pt x="96796" y="19227"/>
                  <a:pt x="96286" y="19227"/>
                </a:cubicBezTo>
                <a:cubicBezTo>
                  <a:pt x="95900" y="19227"/>
                  <a:pt x="95635" y="19259"/>
                  <a:pt x="95460" y="19259"/>
                </a:cubicBezTo>
                <a:cubicBezTo>
                  <a:pt x="95142" y="19259"/>
                  <a:pt x="95118" y="19153"/>
                  <a:pt x="95200" y="18557"/>
                </a:cubicBezTo>
                <a:cubicBezTo>
                  <a:pt x="95200" y="17089"/>
                  <a:pt x="96541" y="15652"/>
                  <a:pt x="96158" y="13897"/>
                </a:cubicBezTo>
                <a:cubicBezTo>
                  <a:pt x="95871" y="12461"/>
                  <a:pt x="94690" y="11504"/>
                  <a:pt x="93222" y="11121"/>
                </a:cubicBezTo>
                <a:cubicBezTo>
                  <a:pt x="92623" y="10976"/>
                  <a:pt x="92101" y="10917"/>
                  <a:pt x="91614" y="10917"/>
                </a:cubicBezTo>
                <a:cubicBezTo>
                  <a:pt x="90702" y="10917"/>
                  <a:pt x="89914" y="11126"/>
                  <a:pt x="88977" y="11376"/>
                </a:cubicBezTo>
                <a:cubicBezTo>
                  <a:pt x="88977" y="9780"/>
                  <a:pt x="89488" y="8599"/>
                  <a:pt x="88818" y="7004"/>
                </a:cubicBezTo>
                <a:cubicBezTo>
                  <a:pt x="88179" y="5280"/>
                  <a:pt x="86967" y="4067"/>
                  <a:pt x="85499" y="3142"/>
                </a:cubicBezTo>
                <a:cubicBezTo>
                  <a:pt x="81924" y="1004"/>
                  <a:pt x="77807" y="493"/>
                  <a:pt x="73658" y="206"/>
                </a:cubicBezTo>
                <a:cubicBezTo>
                  <a:pt x="72079" y="114"/>
                  <a:pt x="70533" y="1"/>
                  <a:pt x="690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 txBox="1">
            <a:spLocks noGrp="1"/>
          </p:cNvSpPr>
          <p:nvPr>
            <p:ph type="title"/>
          </p:nvPr>
        </p:nvSpPr>
        <p:spPr>
          <a:xfrm>
            <a:off x="1671600" y="1749225"/>
            <a:ext cx="5800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1"/>
          </p:nvPr>
        </p:nvSpPr>
        <p:spPr>
          <a:xfrm>
            <a:off x="1776450" y="2758600"/>
            <a:ext cx="5591100" cy="4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720000" y="1909800"/>
            <a:ext cx="3159900" cy="132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/>
          <p:nvPr/>
        </p:nvSpPr>
        <p:spPr>
          <a:xfrm>
            <a:off x="647668" y="440443"/>
            <a:ext cx="7848665" cy="4262614"/>
          </a:xfrm>
          <a:custGeom>
            <a:avLst/>
            <a:gdLst/>
            <a:ahLst/>
            <a:cxnLst/>
            <a:rect l="l" t="t" r="r" b="b"/>
            <a:pathLst>
              <a:path w="190791" h="112034" extrusionOk="0">
                <a:moveTo>
                  <a:pt x="118634" y="1"/>
                </a:moveTo>
                <a:cubicBezTo>
                  <a:pt x="63946" y="1"/>
                  <a:pt x="4565" y="2490"/>
                  <a:pt x="4565" y="2490"/>
                </a:cubicBezTo>
                <a:cubicBezTo>
                  <a:pt x="1" y="39595"/>
                  <a:pt x="4565" y="107727"/>
                  <a:pt x="4565" y="107727"/>
                </a:cubicBezTo>
                <a:cubicBezTo>
                  <a:pt x="27314" y="110957"/>
                  <a:pt x="55405" y="112034"/>
                  <a:pt x="82749" y="112034"/>
                </a:cubicBezTo>
                <a:cubicBezTo>
                  <a:pt x="137437" y="112034"/>
                  <a:pt x="189138" y="107727"/>
                  <a:pt x="189138" y="107727"/>
                </a:cubicBezTo>
                <a:cubicBezTo>
                  <a:pt x="190790" y="82412"/>
                  <a:pt x="189138" y="2490"/>
                  <a:pt x="189138" y="2490"/>
                </a:cubicBezTo>
                <a:cubicBezTo>
                  <a:pt x="172149" y="623"/>
                  <a:pt x="145978" y="1"/>
                  <a:pt x="118634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CFAE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eucha"/>
              <a:buNone/>
              <a:defRPr sz="2800">
                <a:solidFill>
                  <a:schemeClr val="accent2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Char char="●"/>
              <a:defRPr sz="18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  <p:sldLayoutId id="2147483665" r:id="rId12"/>
    <p:sldLayoutId id="2147483668" r:id="rId13"/>
    <p:sldLayoutId id="2147483672" r:id="rId14"/>
    <p:sldLayoutId id="2147483686" r:id="rId15"/>
    <p:sldLayoutId id="2147483687" r:id="rId16"/>
    <p:sldLayoutId id="2147483688" r:id="rId17"/>
    <p:sldLayoutId id="2147483689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AEE"/>
        </a:solidFill>
        <a:effectLst/>
      </p:bgPr>
    </p:bg>
    <p:spTree>
      <p:nvGrpSpPr>
        <p:cNvPr id="1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p46"/>
          <p:cNvSpPr txBox="1">
            <a:spLocks noGrp="1"/>
          </p:cNvSpPr>
          <p:nvPr>
            <p:ph type="subTitle" idx="1"/>
          </p:nvPr>
        </p:nvSpPr>
        <p:spPr>
          <a:xfrm>
            <a:off x="3944296" y="3367638"/>
            <a:ext cx="3460200" cy="4544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Mf이고딕어쩔" panose="02020603020101020101" pitchFamily="18" charset="-127"/>
                <a:ea typeface="Mf이고딕어쩔" panose="02020603020101020101" pitchFamily="18" charset="-127"/>
              </a:rPr>
              <a:t>유동희</a:t>
            </a:r>
            <a:r>
              <a:rPr lang="ko-KR" altLang="en-US" dirty="0">
                <a:latin typeface="Mf이고딕어쩔" panose="02020603020101020101" pitchFamily="18" charset="-127"/>
                <a:ea typeface="Mf이고딕어쩔" panose="02020603020101020101" pitchFamily="18" charset="-127"/>
              </a:rPr>
              <a:t>   위지원   </a:t>
            </a:r>
            <a:r>
              <a:rPr lang="ko-KR" altLang="en-US" dirty="0" err="1">
                <a:latin typeface="Mf이고딕어쩔" panose="02020603020101020101" pitchFamily="18" charset="-127"/>
                <a:ea typeface="Mf이고딕어쩔" panose="02020603020101020101" pitchFamily="18" charset="-127"/>
              </a:rPr>
              <a:t>정덕진</a:t>
            </a:r>
            <a:r>
              <a:rPr lang="ko-KR" altLang="en-US" dirty="0">
                <a:latin typeface="Mf이고딕어쩔" panose="02020603020101020101" pitchFamily="18" charset="-127"/>
                <a:ea typeface="Mf이고딕어쩔" panose="02020603020101020101" pitchFamily="18" charset="-127"/>
              </a:rPr>
              <a:t>   정현욱</a:t>
            </a:r>
            <a:endParaRPr dirty="0">
              <a:latin typeface="Mf이고딕어쩔" panose="02020603020101020101" pitchFamily="18" charset="-127"/>
              <a:ea typeface="Mf이고딕어쩔" panose="02020603020101020101" pitchFamily="18" charset="-127"/>
            </a:endParaRPr>
          </a:p>
        </p:txBody>
      </p:sp>
      <p:sp>
        <p:nvSpPr>
          <p:cNvPr id="2336" name="Google Shape;2336;p46"/>
          <p:cNvSpPr/>
          <p:nvPr/>
        </p:nvSpPr>
        <p:spPr>
          <a:xfrm>
            <a:off x="645966" y="1181750"/>
            <a:ext cx="6225" cy="8300"/>
          </a:xfrm>
          <a:custGeom>
            <a:avLst/>
            <a:gdLst/>
            <a:ahLst/>
            <a:cxnLst/>
            <a:rect l="l" t="t" r="r" b="b"/>
            <a:pathLst>
              <a:path w="249" h="332" extrusionOk="0">
                <a:moveTo>
                  <a:pt x="1" y="1"/>
                </a:moveTo>
                <a:cubicBezTo>
                  <a:pt x="1" y="221"/>
                  <a:pt x="1" y="331"/>
                  <a:pt x="249" y="331"/>
                </a:cubicBezTo>
                <a:cubicBezTo>
                  <a:pt x="138" y="221"/>
                  <a:pt x="1" y="111"/>
                  <a:pt x="1" y="1"/>
                </a:cubicBezTo>
                <a:close/>
              </a:path>
            </a:pathLst>
          </a:custGeom>
          <a:solidFill>
            <a:srgbClr val="DCE3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7" name="Google Shape;2337;p46"/>
          <p:cNvSpPr/>
          <p:nvPr/>
        </p:nvSpPr>
        <p:spPr>
          <a:xfrm>
            <a:off x="3008741" y="1770025"/>
            <a:ext cx="79925" cy="77875"/>
          </a:xfrm>
          <a:custGeom>
            <a:avLst/>
            <a:gdLst/>
            <a:ahLst/>
            <a:cxnLst/>
            <a:rect l="l" t="t" r="r" b="b"/>
            <a:pathLst>
              <a:path w="3197" h="3115" extrusionOk="0">
                <a:moveTo>
                  <a:pt x="1599" y="1"/>
                </a:moveTo>
                <a:cubicBezTo>
                  <a:pt x="800" y="1"/>
                  <a:pt x="1" y="690"/>
                  <a:pt x="1" y="1489"/>
                </a:cubicBezTo>
                <a:cubicBezTo>
                  <a:pt x="1" y="2426"/>
                  <a:pt x="800" y="3115"/>
                  <a:pt x="1599" y="3115"/>
                </a:cubicBezTo>
                <a:cubicBezTo>
                  <a:pt x="2508" y="3115"/>
                  <a:pt x="3197" y="2426"/>
                  <a:pt x="3197" y="1489"/>
                </a:cubicBezTo>
                <a:cubicBezTo>
                  <a:pt x="3197" y="690"/>
                  <a:pt x="2508" y="1"/>
                  <a:pt x="159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8" name="Google Shape;2338;p46"/>
          <p:cNvSpPr txBox="1">
            <a:spLocks noGrp="1"/>
          </p:cNvSpPr>
          <p:nvPr>
            <p:ph type="ctrTitle"/>
          </p:nvPr>
        </p:nvSpPr>
        <p:spPr>
          <a:xfrm>
            <a:off x="3216646" y="921113"/>
            <a:ext cx="4915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 dirty="0"/>
              <a:t>MONAMI</a:t>
            </a:r>
            <a:br>
              <a:rPr lang="en" sz="6500" dirty="0"/>
            </a:br>
            <a:r>
              <a:rPr lang="ko-KR" altLang="en-US" dirty="0">
                <a:solidFill>
                  <a:schemeClr val="accent3"/>
                </a:solidFill>
                <a:latin typeface="Mf이고딕어쩔" panose="02020603020101020101" pitchFamily="18" charset="-127"/>
                <a:ea typeface="Mf이고딕어쩔" panose="02020603020101020101" pitchFamily="18" charset="-127"/>
              </a:rPr>
              <a:t>그림 일심동체</a:t>
            </a:r>
            <a:endParaRPr dirty="0">
              <a:solidFill>
                <a:schemeClr val="accent3"/>
              </a:solidFill>
              <a:latin typeface="Mf이고딕어쩔" panose="02020603020101020101" pitchFamily="18" charset="-127"/>
              <a:ea typeface="Mf이고딕어쩔" panose="02020603020101020101" pitchFamily="18" charset="-127"/>
            </a:endParaRPr>
          </a:p>
        </p:txBody>
      </p:sp>
      <p:grpSp>
        <p:nvGrpSpPr>
          <p:cNvPr id="2339" name="Google Shape;2339;p46"/>
          <p:cNvGrpSpPr/>
          <p:nvPr/>
        </p:nvGrpSpPr>
        <p:grpSpPr>
          <a:xfrm>
            <a:off x="747775" y="891700"/>
            <a:ext cx="1100575" cy="616525"/>
            <a:chOff x="-749725" y="1426375"/>
            <a:chExt cx="1100575" cy="616525"/>
          </a:xfrm>
        </p:grpSpPr>
        <p:sp>
          <p:nvSpPr>
            <p:cNvPr id="2340" name="Google Shape;2340;p46"/>
            <p:cNvSpPr/>
            <p:nvPr/>
          </p:nvSpPr>
          <p:spPr>
            <a:xfrm>
              <a:off x="-683850" y="1485400"/>
              <a:ext cx="1034700" cy="557375"/>
            </a:xfrm>
            <a:custGeom>
              <a:avLst/>
              <a:gdLst/>
              <a:ahLst/>
              <a:cxnLst/>
              <a:rect l="l" t="t" r="r" b="b"/>
              <a:pathLst>
                <a:path w="41388" h="22295" extrusionOk="0">
                  <a:moveTo>
                    <a:pt x="26662" y="1"/>
                  </a:moveTo>
                  <a:cubicBezTo>
                    <a:pt x="23487" y="1"/>
                    <a:pt x="21660" y="3187"/>
                    <a:pt x="20861" y="5940"/>
                  </a:cubicBezTo>
                  <a:cubicBezTo>
                    <a:pt x="20742" y="6134"/>
                    <a:pt x="20519" y="6257"/>
                    <a:pt x="20320" y="6257"/>
                  </a:cubicBezTo>
                  <a:cubicBezTo>
                    <a:pt x="20146" y="6257"/>
                    <a:pt x="19989" y="6163"/>
                    <a:pt x="19937" y="5940"/>
                  </a:cubicBezTo>
                  <a:cubicBezTo>
                    <a:pt x="19581" y="3445"/>
                    <a:pt x="18339" y="924"/>
                    <a:pt x="15344" y="924"/>
                  </a:cubicBezTo>
                  <a:cubicBezTo>
                    <a:pt x="15280" y="924"/>
                    <a:pt x="15214" y="925"/>
                    <a:pt x="15148" y="928"/>
                  </a:cubicBezTo>
                  <a:cubicBezTo>
                    <a:pt x="12460" y="1040"/>
                    <a:pt x="10836" y="3980"/>
                    <a:pt x="11648" y="6416"/>
                  </a:cubicBezTo>
                  <a:cubicBezTo>
                    <a:pt x="11728" y="6758"/>
                    <a:pt x="11447" y="7028"/>
                    <a:pt x="11200" y="7028"/>
                  </a:cubicBezTo>
                  <a:cubicBezTo>
                    <a:pt x="11103" y="7028"/>
                    <a:pt x="11011" y="6987"/>
                    <a:pt x="10948" y="6892"/>
                  </a:cubicBezTo>
                  <a:cubicBezTo>
                    <a:pt x="10248" y="6080"/>
                    <a:pt x="9548" y="5128"/>
                    <a:pt x="8483" y="4792"/>
                  </a:cubicBezTo>
                  <a:cubicBezTo>
                    <a:pt x="8306" y="4757"/>
                    <a:pt x="8128" y="4740"/>
                    <a:pt x="7951" y="4740"/>
                  </a:cubicBezTo>
                  <a:cubicBezTo>
                    <a:pt x="6870" y="4740"/>
                    <a:pt x="5821" y="5358"/>
                    <a:pt x="5123" y="6080"/>
                  </a:cubicBezTo>
                  <a:cubicBezTo>
                    <a:pt x="3471" y="7816"/>
                    <a:pt x="3135" y="10505"/>
                    <a:pt x="4983" y="12241"/>
                  </a:cubicBezTo>
                  <a:cubicBezTo>
                    <a:pt x="5347" y="12493"/>
                    <a:pt x="5123" y="12941"/>
                    <a:pt x="4759" y="12941"/>
                  </a:cubicBezTo>
                  <a:cubicBezTo>
                    <a:pt x="4591" y="12920"/>
                    <a:pt x="4426" y="12910"/>
                    <a:pt x="4263" y="12910"/>
                  </a:cubicBezTo>
                  <a:cubicBezTo>
                    <a:pt x="1819" y="12910"/>
                    <a:pt x="0" y="15209"/>
                    <a:pt x="446" y="17730"/>
                  </a:cubicBezTo>
                  <a:cubicBezTo>
                    <a:pt x="782" y="19494"/>
                    <a:pt x="1959" y="20642"/>
                    <a:pt x="3471" y="21482"/>
                  </a:cubicBezTo>
                  <a:cubicBezTo>
                    <a:pt x="7083" y="22182"/>
                    <a:pt x="10724" y="22294"/>
                    <a:pt x="14448" y="22294"/>
                  </a:cubicBezTo>
                  <a:cubicBezTo>
                    <a:pt x="18425" y="22294"/>
                    <a:pt x="22261" y="22182"/>
                    <a:pt x="26238" y="21930"/>
                  </a:cubicBezTo>
                  <a:cubicBezTo>
                    <a:pt x="29962" y="21818"/>
                    <a:pt x="34051" y="21930"/>
                    <a:pt x="37551" y="20894"/>
                  </a:cubicBezTo>
                  <a:cubicBezTo>
                    <a:pt x="39288" y="20306"/>
                    <a:pt x="41388" y="18906"/>
                    <a:pt x="41052" y="16806"/>
                  </a:cubicBezTo>
                  <a:cubicBezTo>
                    <a:pt x="40576" y="14593"/>
                    <a:pt x="38139" y="14005"/>
                    <a:pt x="36263" y="14005"/>
                  </a:cubicBezTo>
                  <a:cubicBezTo>
                    <a:pt x="35927" y="14005"/>
                    <a:pt x="35675" y="13305"/>
                    <a:pt x="36039" y="13081"/>
                  </a:cubicBezTo>
                  <a:cubicBezTo>
                    <a:pt x="38139" y="11905"/>
                    <a:pt x="38727" y="9105"/>
                    <a:pt x="36963" y="7340"/>
                  </a:cubicBezTo>
                  <a:cubicBezTo>
                    <a:pt x="36258" y="6635"/>
                    <a:pt x="35377" y="6313"/>
                    <a:pt x="34493" y="6313"/>
                  </a:cubicBezTo>
                  <a:cubicBezTo>
                    <a:pt x="33201" y="6313"/>
                    <a:pt x="31903" y="7000"/>
                    <a:pt x="31138" y="8180"/>
                  </a:cubicBezTo>
                  <a:cubicBezTo>
                    <a:pt x="31055" y="8329"/>
                    <a:pt x="30938" y="8391"/>
                    <a:pt x="30819" y="8391"/>
                  </a:cubicBezTo>
                  <a:cubicBezTo>
                    <a:pt x="30577" y="8391"/>
                    <a:pt x="30326" y="8135"/>
                    <a:pt x="30326" y="7816"/>
                  </a:cubicBezTo>
                  <a:cubicBezTo>
                    <a:pt x="30774" y="5016"/>
                    <a:pt x="31026" y="3"/>
                    <a:pt x="26826" y="3"/>
                  </a:cubicBezTo>
                  <a:cubicBezTo>
                    <a:pt x="26771" y="2"/>
                    <a:pt x="26716" y="1"/>
                    <a:pt x="266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46"/>
            <p:cNvSpPr/>
            <p:nvPr/>
          </p:nvSpPr>
          <p:spPr>
            <a:xfrm>
              <a:off x="-749725" y="1426375"/>
              <a:ext cx="1079550" cy="616525"/>
            </a:xfrm>
            <a:custGeom>
              <a:avLst/>
              <a:gdLst/>
              <a:ahLst/>
              <a:cxnLst/>
              <a:rect l="l" t="t" r="r" b="b"/>
              <a:pathLst>
                <a:path w="43182" h="24661" extrusionOk="0">
                  <a:moveTo>
                    <a:pt x="27351" y="1441"/>
                  </a:moveTo>
                  <a:cubicBezTo>
                    <a:pt x="27419" y="1441"/>
                    <a:pt x="27487" y="1442"/>
                    <a:pt x="27556" y="1445"/>
                  </a:cubicBezTo>
                  <a:cubicBezTo>
                    <a:pt x="28592" y="1445"/>
                    <a:pt x="29404" y="1809"/>
                    <a:pt x="29992" y="2510"/>
                  </a:cubicBezTo>
                  <a:cubicBezTo>
                    <a:pt x="31280" y="4022"/>
                    <a:pt x="31168" y="6822"/>
                    <a:pt x="30804" y="9034"/>
                  </a:cubicBezTo>
                  <a:cubicBezTo>
                    <a:pt x="30804" y="9398"/>
                    <a:pt x="31056" y="9734"/>
                    <a:pt x="31280" y="9847"/>
                  </a:cubicBezTo>
                  <a:cubicBezTo>
                    <a:pt x="31364" y="9875"/>
                    <a:pt x="31450" y="9889"/>
                    <a:pt x="31533" y="9889"/>
                  </a:cubicBezTo>
                  <a:cubicBezTo>
                    <a:pt x="31783" y="9889"/>
                    <a:pt x="32008" y="9763"/>
                    <a:pt x="32093" y="9510"/>
                  </a:cubicBezTo>
                  <a:cubicBezTo>
                    <a:pt x="32681" y="8558"/>
                    <a:pt x="33717" y="7858"/>
                    <a:pt x="34781" y="7746"/>
                  </a:cubicBezTo>
                  <a:cubicBezTo>
                    <a:pt x="34905" y="7733"/>
                    <a:pt x="35028" y="7726"/>
                    <a:pt x="35149" y="7726"/>
                  </a:cubicBezTo>
                  <a:cubicBezTo>
                    <a:pt x="36041" y="7726"/>
                    <a:pt x="36853" y="8082"/>
                    <a:pt x="37469" y="8698"/>
                  </a:cubicBezTo>
                  <a:cubicBezTo>
                    <a:pt x="38281" y="9510"/>
                    <a:pt x="38617" y="10435"/>
                    <a:pt x="38505" y="11499"/>
                  </a:cubicBezTo>
                  <a:cubicBezTo>
                    <a:pt x="38281" y="12535"/>
                    <a:pt x="37693" y="13599"/>
                    <a:pt x="36657" y="14159"/>
                  </a:cubicBezTo>
                  <a:cubicBezTo>
                    <a:pt x="36405" y="14299"/>
                    <a:pt x="36293" y="14635"/>
                    <a:pt x="36405" y="14859"/>
                  </a:cubicBezTo>
                  <a:cubicBezTo>
                    <a:pt x="36405" y="15223"/>
                    <a:pt x="36769" y="15447"/>
                    <a:pt x="36993" y="15447"/>
                  </a:cubicBezTo>
                  <a:cubicBezTo>
                    <a:pt x="38169" y="15447"/>
                    <a:pt x="41082" y="15811"/>
                    <a:pt x="41418" y="18024"/>
                  </a:cubicBezTo>
                  <a:cubicBezTo>
                    <a:pt x="41782" y="19200"/>
                    <a:pt x="41082" y="20936"/>
                    <a:pt x="38281" y="21860"/>
                  </a:cubicBezTo>
                  <a:cubicBezTo>
                    <a:pt x="35369" y="22700"/>
                    <a:pt x="32205" y="22812"/>
                    <a:pt x="29068" y="22924"/>
                  </a:cubicBezTo>
                  <a:lnTo>
                    <a:pt x="26968" y="22924"/>
                  </a:lnTo>
                  <a:cubicBezTo>
                    <a:pt x="22991" y="23148"/>
                    <a:pt x="18903" y="23260"/>
                    <a:pt x="15178" y="23260"/>
                  </a:cubicBezTo>
                  <a:cubicBezTo>
                    <a:pt x="11678" y="23260"/>
                    <a:pt x="7953" y="23260"/>
                    <a:pt x="4201" y="22448"/>
                  </a:cubicBezTo>
                  <a:cubicBezTo>
                    <a:pt x="2689" y="21636"/>
                    <a:pt x="1764" y="20348"/>
                    <a:pt x="1400" y="18836"/>
                  </a:cubicBezTo>
                  <a:cubicBezTo>
                    <a:pt x="1176" y="17660"/>
                    <a:pt x="1512" y="16399"/>
                    <a:pt x="2353" y="15559"/>
                  </a:cubicBezTo>
                  <a:cubicBezTo>
                    <a:pt x="3065" y="14748"/>
                    <a:pt x="4036" y="14390"/>
                    <a:pt x="5058" y="14390"/>
                  </a:cubicBezTo>
                  <a:cubicBezTo>
                    <a:pt x="5201" y="14390"/>
                    <a:pt x="5345" y="14397"/>
                    <a:pt x="5489" y="14411"/>
                  </a:cubicBezTo>
                  <a:cubicBezTo>
                    <a:pt x="5713" y="14411"/>
                    <a:pt x="5965" y="14299"/>
                    <a:pt x="6077" y="13935"/>
                  </a:cubicBezTo>
                  <a:cubicBezTo>
                    <a:pt x="6189" y="13711"/>
                    <a:pt x="6077" y="13459"/>
                    <a:pt x="5965" y="13235"/>
                  </a:cubicBezTo>
                  <a:cubicBezTo>
                    <a:pt x="5153" y="12647"/>
                    <a:pt x="4789" y="11723"/>
                    <a:pt x="4677" y="10799"/>
                  </a:cubicBezTo>
                  <a:cubicBezTo>
                    <a:pt x="4677" y="9622"/>
                    <a:pt x="5153" y="8334"/>
                    <a:pt x="6077" y="7522"/>
                  </a:cubicBezTo>
                  <a:cubicBezTo>
                    <a:pt x="6371" y="7105"/>
                    <a:pt x="7395" y="6173"/>
                    <a:pt x="8585" y="6173"/>
                  </a:cubicBezTo>
                  <a:cubicBezTo>
                    <a:pt x="8755" y="6173"/>
                    <a:pt x="8927" y="6192"/>
                    <a:pt x="9101" y="6234"/>
                  </a:cubicBezTo>
                  <a:cubicBezTo>
                    <a:pt x="10054" y="6598"/>
                    <a:pt x="10754" y="7410"/>
                    <a:pt x="11314" y="8110"/>
                  </a:cubicBezTo>
                  <a:lnTo>
                    <a:pt x="11454" y="8222"/>
                  </a:lnTo>
                  <a:cubicBezTo>
                    <a:pt x="11592" y="8361"/>
                    <a:pt x="11731" y="8456"/>
                    <a:pt x="11902" y="8456"/>
                  </a:cubicBezTo>
                  <a:cubicBezTo>
                    <a:pt x="12008" y="8456"/>
                    <a:pt x="12127" y="8420"/>
                    <a:pt x="12266" y="8334"/>
                  </a:cubicBezTo>
                  <a:cubicBezTo>
                    <a:pt x="12490" y="8222"/>
                    <a:pt x="12602" y="7858"/>
                    <a:pt x="12602" y="7634"/>
                  </a:cubicBezTo>
                  <a:cubicBezTo>
                    <a:pt x="12154" y="6346"/>
                    <a:pt x="12378" y="5058"/>
                    <a:pt x="13078" y="4022"/>
                  </a:cubicBezTo>
                  <a:cubicBezTo>
                    <a:pt x="13778" y="2958"/>
                    <a:pt x="14814" y="2510"/>
                    <a:pt x="15990" y="2398"/>
                  </a:cubicBezTo>
                  <a:cubicBezTo>
                    <a:pt x="16066" y="2394"/>
                    <a:pt x="16141" y="2392"/>
                    <a:pt x="16215" y="2392"/>
                  </a:cubicBezTo>
                  <a:cubicBezTo>
                    <a:pt x="19068" y="2392"/>
                    <a:pt x="20087" y="5001"/>
                    <a:pt x="20415" y="7158"/>
                  </a:cubicBezTo>
                  <a:cubicBezTo>
                    <a:pt x="20555" y="7522"/>
                    <a:pt x="20779" y="7746"/>
                    <a:pt x="21003" y="7746"/>
                  </a:cubicBezTo>
                  <a:cubicBezTo>
                    <a:pt x="21367" y="7746"/>
                    <a:pt x="21703" y="7522"/>
                    <a:pt x="21815" y="7298"/>
                  </a:cubicBezTo>
                  <a:cubicBezTo>
                    <a:pt x="23069" y="3428"/>
                    <a:pt x="24880" y="1441"/>
                    <a:pt x="27351" y="1441"/>
                  </a:cubicBezTo>
                  <a:close/>
                  <a:moveTo>
                    <a:pt x="27520" y="1"/>
                  </a:moveTo>
                  <a:cubicBezTo>
                    <a:pt x="24225" y="1"/>
                    <a:pt x="22326" y="2770"/>
                    <a:pt x="21255" y="4834"/>
                  </a:cubicBezTo>
                  <a:cubicBezTo>
                    <a:pt x="20891" y="3658"/>
                    <a:pt x="20303" y="2846"/>
                    <a:pt x="19491" y="2146"/>
                  </a:cubicBezTo>
                  <a:cubicBezTo>
                    <a:pt x="18529" y="1481"/>
                    <a:pt x="17342" y="1042"/>
                    <a:pt x="16175" y="1042"/>
                  </a:cubicBezTo>
                  <a:cubicBezTo>
                    <a:pt x="15916" y="1042"/>
                    <a:pt x="15657" y="1064"/>
                    <a:pt x="15402" y="1109"/>
                  </a:cubicBezTo>
                  <a:cubicBezTo>
                    <a:pt x="13078" y="1445"/>
                    <a:pt x="11314" y="3434"/>
                    <a:pt x="11090" y="5898"/>
                  </a:cubicBezTo>
                  <a:cubicBezTo>
                    <a:pt x="10390" y="5310"/>
                    <a:pt x="9690" y="5058"/>
                    <a:pt x="8989" y="4946"/>
                  </a:cubicBezTo>
                  <a:cubicBezTo>
                    <a:pt x="8886" y="4937"/>
                    <a:pt x="8781" y="4932"/>
                    <a:pt x="8674" y="4932"/>
                  </a:cubicBezTo>
                  <a:cubicBezTo>
                    <a:pt x="7461" y="4932"/>
                    <a:pt x="6106" y="5517"/>
                    <a:pt x="5153" y="6598"/>
                  </a:cubicBezTo>
                  <a:cubicBezTo>
                    <a:pt x="3277" y="8446"/>
                    <a:pt x="2913" y="11247"/>
                    <a:pt x="4089" y="13123"/>
                  </a:cubicBezTo>
                  <a:cubicBezTo>
                    <a:pt x="3053" y="13347"/>
                    <a:pt x="1988" y="13935"/>
                    <a:pt x="1288" y="14859"/>
                  </a:cubicBezTo>
                  <a:cubicBezTo>
                    <a:pt x="364" y="15923"/>
                    <a:pt x="0" y="17323"/>
                    <a:pt x="112" y="18724"/>
                  </a:cubicBezTo>
                  <a:cubicBezTo>
                    <a:pt x="364" y="20712"/>
                    <a:pt x="1876" y="22812"/>
                    <a:pt x="3753" y="23624"/>
                  </a:cubicBezTo>
                  <a:cubicBezTo>
                    <a:pt x="4089" y="23736"/>
                    <a:pt x="4453" y="23848"/>
                    <a:pt x="4789" y="23960"/>
                  </a:cubicBezTo>
                  <a:cubicBezTo>
                    <a:pt x="7701" y="24548"/>
                    <a:pt x="10754" y="24660"/>
                    <a:pt x="13666" y="24660"/>
                  </a:cubicBezTo>
                  <a:lnTo>
                    <a:pt x="17503" y="24660"/>
                  </a:lnTo>
                  <a:cubicBezTo>
                    <a:pt x="21815" y="24548"/>
                    <a:pt x="26856" y="24436"/>
                    <a:pt x="32093" y="24100"/>
                  </a:cubicBezTo>
                  <a:lnTo>
                    <a:pt x="32793" y="24100"/>
                  </a:lnTo>
                  <a:cubicBezTo>
                    <a:pt x="36181" y="23848"/>
                    <a:pt x="40858" y="23624"/>
                    <a:pt x="42482" y="20236"/>
                  </a:cubicBezTo>
                  <a:cubicBezTo>
                    <a:pt x="43182" y="18724"/>
                    <a:pt x="42958" y="17099"/>
                    <a:pt x="41894" y="15923"/>
                  </a:cubicBezTo>
                  <a:cubicBezTo>
                    <a:pt x="41194" y="14999"/>
                    <a:pt x="40018" y="14411"/>
                    <a:pt x="38757" y="14159"/>
                  </a:cubicBezTo>
                  <a:cubicBezTo>
                    <a:pt x="40382" y="12311"/>
                    <a:pt x="40270" y="9510"/>
                    <a:pt x="38505" y="7746"/>
                  </a:cubicBezTo>
                  <a:cubicBezTo>
                    <a:pt x="37603" y="6844"/>
                    <a:pt x="36408" y="6374"/>
                    <a:pt x="35206" y="6374"/>
                  </a:cubicBezTo>
                  <a:cubicBezTo>
                    <a:pt x="34244" y="6374"/>
                    <a:pt x="33278" y="6676"/>
                    <a:pt x="32457" y="7298"/>
                  </a:cubicBezTo>
                  <a:cubicBezTo>
                    <a:pt x="32681" y="2958"/>
                    <a:pt x="31168" y="409"/>
                    <a:pt x="28256" y="45"/>
                  </a:cubicBezTo>
                  <a:cubicBezTo>
                    <a:pt x="28003" y="15"/>
                    <a:pt x="27758" y="1"/>
                    <a:pt x="27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2" name="Google Shape;2342;p46"/>
          <p:cNvGrpSpPr/>
          <p:nvPr/>
        </p:nvGrpSpPr>
        <p:grpSpPr>
          <a:xfrm flipH="1">
            <a:off x="2061413" y="1432938"/>
            <a:ext cx="1100575" cy="616525"/>
            <a:chOff x="-749725" y="1426375"/>
            <a:chExt cx="1100575" cy="616525"/>
          </a:xfrm>
        </p:grpSpPr>
        <p:sp>
          <p:nvSpPr>
            <p:cNvPr id="2343" name="Google Shape;2343;p46"/>
            <p:cNvSpPr/>
            <p:nvPr/>
          </p:nvSpPr>
          <p:spPr>
            <a:xfrm>
              <a:off x="-683850" y="1485400"/>
              <a:ext cx="1034700" cy="557375"/>
            </a:xfrm>
            <a:custGeom>
              <a:avLst/>
              <a:gdLst/>
              <a:ahLst/>
              <a:cxnLst/>
              <a:rect l="l" t="t" r="r" b="b"/>
              <a:pathLst>
                <a:path w="41388" h="22295" extrusionOk="0">
                  <a:moveTo>
                    <a:pt x="26662" y="1"/>
                  </a:moveTo>
                  <a:cubicBezTo>
                    <a:pt x="23487" y="1"/>
                    <a:pt x="21660" y="3187"/>
                    <a:pt x="20861" y="5940"/>
                  </a:cubicBezTo>
                  <a:cubicBezTo>
                    <a:pt x="20742" y="6134"/>
                    <a:pt x="20519" y="6257"/>
                    <a:pt x="20320" y="6257"/>
                  </a:cubicBezTo>
                  <a:cubicBezTo>
                    <a:pt x="20146" y="6257"/>
                    <a:pt x="19989" y="6163"/>
                    <a:pt x="19937" y="5940"/>
                  </a:cubicBezTo>
                  <a:cubicBezTo>
                    <a:pt x="19581" y="3445"/>
                    <a:pt x="18339" y="924"/>
                    <a:pt x="15344" y="924"/>
                  </a:cubicBezTo>
                  <a:cubicBezTo>
                    <a:pt x="15280" y="924"/>
                    <a:pt x="15214" y="925"/>
                    <a:pt x="15148" y="928"/>
                  </a:cubicBezTo>
                  <a:cubicBezTo>
                    <a:pt x="12460" y="1040"/>
                    <a:pt x="10836" y="3980"/>
                    <a:pt x="11648" y="6416"/>
                  </a:cubicBezTo>
                  <a:cubicBezTo>
                    <a:pt x="11728" y="6758"/>
                    <a:pt x="11447" y="7028"/>
                    <a:pt x="11200" y="7028"/>
                  </a:cubicBezTo>
                  <a:cubicBezTo>
                    <a:pt x="11103" y="7028"/>
                    <a:pt x="11011" y="6987"/>
                    <a:pt x="10948" y="6892"/>
                  </a:cubicBezTo>
                  <a:cubicBezTo>
                    <a:pt x="10248" y="6080"/>
                    <a:pt x="9548" y="5128"/>
                    <a:pt x="8483" y="4792"/>
                  </a:cubicBezTo>
                  <a:cubicBezTo>
                    <a:pt x="8306" y="4757"/>
                    <a:pt x="8128" y="4740"/>
                    <a:pt x="7951" y="4740"/>
                  </a:cubicBezTo>
                  <a:cubicBezTo>
                    <a:pt x="6870" y="4740"/>
                    <a:pt x="5821" y="5358"/>
                    <a:pt x="5123" y="6080"/>
                  </a:cubicBezTo>
                  <a:cubicBezTo>
                    <a:pt x="3471" y="7816"/>
                    <a:pt x="3135" y="10505"/>
                    <a:pt x="4983" y="12241"/>
                  </a:cubicBezTo>
                  <a:cubicBezTo>
                    <a:pt x="5347" y="12493"/>
                    <a:pt x="5123" y="12941"/>
                    <a:pt x="4759" y="12941"/>
                  </a:cubicBezTo>
                  <a:cubicBezTo>
                    <a:pt x="4591" y="12920"/>
                    <a:pt x="4426" y="12910"/>
                    <a:pt x="4263" y="12910"/>
                  </a:cubicBezTo>
                  <a:cubicBezTo>
                    <a:pt x="1819" y="12910"/>
                    <a:pt x="0" y="15209"/>
                    <a:pt x="446" y="17730"/>
                  </a:cubicBezTo>
                  <a:cubicBezTo>
                    <a:pt x="782" y="19494"/>
                    <a:pt x="1959" y="20642"/>
                    <a:pt x="3471" y="21482"/>
                  </a:cubicBezTo>
                  <a:cubicBezTo>
                    <a:pt x="7083" y="22182"/>
                    <a:pt x="10724" y="22294"/>
                    <a:pt x="14448" y="22294"/>
                  </a:cubicBezTo>
                  <a:cubicBezTo>
                    <a:pt x="18425" y="22294"/>
                    <a:pt x="22261" y="22182"/>
                    <a:pt x="26238" y="21930"/>
                  </a:cubicBezTo>
                  <a:cubicBezTo>
                    <a:pt x="29962" y="21818"/>
                    <a:pt x="34051" y="21930"/>
                    <a:pt x="37551" y="20894"/>
                  </a:cubicBezTo>
                  <a:cubicBezTo>
                    <a:pt x="39288" y="20306"/>
                    <a:pt x="41388" y="18906"/>
                    <a:pt x="41052" y="16806"/>
                  </a:cubicBezTo>
                  <a:cubicBezTo>
                    <a:pt x="40576" y="14593"/>
                    <a:pt x="38139" y="14005"/>
                    <a:pt x="36263" y="14005"/>
                  </a:cubicBezTo>
                  <a:cubicBezTo>
                    <a:pt x="35927" y="14005"/>
                    <a:pt x="35675" y="13305"/>
                    <a:pt x="36039" y="13081"/>
                  </a:cubicBezTo>
                  <a:cubicBezTo>
                    <a:pt x="38139" y="11905"/>
                    <a:pt x="38727" y="9105"/>
                    <a:pt x="36963" y="7340"/>
                  </a:cubicBezTo>
                  <a:cubicBezTo>
                    <a:pt x="36258" y="6635"/>
                    <a:pt x="35377" y="6313"/>
                    <a:pt x="34493" y="6313"/>
                  </a:cubicBezTo>
                  <a:cubicBezTo>
                    <a:pt x="33201" y="6313"/>
                    <a:pt x="31903" y="7000"/>
                    <a:pt x="31138" y="8180"/>
                  </a:cubicBezTo>
                  <a:cubicBezTo>
                    <a:pt x="31055" y="8329"/>
                    <a:pt x="30938" y="8391"/>
                    <a:pt x="30819" y="8391"/>
                  </a:cubicBezTo>
                  <a:cubicBezTo>
                    <a:pt x="30577" y="8391"/>
                    <a:pt x="30326" y="8135"/>
                    <a:pt x="30326" y="7816"/>
                  </a:cubicBezTo>
                  <a:cubicBezTo>
                    <a:pt x="30774" y="5016"/>
                    <a:pt x="31026" y="3"/>
                    <a:pt x="26826" y="3"/>
                  </a:cubicBezTo>
                  <a:cubicBezTo>
                    <a:pt x="26771" y="2"/>
                    <a:pt x="26716" y="1"/>
                    <a:pt x="266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46"/>
            <p:cNvSpPr/>
            <p:nvPr/>
          </p:nvSpPr>
          <p:spPr>
            <a:xfrm>
              <a:off x="-749725" y="1426375"/>
              <a:ext cx="1079550" cy="616525"/>
            </a:xfrm>
            <a:custGeom>
              <a:avLst/>
              <a:gdLst/>
              <a:ahLst/>
              <a:cxnLst/>
              <a:rect l="l" t="t" r="r" b="b"/>
              <a:pathLst>
                <a:path w="43182" h="24661" extrusionOk="0">
                  <a:moveTo>
                    <a:pt x="27351" y="1441"/>
                  </a:moveTo>
                  <a:cubicBezTo>
                    <a:pt x="27419" y="1441"/>
                    <a:pt x="27487" y="1442"/>
                    <a:pt x="27556" y="1445"/>
                  </a:cubicBezTo>
                  <a:cubicBezTo>
                    <a:pt x="28592" y="1445"/>
                    <a:pt x="29404" y="1809"/>
                    <a:pt x="29992" y="2510"/>
                  </a:cubicBezTo>
                  <a:cubicBezTo>
                    <a:pt x="31280" y="4022"/>
                    <a:pt x="31168" y="6822"/>
                    <a:pt x="30804" y="9034"/>
                  </a:cubicBezTo>
                  <a:cubicBezTo>
                    <a:pt x="30804" y="9398"/>
                    <a:pt x="31056" y="9734"/>
                    <a:pt x="31280" y="9847"/>
                  </a:cubicBezTo>
                  <a:cubicBezTo>
                    <a:pt x="31364" y="9875"/>
                    <a:pt x="31450" y="9889"/>
                    <a:pt x="31533" y="9889"/>
                  </a:cubicBezTo>
                  <a:cubicBezTo>
                    <a:pt x="31783" y="9889"/>
                    <a:pt x="32008" y="9763"/>
                    <a:pt x="32093" y="9510"/>
                  </a:cubicBezTo>
                  <a:cubicBezTo>
                    <a:pt x="32681" y="8558"/>
                    <a:pt x="33717" y="7858"/>
                    <a:pt x="34781" y="7746"/>
                  </a:cubicBezTo>
                  <a:cubicBezTo>
                    <a:pt x="34905" y="7733"/>
                    <a:pt x="35028" y="7726"/>
                    <a:pt x="35149" y="7726"/>
                  </a:cubicBezTo>
                  <a:cubicBezTo>
                    <a:pt x="36041" y="7726"/>
                    <a:pt x="36853" y="8082"/>
                    <a:pt x="37469" y="8698"/>
                  </a:cubicBezTo>
                  <a:cubicBezTo>
                    <a:pt x="38281" y="9510"/>
                    <a:pt x="38617" y="10435"/>
                    <a:pt x="38505" y="11499"/>
                  </a:cubicBezTo>
                  <a:cubicBezTo>
                    <a:pt x="38281" y="12535"/>
                    <a:pt x="37693" y="13599"/>
                    <a:pt x="36657" y="14159"/>
                  </a:cubicBezTo>
                  <a:cubicBezTo>
                    <a:pt x="36405" y="14299"/>
                    <a:pt x="36293" y="14635"/>
                    <a:pt x="36405" y="14859"/>
                  </a:cubicBezTo>
                  <a:cubicBezTo>
                    <a:pt x="36405" y="15223"/>
                    <a:pt x="36769" y="15447"/>
                    <a:pt x="36993" y="15447"/>
                  </a:cubicBezTo>
                  <a:cubicBezTo>
                    <a:pt x="38169" y="15447"/>
                    <a:pt x="41082" y="15811"/>
                    <a:pt x="41418" y="18024"/>
                  </a:cubicBezTo>
                  <a:cubicBezTo>
                    <a:pt x="41782" y="19200"/>
                    <a:pt x="41082" y="20936"/>
                    <a:pt x="38281" y="21860"/>
                  </a:cubicBezTo>
                  <a:cubicBezTo>
                    <a:pt x="35369" y="22700"/>
                    <a:pt x="32205" y="22812"/>
                    <a:pt x="29068" y="22924"/>
                  </a:cubicBezTo>
                  <a:lnTo>
                    <a:pt x="26968" y="22924"/>
                  </a:lnTo>
                  <a:cubicBezTo>
                    <a:pt x="22991" y="23148"/>
                    <a:pt x="18903" y="23260"/>
                    <a:pt x="15178" y="23260"/>
                  </a:cubicBezTo>
                  <a:cubicBezTo>
                    <a:pt x="11678" y="23260"/>
                    <a:pt x="7953" y="23260"/>
                    <a:pt x="4201" y="22448"/>
                  </a:cubicBezTo>
                  <a:cubicBezTo>
                    <a:pt x="2689" y="21636"/>
                    <a:pt x="1764" y="20348"/>
                    <a:pt x="1400" y="18836"/>
                  </a:cubicBezTo>
                  <a:cubicBezTo>
                    <a:pt x="1176" y="17660"/>
                    <a:pt x="1512" y="16399"/>
                    <a:pt x="2353" y="15559"/>
                  </a:cubicBezTo>
                  <a:cubicBezTo>
                    <a:pt x="3065" y="14748"/>
                    <a:pt x="4036" y="14390"/>
                    <a:pt x="5058" y="14390"/>
                  </a:cubicBezTo>
                  <a:cubicBezTo>
                    <a:pt x="5201" y="14390"/>
                    <a:pt x="5345" y="14397"/>
                    <a:pt x="5489" y="14411"/>
                  </a:cubicBezTo>
                  <a:cubicBezTo>
                    <a:pt x="5713" y="14411"/>
                    <a:pt x="5965" y="14299"/>
                    <a:pt x="6077" y="13935"/>
                  </a:cubicBezTo>
                  <a:cubicBezTo>
                    <a:pt x="6189" y="13711"/>
                    <a:pt x="6077" y="13459"/>
                    <a:pt x="5965" y="13235"/>
                  </a:cubicBezTo>
                  <a:cubicBezTo>
                    <a:pt x="5153" y="12647"/>
                    <a:pt x="4789" y="11723"/>
                    <a:pt x="4677" y="10799"/>
                  </a:cubicBezTo>
                  <a:cubicBezTo>
                    <a:pt x="4677" y="9622"/>
                    <a:pt x="5153" y="8334"/>
                    <a:pt x="6077" y="7522"/>
                  </a:cubicBezTo>
                  <a:cubicBezTo>
                    <a:pt x="6371" y="7105"/>
                    <a:pt x="7395" y="6173"/>
                    <a:pt x="8585" y="6173"/>
                  </a:cubicBezTo>
                  <a:cubicBezTo>
                    <a:pt x="8755" y="6173"/>
                    <a:pt x="8927" y="6192"/>
                    <a:pt x="9101" y="6234"/>
                  </a:cubicBezTo>
                  <a:cubicBezTo>
                    <a:pt x="10054" y="6598"/>
                    <a:pt x="10754" y="7410"/>
                    <a:pt x="11314" y="8110"/>
                  </a:cubicBezTo>
                  <a:lnTo>
                    <a:pt x="11454" y="8222"/>
                  </a:lnTo>
                  <a:cubicBezTo>
                    <a:pt x="11592" y="8361"/>
                    <a:pt x="11731" y="8456"/>
                    <a:pt x="11902" y="8456"/>
                  </a:cubicBezTo>
                  <a:cubicBezTo>
                    <a:pt x="12008" y="8456"/>
                    <a:pt x="12127" y="8420"/>
                    <a:pt x="12266" y="8334"/>
                  </a:cubicBezTo>
                  <a:cubicBezTo>
                    <a:pt x="12490" y="8222"/>
                    <a:pt x="12602" y="7858"/>
                    <a:pt x="12602" y="7634"/>
                  </a:cubicBezTo>
                  <a:cubicBezTo>
                    <a:pt x="12154" y="6346"/>
                    <a:pt x="12378" y="5058"/>
                    <a:pt x="13078" y="4022"/>
                  </a:cubicBezTo>
                  <a:cubicBezTo>
                    <a:pt x="13778" y="2958"/>
                    <a:pt x="14814" y="2510"/>
                    <a:pt x="15990" y="2398"/>
                  </a:cubicBezTo>
                  <a:cubicBezTo>
                    <a:pt x="16066" y="2394"/>
                    <a:pt x="16141" y="2392"/>
                    <a:pt x="16215" y="2392"/>
                  </a:cubicBezTo>
                  <a:cubicBezTo>
                    <a:pt x="19068" y="2392"/>
                    <a:pt x="20087" y="5001"/>
                    <a:pt x="20415" y="7158"/>
                  </a:cubicBezTo>
                  <a:cubicBezTo>
                    <a:pt x="20555" y="7522"/>
                    <a:pt x="20779" y="7746"/>
                    <a:pt x="21003" y="7746"/>
                  </a:cubicBezTo>
                  <a:cubicBezTo>
                    <a:pt x="21367" y="7746"/>
                    <a:pt x="21703" y="7522"/>
                    <a:pt x="21815" y="7298"/>
                  </a:cubicBezTo>
                  <a:cubicBezTo>
                    <a:pt x="23069" y="3428"/>
                    <a:pt x="24880" y="1441"/>
                    <a:pt x="27351" y="1441"/>
                  </a:cubicBezTo>
                  <a:close/>
                  <a:moveTo>
                    <a:pt x="27520" y="1"/>
                  </a:moveTo>
                  <a:cubicBezTo>
                    <a:pt x="24225" y="1"/>
                    <a:pt x="22326" y="2770"/>
                    <a:pt x="21255" y="4834"/>
                  </a:cubicBezTo>
                  <a:cubicBezTo>
                    <a:pt x="20891" y="3658"/>
                    <a:pt x="20303" y="2846"/>
                    <a:pt x="19491" y="2146"/>
                  </a:cubicBezTo>
                  <a:cubicBezTo>
                    <a:pt x="18529" y="1481"/>
                    <a:pt x="17342" y="1042"/>
                    <a:pt x="16175" y="1042"/>
                  </a:cubicBezTo>
                  <a:cubicBezTo>
                    <a:pt x="15916" y="1042"/>
                    <a:pt x="15657" y="1064"/>
                    <a:pt x="15402" y="1109"/>
                  </a:cubicBezTo>
                  <a:cubicBezTo>
                    <a:pt x="13078" y="1445"/>
                    <a:pt x="11314" y="3434"/>
                    <a:pt x="11090" y="5898"/>
                  </a:cubicBezTo>
                  <a:cubicBezTo>
                    <a:pt x="10390" y="5310"/>
                    <a:pt x="9690" y="5058"/>
                    <a:pt x="8989" y="4946"/>
                  </a:cubicBezTo>
                  <a:cubicBezTo>
                    <a:pt x="8886" y="4937"/>
                    <a:pt x="8781" y="4932"/>
                    <a:pt x="8674" y="4932"/>
                  </a:cubicBezTo>
                  <a:cubicBezTo>
                    <a:pt x="7461" y="4932"/>
                    <a:pt x="6106" y="5517"/>
                    <a:pt x="5153" y="6598"/>
                  </a:cubicBezTo>
                  <a:cubicBezTo>
                    <a:pt x="3277" y="8446"/>
                    <a:pt x="2913" y="11247"/>
                    <a:pt x="4089" y="13123"/>
                  </a:cubicBezTo>
                  <a:cubicBezTo>
                    <a:pt x="3053" y="13347"/>
                    <a:pt x="1988" y="13935"/>
                    <a:pt x="1288" y="14859"/>
                  </a:cubicBezTo>
                  <a:cubicBezTo>
                    <a:pt x="364" y="15923"/>
                    <a:pt x="0" y="17323"/>
                    <a:pt x="112" y="18724"/>
                  </a:cubicBezTo>
                  <a:cubicBezTo>
                    <a:pt x="364" y="20712"/>
                    <a:pt x="1876" y="22812"/>
                    <a:pt x="3753" y="23624"/>
                  </a:cubicBezTo>
                  <a:cubicBezTo>
                    <a:pt x="4089" y="23736"/>
                    <a:pt x="4453" y="23848"/>
                    <a:pt x="4789" y="23960"/>
                  </a:cubicBezTo>
                  <a:cubicBezTo>
                    <a:pt x="7701" y="24548"/>
                    <a:pt x="10754" y="24660"/>
                    <a:pt x="13666" y="24660"/>
                  </a:cubicBezTo>
                  <a:lnTo>
                    <a:pt x="17503" y="24660"/>
                  </a:lnTo>
                  <a:cubicBezTo>
                    <a:pt x="21815" y="24548"/>
                    <a:pt x="26856" y="24436"/>
                    <a:pt x="32093" y="24100"/>
                  </a:cubicBezTo>
                  <a:lnTo>
                    <a:pt x="32793" y="24100"/>
                  </a:lnTo>
                  <a:cubicBezTo>
                    <a:pt x="36181" y="23848"/>
                    <a:pt x="40858" y="23624"/>
                    <a:pt x="42482" y="20236"/>
                  </a:cubicBezTo>
                  <a:cubicBezTo>
                    <a:pt x="43182" y="18724"/>
                    <a:pt x="42958" y="17099"/>
                    <a:pt x="41894" y="15923"/>
                  </a:cubicBezTo>
                  <a:cubicBezTo>
                    <a:pt x="41194" y="14999"/>
                    <a:pt x="40018" y="14411"/>
                    <a:pt x="38757" y="14159"/>
                  </a:cubicBezTo>
                  <a:cubicBezTo>
                    <a:pt x="40382" y="12311"/>
                    <a:pt x="40270" y="9510"/>
                    <a:pt x="38505" y="7746"/>
                  </a:cubicBezTo>
                  <a:cubicBezTo>
                    <a:pt x="37603" y="6844"/>
                    <a:pt x="36408" y="6374"/>
                    <a:pt x="35206" y="6374"/>
                  </a:cubicBezTo>
                  <a:cubicBezTo>
                    <a:pt x="34244" y="6374"/>
                    <a:pt x="33278" y="6676"/>
                    <a:pt x="32457" y="7298"/>
                  </a:cubicBezTo>
                  <a:cubicBezTo>
                    <a:pt x="32681" y="2958"/>
                    <a:pt x="31168" y="409"/>
                    <a:pt x="28256" y="45"/>
                  </a:cubicBezTo>
                  <a:cubicBezTo>
                    <a:pt x="28003" y="15"/>
                    <a:pt x="27758" y="1"/>
                    <a:pt x="27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5" name="Google Shape;2345;p46"/>
          <p:cNvGrpSpPr/>
          <p:nvPr/>
        </p:nvGrpSpPr>
        <p:grpSpPr>
          <a:xfrm>
            <a:off x="504276" y="2293112"/>
            <a:ext cx="3129089" cy="3703210"/>
            <a:chOff x="504276" y="2293112"/>
            <a:chExt cx="3129089" cy="3703210"/>
          </a:xfrm>
        </p:grpSpPr>
        <p:grpSp>
          <p:nvGrpSpPr>
            <p:cNvPr id="2346" name="Google Shape;2346;p46"/>
            <p:cNvGrpSpPr/>
            <p:nvPr/>
          </p:nvGrpSpPr>
          <p:grpSpPr>
            <a:xfrm rot="10800000">
              <a:off x="1452776" y="2293112"/>
              <a:ext cx="920076" cy="3019723"/>
              <a:chOff x="3720000" y="288525"/>
              <a:chExt cx="312600" cy="1026000"/>
            </a:xfrm>
          </p:grpSpPr>
          <p:sp>
            <p:nvSpPr>
              <p:cNvPr id="2347" name="Google Shape;2347;p46"/>
              <p:cNvSpPr/>
              <p:nvPr/>
            </p:nvSpPr>
            <p:spPr>
              <a:xfrm>
                <a:off x="3785250" y="1076625"/>
                <a:ext cx="247350" cy="237850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9514" extrusionOk="0">
                    <a:moveTo>
                      <a:pt x="2904" y="1"/>
                    </a:moveTo>
                    <a:cubicBezTo>
                      <a:pt x="2374" y="1"/>
                      <a:pt x="1891" y="474"/>
                      <a:pt x="2175" y="1077"/>
                    </a:cubicBezTo>
                    <a:cubicBezTo>
                      <a:pt x="826" y="2621"/>
                      <a:pt x="0" y="4969"/>
                      <a:pt x="109" y="6970"/>
                    </a:cubicBezTo>
                    <a:cubicBezTo>
                      <a:pt x="109" y="8057"/>
                      <a:pt x="652" y="8687"/>
                      <a:pt x="1370" y="9035"/>
                    </a:cubicBezTo>
                    <a:lnTo>
                      <a:pt x="1631" y="9318"/>
                    </a:lnTo>
                    <a:cubicBezTo>
                      <a:pt x="1816" y="9449"/>
                      <a:pt x="2001" y="9514"/>
                      <a:pt x="2183" y="9514"/>
                    </a:cubicBezTo>
                    <a:cubicBezTo>
                      <a:pt x="2365" y="9514"/>
                      <a:pt x="2544" y="9449"/>
                      <a:pt x="2718" y="9318"/>
                    </a:cubicBezTo>
                    <a:cubicBezTo>
                      <a:pt x="3052" y="9376"/>
                      <a:pt x="3404" y="9395"/>
                      <a:pt x="3760" y="9395"/>
                    </a:cubicBezTo>
                    <a:cubicBezTo>
                      <a:pt x="4472" y="9395"/>
                      <a:pt x="5197" y="9318"/>
                      <a:pt x="5806" y="9318"/>
                    </a:cubicBezTo>
                    <a:cubicBezTo>
                      <a:pt x="7980" y="9231"/>
                      <a:pt x="9894" y="7948"/>
                      <a:pt x="8807" y="5600"/>
                    </a:cubicBezTo>
                    <a:cubicBezTo>
                      <a:pt x="8154" y="4339"/>
                      <a:pt x="7719" y="2969"/>
                      <a:pt x="6980" y="1881"/>
                    </a:cubicBezTo>
                    <a:cubicBezTo>
                      <a:pt x="5980" y="338"/>
                      <a:pt x="4719" y="707"/>
                      <a:pt x="3262" y="77"/>
                    </a:cubicBezTo>
                    <a:cubicBezTo>
                      <a:pt x="3146" y="25"/>
                      <a:pt x="3024" y="1"/>
                      <a:pt x="29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46"/>
              <p:cNvSpPr/>
              <p:nvPr/>
            </p:nvSpPr>
            <p:spPr>
              <a:xfrm>
                <a:off x="3826000" y="288525"/>
                <a:ext cx="198950" cy="769375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30775" extrusionOk="0">
                    <a:moveTo>
                      <a:pt x="4849" y="487"/>
                    </a:moveTo>
                    <a:cubicBezTo>
                      <a:pt x="7282" y="487"/>
                      <a:pt x="6434" y="9190"/>
                      <a:pt x="6350" y="10487"/>
                    </a:cubicBezTo>
                    <a:cubicBezTo>
                      <a:pt x="5981" y="15119"/>
                      <a:pt x="5720" y="19728"/>
                      <a:pt x="5263" y="24360"/>
                    </a:cubicBezTo>
                    <a:cubicBezTo>
                      <a:pt x="5176" y="25795"/>
                      <a:pt x="4893" y="27165"/>
                      <a:pt x="4633" y="28513"/>
                    </a:cubicBezTo>
                    <a:cubicBezTo>
                      <a:pt x="4468" y="29109"/>
                      <a:pt x="4537" y="29803"/>
                      <a:pt x="3846" y="29803"/>
                    </a:cubicBezTo>
                    <a:cubicBezTo>
                      <a:pt x="3806" y="29803"/>
                      <a:pt x="3764" y="29801"/>
                      <a:pt x="3719" y="29796"/>
                    </a:cubicBezTo>
                    <a:lnTo>
                      <a:pt x="2088" y="29796"/>
                    </a:lnTo>
                    <a:cubicBezTo>
                      <a:pt x="545" y="29687"/>
                      <a:pt x="1001" y="25795"/>
                      <a:pt x="1001" y="24990"/>
                    </a:cubicBezTo>
                    <a:cubicBezTo>
                      <a:pt x="914" y="23164"/>
                      <a:pt x="914" y="21446"/>
                      <a:pt x="827" y="19728"/>
                    </a:cubicBezTo>
                    <a:cubicBezTo>
                      <a:pt x="740" y="15923"/>
                      <a:pt x="653" y="12118"/>
                      <a:pt x="740" y="8313"/>
                    </a:cubicBezTo>
                    <a:cubicBezTo>
                      <a:pt x="740" y="6964"/>
                      <a:pt x="740" y="5595"/>
                      <a:pt x="827" y="4246"/>
                    </a:cubicBezTo>
                    <a:cubicBezTo>
                      <a:pt x="914" y="3507"/>
                      <a:pt x="1088" y="2703"/>
                      <a:pt x="1284" y="1963"/>
                    </a:cubicBezTo>
                    <a:cubicBezTo>
                      <a:pt x="1734" y="634"/>
                      <a:pt x="3219" y="531"/>
                      <a:pt x="4407" y="528"/>
                    </a:cubicBezTo>
                    <a:lnTo>
                      <a:pt x="4407" y="528"/>
                    </a:lnTo>
                    <a:cubicBezTo>
                      <a:pt x="4428" y="535"/>
                      <a:pt x="4451" y="539"/>
                      <a:pt x="4475" y="539"/>
                    </a:cubicBezTo>
                    <a:cubicBezTo>
                      <a:pt x="4498" y="539"/>
                      <a:pt x="4521" y="536"/>
                      <a:pt x="4546" y="528"/>
                    </a:cubicBezTo>
                    <a:cubicBezTo>
                      <a:pt x="4652" y="500"/>
                      <a:pt x="4753" y="487"/>
                      <a:pt x="4849" y="487"/>
                    </a:cubicBezTo>
                    <a:close/>
                    <a:moveTo>
                      <a:pt x="4852" y="0"/>
                    </a:moveTo>
                    <a:cubicBezTo>
                      <a:pt x="4696" y="0"/>
                      <a:pt x="4529" y="23"/>
                      <a:pt x="4351" y="71"/>
                    </a:cubicBezTo>
                    <a:lnTo>
                      <a:pt x="4351" y="71"/>
                    </a:lnTo>
                    <a:cubicBezTo>
                      <a:pt x="4177" y="71"/>
                      <a:pt x="4010" y="69"/>
                      <a:pt x="3848" y="69"/>
                    </a:cubicBezTo>
                    <a:cubicBezTo>
                      <a:pt x="2945" y="69"/>
                      <a:pt x="2209" y="128"/>
                      <a:pt x="1458" y="789"/>
                    </a:cubicBezTo>
                    <a:cubicBezTo>
                      <a:pt x="740" y="1420"/>
                      <a:pt x="545" y="2876"/>
                      <a:pt x="458" y="3790"/>
                    </a:cubicBezTo>
                    <a:cubicBezTo>
                      <a:pt x="1" y="7856"/>
                      <a:pt x="197" y="12031"/>
                      <a:pt x="284" y="16097"/>
                    </a:cubicBezTo>
                    <a:cubicBezTo>
                      <a:pt x="371" y="20185"/>
                      <a:pt x="653" y="24251"/>
                      <a:pt x="545" y="28339"/>
                    </a:cubicBezTo>
                    <a:cubicBezTo>
                      <a:pt x="545" y="30774"/>
                      <a:pt x="2632" y="30144"/>
                      <a:pt x="4459" y="30340"/>
                    </a:cubicBezTo>
                    <a:cubicBezTo>
                      <a:pt x="4546" y="30340"/>
                      <a:pt x="4633" y="30231"/>
                      <a:pt x="4633" y="30144"/>
                    </a:cubicBezTo>
                    <a:cubicBezTo>
                      <a:pt x="5633" y="26795"/>
                      <a:pt x="5807" y="23360"/>
                      <a:pt x="6089" y="19815"/>
                    </a:cubicBezTo>
                    <a:cubicBezTo>
                      <a:pt x="6263" y="16749"/>
                      <a:pt x="6524" y="13662"/>
                      <a:pt x="6807" y="10487"/>
                    </a:cubicBezTo>
                    <a:cubicBezTo>
                      <a:pt x="6890" y="9017"/>
                      <a:pt x="7958" y="0"/>
                      <a:pt x="48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46"/>
              <p:cNvSpPr/>
              <p:nvPr/>
            </p:nvSpPr>
            <p:spPr>
              <a:xfrm>
                <a:off x="3837425" y="1014525"/>
                <a:ext cx="104400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4176" h="3271" extrusionOk="0">
                    <a:moveTo>
                      <a:pt x="414" y="0"/>
                    </a:moveTo>
                    <a:cubicBezTo>
                      <a:pt x="305" y="0"/>
                      <a:pt x="196" y="71"/>
                      <a:pt x="196" y="212"/>
                    </a:cubicBezTo>
                    <a:cubicBezTo>
                      <a:pt x="196" y="1017"/>
                      <a:pt x="1" y="2474"/>
                      <a:pt x="827" y="3017"/>
                    </a:cubicBezTo>
                    <a:cubicBezTo>
                      <a:pt x="1165" y="3209"/>
                      <a:pt x="1604" y="3271"/>
                      <a:pt x="2059" y="3271"/>
                    </a:cubicBezTo>
                    <a:cubicBezTo>
                      <a:pt x="2684" y="3271"/>
                      <a:pt x="3340" y="3155"/>
                      <a:pt x="3806" y="3104"/>
                    </a:cubicBezTo>
                    <a:cubicBezTo>
                      <a:pt x="4002" y="3104"/>
                      <a:pt x="4002" y="2930"/>
                      <a:pt x="4002" y="2822"/>
                    </a:cubicBezTo>
                    <a:cubicBezTo>
                      <a:pt x="4002" y="2278"/>
                      <a:pt x="4176" y="1647"/>
                      <a:pt x="4176" y="1017"/>
                    </a:cubicBezTo>
                    <a:cubicBezTo>
                      <a:pt x="4176" y="886"/>
                      <a:pt x="4061" y="821"/>
                      <a:pt x="3947" y="821"/>
                    </a:cubicBezTo>
                    <a:cubicBezTo>
                      <a:pt x="3833" y="821"/>
                      <a:pt x="3719" y="886"/>
                      <a:pt x="3719" y="1017"/>
                    </a:cubicBezTo>
                    <a:cubicBezTo>
                      <a:pt x="3719" y="1589"/>
                      <a:pt x="3576" y="2160"/>
                      <a:pt x="3549" y="2667"/>
                    </a:cubicBezTo>
                    <a:lnTo>
                      <a:pt x="3549" y="2667"/>
                    </a:lnTo>
                    <a:cubicBezTo>
                      <a:pt x="3105" y="2721"/>
                      <a:pt x="2633" y="2795"/>
                      <a:pt x="2164" y="2795"/>
                    </a:cubicBezTo>
                    <a:cubicBezTo>
                      <a:pt x="1829" y="2795"/>
                      <a:pt x="1495" y="2757"/>
                      <a:pt x="1175" y="2648"/>
                    </a:cubicBezTo>
                    <a:cubicBezTo>
                      <a:pt x="457" y="2474"/>
                      <a:pt x="631" y="843"/>
                      <a:pt x="631" y="212"/>
                    </a:cubicBezTo>
                    <a:cubicBezTo>
                      <a:pt x="631" y="71"/>
                      <a:pt x="522" y="0"/>
                      <a:pt x="4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46"/>
              <p:cNvSpPr/>
              <p:nvPr/>
            </p:nvSpPr>
            <p:spPr>
              <a:xfrm>
                <a:off x="3720000" y="1066075"/>
                <a:ext cx="305550" cy="248450"/>
              </a:xfrm>
              <a:custGeom>
                <a:avLst/>
                <a:gdLst/>
                <a:ahLst/>
                <a:cxnLst/>
                <a:rect l="l" t="t" r="r" b="b"/>
                <a:pathLst>
                  <a:path w="12222" h="9938" extrusionOk="0">
                    <a:moveTo>
                      <a:pt x="5203" y="1"/>
                    </a:moveTo>
                    <a:cubicBezTo>
                      <a:pt x="5123" y="1"/>
                      <a:pt x="5040" y="39"/>
                      <a:pt x="4980" y="129"/>
                    </a:cubicBezTo>
                    <a:cubicBezTo>
                      <a:pt x="4067" y="2043"/>
                      <a:pt x="1" y="9566"/>
                      <a:pt x="4524" y="9914"/>
                    </a:cubicBezTo>
                    <a:cubicBezTo>
                      <a:pt x="4871" y="9930"/>
                      <a:pt x="5219" y="9937"/>
                      <a:pt x="5566" y="9937"/>
                    </a:cubicBezTo>
                    <a:cubicBezTo>
                      <a:pt x="7114" y="9937"/>
                      <a:pt x="8660" y="9795"/>
                      <a:pt x="10134" y="9653"/>
                    </a:cubicBezTo>
                    <a:cubicBezTo>
                      <a:pt x="11134" y="9566"/>
                      <a:pt x="11678" y="9022"/>
                      <a:pt x="11851" y="8109"/>
                    </a:cubicBezTo>
                    <a:cubicBezTo>
                      <a:pt x="12221" y="5761"/>
                      <a:pt x="9873" y="2390"/>
                      <a:pt x="8699" y="673"/>
                    </a:cubicBezTo>
                    <a:cubicBezTo>
                      <a:pt x="8642" y="597"/>
                      <a:pt x="8572" y="565"/>
                      <a:pt x="8506" y="565"/>
                    </a:cubicBezTo>
                    <a:cubicBezTo>
                      <a:pt x="8345" y="565"/>
                      <a:pt x="8205" y="755"/>
                      <a:pt x="8329" y="955"/>
                    </a:cubicBezTo>
                    <a:cubicBezTo>
                      <a:pt x="9503" y="2586"/>
                      <a:pt x="10503" y="4565"/>
                      <a:pt x="11134" y="6478"/>
                    </a:cubicBezTo>
                    <a:cubicBezTo>
                      <a:pt x="11764" y="8283"/>
                      <a:pt x="11047" y="9196"/>
                      <a:pt x="9133" y="9283"/>
                    </a:cubicBezTo>
                    <a:cubicBezTo>
                      <a:pt x="7785" y="9283"/>
                      <a:pt x="6524" y="9457"/>
                      <a:pt x="5154" y="9457"/>
                    </a:cubicBezTo>
                    <a:cubicBezTo>
                      <a:pt x="436" y="9370"/>
                      <a:pt x="4350" y="2499"/>
                      <a:pt x="5437" y="325"/>
                    </a:cubicBezTo>
                    <a:cubicBezTo>
                      <a:pt x="5494" y="139"/>
                      <a:pt x="5355" y="1"/>
                      <a:pt x="52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46"/>
              <p:cNvSpPr/>
              <p:nvPr/>
            </p:nvSpPr>
            <p:spPr>
              <a:xfrm>
                <a:off x="3795225" y="1081850"/>
                <a:ext cx="73375" cy="215175"/>
              </a:xfrm>
              <a:custGeom>
                <a:avLst/>
                <a:gdLst/>
                <a:ahLst/>
                <a:cxnLst/>
                <a:rect l="l" t="t" r="r" b="b"/>
                <a:pathLst>
                  <a:path w="2935" h="8607" extrusionOk="0">
                    <a:moveTo>
                      <a:pt x="2611" y="0"/>
                    </a:moveTo>
                    <a:cubicBezTo>
                      <a:pt x="2532" y="0"/>
                      <a:pt x="2458" y="39"/>
                      <a:pt x="2428" y="129"/>
                    </a:cubicBezTo>
                    <a:cubicBezTo>
                      <a:pt x="1689" y="2847"/>
                      <a:pt x="884" y="5673"/>
                      <a:pt x="58" y="8283"/>
                    </a:cubicBezTo>
                    <a:cubicBezTo>
                      <a:pt x="1" y="8468"/>
                      <a:pt x="177" y="8607"/>
                      <a:pt x="330" y="8607"/>
                    </a:cubicBezTo>
                    <a:cubicBezTo>
                      <a:pt x="411" y="8607"/>
                      <a:pt x="484" y="8568"/>
                      <a:pt x="514" y="8478"/>
                    </a:cubicBezTo>
                    <a:cubicBezTo>
                      <a:pt x="1341" y="5760"/>
                      <a:pt x="2058" y="3042"/>
                      <a:pt x="2863" y="324"/>
                    </a:cubicBezTo>
                    <a:cubicBezTo>
                      <a:pt x="2934" y="139"/>
                      <a:pt x="2762" y="0"/>
                      <a:pt x="26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46"/>
              <p:cNvSpPr/>
              <p:nvPr/>
            </p:nvSpPr>
            <p:spPr>
              <a:xfrm>
                <a:off x="3837075" y="1087950"/>
                <a:ext cx="51675" cy="225575"/>
              </a:xfrm>
              <a:custGeom>
                <a:avLst/>
                <a:gdLst/>
                <a:ahLst/>
                <a:cxnLst/>
                <a:rect l="l" t="t" r="r" b="b"/>
                <a:pathLst>
                  <a:path w="2067" h="9023" extrusionOk="0">
                    <a:moveTo>
                      <a:pt x="1791" y="1"/>
                    </a:moveTo>
                    <a:cubicBezTo>
                      <a:pt x="1693" y="1"/>
                      <a:pt x="1594" y="50"/>
                      <a:pt x="1558" y="167"/>
                    </a:cubicBezTo>
                    <a:cubicBezTo>
                      <a:pt x="754" y="2972"/>
                      <a:pt x="1015" y="5973"/>
                      <a:pt x="102" y="8778"/>
                    </a:cubicBezTo>
                    <a:cubicBezTo>
                      <a:pt x="0" y="8930"/>
                      <a:pt x="112" y="9023"/>
                      <a:pt x="241" y="9023"/>
                    </a:cubicBezTo>
                    <a:cubicBezTo>
                      <a:pt x="334" y="9023"/>
                      <a:pt x="435" y="8974"/>
                      <a:pt x="471" y="8865"/>
                    </a:cubicBezTo>
                    <a:cubicBezTo>
                      <a:pt x="1471" y="6147"/>
                      <a:pt x="1189" y="3059"/>
                      <a:pt x="2015" y="254"/>
                    </a:cubicBezTo>
                    <a:cubicBezTo>
                      <a:pt x="2066" y="101"/>
                      <a:pt x="1930" y="1"/>
                      <a:pt x="17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46"/>
              <p:cNvSpPr/>
              <p:nvPr/>
            </p:nvSpPr>
            <p:spPr>
              <a:xfrm>
                <a:off x="3883100" y="1090350"/>
                <a:ext cx="31550" cy="223175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8927" extrusionOk="0">
                    <a:moveTo>
                      <a:pt x="746" y="1"/>
                    </a:moveTo>
                    <a:cubicBezTo>
                      <a:pt x="662" y="1"/>
                      <a:pt x="580" y="49"/>
                      <a:pt x="544" y="158"/>
                    </a:cubicBezTo>
                    <a:cubicBezTo>
                      <a:pt x="0" y="2876"/>
                      <a:pt x="892" y="5964"/>
                      <a:pt x="87" y="8682"/>
                    </a:cubicBezTo>
                    <a:cubicBezTo>
                      <a:pt x="87" y="8834"/>
                      <a:pt x="205" y="8927"/>
                      <a:pt x="324" y="8927"/>
                    </a:cubicBezTo>
                    <a:cubicBezTo>
                      <a:pt x="411" y="8927"/>
                      <a:pt x="498" y="8878"/>
                      <a:pt x="544" y="8769"/>
                    </a:cubicBezTo>
                    <a:cubicBezTo>
                      <a:pt x="1261" y="6051"/>
                      <a:pt x="435" y="3050"/>
                      <a:pt x="979" y="245"/>
                    </a:cubicBezTo>
                    <a:cubicBezTo>
                      <a:pt x="979" y="94"/>
                      <a:pt x="861" y="1"/>
                      <a:pt x="7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46"/>
              <p:cNvSpPr/>
              <p:nvPr/>
            </p:nvSpPr>
            <p:spPr>
              <a:xfrm>
                <a:off x="3917700" y="1087950"/>
                <a:ext cx="28475" cy="217700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8708" extrusionOk="0">
                    <a:moveTo>
                      <a:pt x="258" y="1"/>
                    </a:moveTo>
                    <a:cubicBezTo>
                      <a:pt x="136" y="1"/>
                      <a:pt x="0" y="101"/>
                      <a:pt x="51" y="254"/>
                    </a:cubicBezTo>
                    <a:cubicBezTo>
                      <a:pt x="334" y="1711"/>
                      <a:pt x="247" y="3059"/>
                      <a:pt x="421" y="4516"/>
                    </a:cubicBezTo>
                    <a:cubicBezTo>
                      <a:pt x="508" y="5864"/>
                      <a:pt x="682" y="7147"/>
                      <a:pt x="682" y="8495"/>
                    </a:cubicBezTo>
                    <a:cubicBezTo>
                      <a:pt x="682" y="8637"/>
                      <a:pt x="796" y="8707"/>
                      <a:pt x="910" y="8707"/>
                    </a:cubicBezTo>
                    <a:cubicBezTo>
                      <a:pt x="1024" y="8707"/>
                      <a:pt x="1138" y="8637"/>
                      <a:pt x="1138" y="8495"/>
                    </a:cubicBezTo>
                    <a:cubicBezTo>
                      <a:pt x="1138" y="6952"/>
                      <a:pt x="965" y="5516"/>
                      <a:pt x="791" y="3973"/>
                    </a:cubicBezTo>
                    <a:cubicBezTo>
                      <a:pt x="682" y="2711"/>
                      <a:pt x="682" y="1428"/>
                      <a:pt x="421" y="167"/>
                    </a:cubicBezTo>
                    <a:cubicBezTo>
                      <a:pt x="421" y="50"/>
                      <a:pt x="343" y="1"/>
                      <a:pt x="2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46"/>
              <p:cNvSpPr/>
              <p:nvPr/>
            </p:nvSpPr>
            <p:spPr>
              <a:xfrm>
                <a:off x="3924500" y="1084825"/>
                <a:ext cx="72975" cy="210725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8429" extrusionOk="0">
                    <a:moveTo>
                      <a:pt x="321" y="1"/>
                    </a:moveTo>
                    <a:cubicBezTo>
                      <a:pt x="155" y="1"/>
                      <a:pt x="1" y="195"/>
                      <a:pt x="62" y="379"/>
                    </a:cubicBezTo>
                    <a:cubicBezTo>
                      <a:pt x="1323" y="2836"/>
                      <a:pt x="1606" y="5641"/>
                      <a:pt x="2410" y="8272"/>
                    </a:cubicBezTo>
                    <a:cubicBezTo>
                      <a:pt x="2446" y="8380"/>
                      <a:pt x="2545" y="8428"/>
                      <a:pt x="2642" y="8428"/>
                    </a:cubicBezTo>
                    <a:cubicBezTo>
                      <a:pt x="2781" y="8428"/>
                      <a:pt x="2918" y="8330"/>
                      <a:pt x="2867" y="8164"/>
                    </a:cubicBezTo>
                    <a:cubicBezTo>
                      <a:pt x="1954" y="5554"/>
                      <a:pt x="1780" y="2641"/>
                      <a:pt x="519" y="118"/>
                    </a:cubicBezTo>
                    <a:cubicBezTo>
                      <a:pt x="461" y="35"/>
                      <a:pt x="390" y="1"/>
                      <a:pt x="3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46"/>
              <p:cNvSpPr/>
              <p:nvPr/>
            </p:nvSpPr>
            <p:spPr>
              <a:xfrm>
                <a:off x="3839600" y="965050"/>
                <a:ext cx="35750" cy="11300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452" extrusionOk="0">
                    <a:moveTo>
                      <a:pt x="1171" y="0"/>
                    </a:moveTo>
                    <a:cubicBezTo>
                      <a:pt x="1146" y="0"/>
                      <a:pt x="1118" y="5"/>
                      <a:pt x="1088" y="17"/>
                    </a:cubicBezTo>
                    <a:lnTo>
                      <a:pt x="370" y="17"/>
                    </a:lnTo>
                    <a:cubicBezTo>
                      <a:pt x="1" y="17"/>
                      <a:pt x="1" y="452"/>
                      <a:pt x="370" y="452"/>
                    </a:cubicBezTo>
                    <a:cubicBezTo>
                      <a:pt x="653" y="452"/>
                      <a:pt x="914" y="452"/>
                      <a:pt x="1197" y="365"/>
                    </a:cubicBezTo>
                    <a:cubicBezTo>
                      <a:pt x="1430" y="365"/>
                      <a:pt x="1385" y="0"/>
                      <a:pt x="1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46"/>
              <p:cNvSpPr/>
              <p:nvPr/>
            </p:nvSpPr>
            <p:spPr>
              <a:xfrm>
                <a:off x="3839600" y="914900"/>
                <a:ext cx="67225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491" extrusionOk="0">
                    <a:moveTo>
                      <a:pt x="1370" y="1"/>
                    </a:moveTo>
                    <a:cubicBezTo>
                      <a:pt x="1028" y="1"/>
                      <a:pt x="686" y="22"/>
                      <a:pt x="370" y="22"/>
                    </a:cubicBezTo>
                    <a:cubicBezTo>
                      <a:pt x="1" y="22"/>
                      <a:pt x="1" y="479"/>
                      <a:pt x="370" y="479"/>
                    </a:cubicBezTo>
                    <a:cubicBezTo>
                      <a:pt x="791" y="479"/>
                      <a:pt x="1211" y="440"/>
                      <a:pt x="1638" y="440"/>
                    </a:cubicBezTo>
                    <a:cubicBezTo>
                      <a:pt x="1851" y="440"/>
                      <a:pt x="2066" y="450"/>
                      <a:pt x="2284" y="479"/>
                    </a:cubicBezTo>
                    <a:cubicBezTo>
                      <a:pt x="2306" y="487"/>
                      <a:pt x="2328" y="490"/>
                      <a:pt x="2350" y="490"/>
                    </a:cubicBezTo>
                    <a:cubicBezTo>
                      <a:pt x="2571" y="490"/>
                      <a:pt x="2688" y="109"/>
                      <a:pt x="2371" y="109"/>
                    </a:cubicBezTo>
                    <a:cubicBezTo>
                      <a:pt x="2055" y="22"/>
                      <a:pt x="1713" y="1"/>
                      <a:pt x="1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46"/>
              <p:cNvSpPr/>
              <p:nvPr/>
            </p:nvSpPr>
            <p:spPr>
              <a:xfrm>
                <a:off x="3839600" y="858925"/>
                <a:ext cx="45700" cy="13600"/>
              </a:xfrm>
              <a:custGeom>
                <a:avLst/>
                <a:gdLst/>
                <a:ahLst/>
                <a:cxnLst/>
                <a:rect l="l" t="t" r="r" b="b"/>
                <a:pathLst>
                  <a:path w="1828" h="544" extrusionOk="0">
                    <a:moveTo>
                      <a:pt x="370" y="0"/>
                    </a:moveTo>
                    <a:cubicBezTo>
                      <a:pt x="1" y="0"/>
                      <a:pt x="1" y="457"/>
                      <a:pt x="370" y="457"/>
                    </a:cubicBezTo>
                    <a:cubicBezTo>
                      <a:pt x="740" y="544"/>
                      <a:pt x="1197" y="544"/>
                      <a:pt x="1544" y="544"/>
                    </a:cubicBezTo>
                    <a:cubicBezTo>
                      <a:pt x="1827" y="544"/>
                      <a:pt x="1827" y="87"/>
                      <a:pt x="1544" y="87"/>
                    </a:cubicBezTo>
                    <a:cubicBezTo>
                      <a:pt x="1197" y="87"/>
                      <a:pt x="740" y="87"/>
                      <a:pt x="3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46"/>
              <p:cNvSpPr/>
              <p:nvPr/>
            </p:nvSpPr>
            <p:spPr>
              <a:xfrm>
                <a:off x="3839650" y="795025"/>
                <a:ext cx="52175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556" extrusionOk="0">
                    <a:moveTo>
                      <a:pt x="214" y="1"/>
                    </a:moveTo>
                    <a:cubicBezTo>
                      <a:pt x="1" y="1"/>
                      <a:pt x="23" y="389"/>
                      <a:pt x="281" y="469"/>
                    </a:cubicBezTo>
                    <a:cubicBezTo>
                      <a:pt x="738" y="469"/>
                      <a:pt x="1281" y="469"/>
                      <a:pt x="1825" y="556"/>
                    </a:cubicBezTo>
                    <a:cubicBezTo>
                      <a:pt x="2086" y="556"/>
                      <a:pt x="2086" y="99"/>
                      <a:pt x="1825" y="99"/>
                    </a:cubicBezTo>
                    <a:cubicBezTo>
                      <a:pt x="1281" y="12"/>
                      <a:pt x="738" y="12"/>
                      <a:pt x="281" y="12"/>
                    </a:cubicBezTo>
                    <a:cubicBezTo>
                      <a:pt x="257" y="4"/>
                      <a:pt x="235" y="1"/>
                      <a:pt x="2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46"/>
              <p:cNvSpPr/>
              <p:nvPr/>
            </p:nvSpPr>
            <p:spPr>
              <a:xfrm>
                <a:off x="3833650" y="738500"/>
                <a:ext cx="44575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1783" h="556" extrusionOk="0">
                    <a:moveTo>
                      <a:pt x="364" y="1"/>
                    </a:moveTo>
                    <a:cubicBezTo>
                      <a:pt x="125" y="1"/>
                      <a:pt x="0" y="389"/>
                      <a:pt x="239" y="468"/>
                    </a:cubicBezTo>
                    <a:cubicBezTo>
                      <a:pt x="467" y="512"/>
                      <a:pt x="673" y="512"/>
                      <a:pt x="880" y="512"/>
                    </a:cubicBezTo>
                    <a:cubicBezTo>
                      <a:pt x="1087" y="512"/>
                      <a:pt x="1293" y="512"/>
                      <a:pt x="1521" y="555"/>
                    </a:cubicBezTo>
                    <a:cubicBezTo>
                      <a:pt x="1782" y="555"/>
                      <a:pt x="1782" y="98"/>
                      <a:pt x="1521" y="98"/>
                    </a:cubicBezTo>
                    <a:cubicBezTo>
                      <a:pt x="1152" y="98"/>
                      <a:pt x="782" y="98"/>
                      <a:pt x="434" y="12"/>
                    </a:cubicBezTo>
                    <a:cubicBezTo>
                      <a:pt x="410" y="4"/>
                      <a:pt x="386" y="1"/>
                      <a:pt x="3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46"/>
              <p:cNvSpPr/>
              <p:nvPr/>
            </p:nvSpPr>
            <p:spPr>
              <a:xfrm>
                <a:off x="3833075" y="680075"/>
                <a:ext cx="63625" cy="10900"/>
              </a:xfrm>
              <a:custGeom>
                <a:avLst/>
                <a:gdLst/>
                <a:ahLst/>
                <a:cxnLst/>
                <a:rect l="l" t="t" r="r" b="b"/>
                <a:pathLst>
                  <a:path w="2545" h="436" extrusionOk="0">
                    <a:moveTo>
                      <a:pt x="262" y="0"/>
                    </a:moveTo>
                    <a:cubicBezTo>
                      <a:pt x="1" y="0"/>
                      <a:pt x="1" y="435"/>
                      <a:pt x="262" y="435"/>
                    </a:cubicBezTo>
                    <a:lnTo>
                      <a:pt x="2262" y="435"/>
                    </a:lnTo>
                    <a:cubicBezTo>
                      <a:pt x="2545" y="435"/>
                      <a:pt x="2545" y="0"/>
                      <a:pt x="22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46"/>
              <p:cNvSpPr/>
              <p:nvPr/>
            </p:nvSpPr>
            <p:spPr>
              <a:xfrm>
                <a:off x="3830900" y="591450"/>
                <a:ext cx="45150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497" extrusionOk="0">
                    <a:moveTo>
                      <a:pt x="262" y="1"/>
                    </a:moveTo>
                    <a:cubicBezTo>
                      <a:pt x="1" y="1"/>
                      <a:pt x="1" y="457"/>
                      <a:pt x="262" y="457"/>
                    </a:cubicBezTo>
                    <a:cubicBezTo>
                      <a:pt x="414" y="486"/>
                      <a:pt x="556" y="496"/>
                      <a:pt x="696" y="496"/>
                    </a:cubicBezTo>
                    <a:cubicBezTo>
                      <a:pt x="974" y="496"/>
                      <a:pt x="1240" y="457"/>
                      <a:pt x="1545" y="457"/>
                    </a:cubicBezTo>
                    <a:cubicBezTo>
                      <a:pt x="1805" y="457"/>
                      <a:pt x="1805" y="1"/>
                      <a:pt x="1545" y="1"/>
                    </a:cubicBezTo>
                    <a:cubicBezTo>
                      <a:pt x="1240" y="1"/>
                      <a:pt x="974" y="39"/>
                      <a:pt x="696" y="39"/>
                    </a:cubicBezTo>
                    <a:cubicBezTo>
                      <a:pt x="556" y="39"/>
                      <a:pt x="414" y="30"/>
                      <a:pt x="262" y="1"/>
                    </a:cubicBezTo>
                    <a:close/>
                  </a:path>
                </a:pathLst>
              </a:custGeom>
              <a:solidFill>
                <a:srgbClr val="0300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46"/>
              <p:cNvSpPr/>
              <p:nvPr/>
            </p:nvSpPr>
            <p:spPr>
              <a:xfrm>
                <a:off x="3829425" y="502975"/>
                <a:ext cx="509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572" extrusionOk="0">
                    <a:moveTo>
                      <a:pt x="328" y="1"/>
                    </a:moveTo>
                    <a:cubicBezTo>
                      <a:pt x="115" y="1"/>
                      <a:pt x="0" y="374"/>
                      <a:pt x="234" y="452"/>
                    </a:cubicBezTo>
                    <a:cubicBezTo>
                      <a:pt x="777" y="452"/>
                      <a:pt x="1234" y="561"/>
                      <a:pt x="1777" y="561"/>
                    </a:cubicBezTo>
                    <a:cubicBezTo>
                      <a:pt x="1800" y="568"/>
                      <a:pt x="1821" y="572"/>
                      <a:pt x="1839" y="572"/>
                    </a:cubicBezTo>
                    <a:cubicBezTo>
                      <a:pt x="2036" y="572"/>
                      <a:pt x="2016" y="184"/>
                      <a:pt x="1777" y="104"/>
                    </a:cubicBezTo>
                    <a:cubicBezTo>
                      <a:pt x="1321" y="104"/>
                      <a:pt x="864" y="17"/>
                      <a:pt x="408" y="17"/>
                    </a:cubicBezTo>
                    <a:cubicBezTo>
                      <a:pt x="380" y="6"/>
                      <a:pt x="354" y="1"/>
                      <a:pt x="328" y="1"/>
                    </a:cubicBezTo>
                    <a:close/>
                  </a:path>
                </a:pathLst>
              </a:custGeom>
              <a:solidFill>
                <a:srgbClr val="0300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46"/>
              <p:cNvSpPr/>
              <p:nvPr/>
            </p:nvSpPr>
            <p:spPr>
              <a:xfrm>
                <a:off x="3833075" y="439250"/>
                <a:ext cx="4007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603" h="492" extrusionOk="0">
                    <a:moveTo>
                      <a:pt x="813" y="0"/>
                    </a:moveTo>
                    <a:cubicBezTo>
                      <a:pt x="631" y="0"/>
                      <a:pt x="446" y="22"/>
                      <a:pt x="262" y="22"/>
                    </a:cubicBezTo>
                    <a:cubicBezTo>
                      <a:pt x="1" y="22"/>
                      <a:pt x="1" y="479"/>
                      <a:pt x="262" y="479"/>
                    </a:cubicBezTo>
                    <a:cubicBezTo>
                      <a:pt x="508" y="479"/>
                      <a:pt x="716" y="440"/>
                      <a:pt x="930" y="440"/>
                    </a:cubicBezTo>
                    <a:cubicBezTo>
                      <a:pt x="1037" y="440"/>
                      <a:pt x="1146" y="450"/>
                      <a:pt x="1262" y="479"/>
                    </a:cubicBezTo>
                    <a:cubicBezTo>
                      <a:pt x="1291" y="488"/>
                      <a:pt x="1318" y="492"/>
                      <a:pt x="1343" y="492"/>
                    </a:cubicBezTo>
                    <a:cubicBezTo>
                      <a:pt x="1559" y="492"/>
                      <a:pt x="1602" y="187"/>
                      <a:pt x="1349" y="109"/>
                    </a:cubicBezTo>
                    <a:cubicBezTo>
                      <a:pt x="1175" y="22"/>
                      <a:pt x="995" y="0"/>
                      <a:pt x="813" y="0"/>
                    </a:cubicBezTo>
                    <a:close/>
                  </a:path>
                </a:pathLst>
              </a:custGeom>
              <a:solidFill>
                <a:srgbClr val="0300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46"/>
              <p:cNvSpPr/>
              <p:nvPr/>
            </p:nvSpPr>
            <p:spPr>
              <a:xfrm>
                <a:off x="3837425" y="378375"/>
                <a:ext cx="38625" cy="1360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544" extrusionOk="0">
                    <a:moveTo>
                      <a:pt x="283" y="0"/>
                    </a:moveTo>
                    <a:cubicBezTo>
                      <a:pt x="1" y="0"/>
                      <a:pt x="1" y="457"/>
                      <a:pt x="283" y="457"/>
                    </a:cubicBezTo>
                    <a:cubicBezTo>
                      <a:pt x="631" y="544"/>
                      <a:pt x="914" y="544"/>
                      <a:pt x="1284" y="544"/>
                    </a:cubicBezTo>
                    <a:cubicBezTo>
                      <a:pt x="1544" y="544"/>
                      <a:pt x="1544" y="109"/>
                      <a:pt x="1284" y="109"/>
                    </a:cubicBezTo>
                    <a:cubicBezTo>
                      <a:pt x="914" y="109"/>
                      <a:pt x="631" y="109"/>
                      <a:pt x="2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66" name="Google Shape;2366;p46"/>
            <p:cNvGrpSpPr/>
            <p:nvPr/>
          </p:nvGrpSpPr>
          <p:grpSpPr>
            <a:xfrm rot="10272019" flipH="1">
              <a:off x="674736" y="3160368"/>
              <a:ext cx="1074192" cy="2311171"/>
              <a:chOff x="4132075" y="375950"/>
              <a:chExt cx="362600" cy="780150"/>
            </a:xfrm>
          </p:grpSpPr>
          <p:sp>
            <p:nvSpPr>
              <p:cNvPr id="2367" name="Google Shape;2367;p46"/>
              <p:cNvSpPr/>
              <p:nvPr/>
            </p:nvSpPr>
            <p:spPr>
              <a:xfrm>
                <a:off x="4132075" y="926000"/>
                <a:ext cx="169625" cy="220175"/>
              </a:xfrm>
              <a:custGeom>
                <a:avLst/>
                <a:gdLst/>
                <a:ahLst/>
                <a:cxnLst/>
                <a:rect l="l" t="t" r="r" b="b"/>
                <a:pathLst>
                  <a:path w="6785" h="8807" extrusionOk="0">
                    <a:moveTo>
                      <a:pt x="3754" y="1"/>
                    </a:moveTo>
                    <a:cubicBezTo>
                      <a:pt x="3540" y="1"/>
                      <a:pt x="3325" y="82"/>
                      <a:pt x="3262" y="209"/>
                    </a:cubicBezTo>
                    <a:cubicBezTo>
                      <a:pt x="0" y="1122"/>
                      <a:pt x="1718" y="5558"/>
                      <a:pt x="1261" y="7820"/>
                    </a:cubicBezTo>
                    <a:cubicBezTo>
                      <a:pt x="1121" y="8398"/>
                      <a:pt x="1504" y="8807"/>
                      <a:pt x="1988" y="8807"/>
                    </a:cubicBezTo>
                    <a:cubicBezTo>
                      <a:pt x="2104" y="8807"/>
                      <a:pt x="2226" y="8783"/>
                      <a:pt x="2348" y="8733"/>
                    </a:cubicBezTo>
                    <a:cubicBezTo>
                      <a:pt x="4262" y="7820"/>
                      <a:pt x="5806" y="6189"/>
                      <a:pt x="6436" y="4188"/>
                    </a:cubicBezTo>
                    <a:cubicBezTo>
                      <a:pt x="6784" y="3384"/>
                      <a:pt x="6523" y="2383"/>
                      <a:pt x="6241" y="1666"/>
                    </a:cubicBezTo>
                    <a:cubicBezTo>
                      <a:pt x="5806" y="579"/>
                      <a:pt x="5153" y="296"/>
                      <a:pt x="3979" y="35"/>
                    </a:cubicBezTo>
                    <a:cubicBezTo>
                      <a:pt x="3909" y="12"/>
                      <a:pt x="3832" y="1"/>
                      <a:pt x="375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46"/>
              <p:cNvSpPr/>
              <p:nvPr/>
            </p:nvSpPr>
            <p:spPr>
              <a:xfrm>
                <a:off x="4222850" y="375950"/>
                <a:ext cx="271825" cy="567600"/>
              </a:xfrm>
              <a:custGeom>
                <a:avLst/>
                <a:gdLst/>
                <a:ahLst/>
                <a:cxnLst/>
                <a:rect l="l" t="t" r="r" b="b"/>
                <a:pathLst>
                  <a:path w="10873" h="22704" extrusionOk="0">
                    <a:moveTo>
                      <a:pt x="8091" y="468"/>
                    </a:moveTo>
                    <a:cubicBezTo>
                      <a:pt x="8242" y="468"/>
                      <a:pt x="8399" y="485"/>
                      <a:pt x="8562" y="520"/>
                    </a:cubicBezTo>
                    <a:lnTo>
                      <a:pt x="8562" y="520"/>
                    </a:lnTo>
                    <a:cubicBezTo>
                      <a:pt x="8570" y="532"/>
                      <a:pt x="8579" y="543"/>
                      <a:pt x="8589" y="554"/>
                    </a:cubicBezTo>
                    <a:cubicBezTo>
                      <a:pt x="9785" y="1380"/>
                      <a:pt x="8502" y="4359"/>
                      <a:pt x="8154" y="5359"/>
                    </a:cubicBezTo>
                    <a:cubicBezTo>
                      <a:pt x="7502" y="6990"/>
                      <a:pt x="6872" y="8534"/>
                      <a:pt x="6241" y="10078"/>
                    </a:cubicBezTo>
                    <a:cubicBezTo>
                      <a:pt x="5523" y="12165"/>
                      <a:pt x="4784" y="14340"/>
                      <a:pt x="3980" y="16405"/>
                    </a:cubicBezTo>
                    <a:cubicBezTo>
                      <a:pt x="3523" y="17601"/>
                      <a:pt x="2979" y="18862"/>
                      <a:pt x="2523" y="20037"/>
                    </a:cubicBezTo>
                    <a:cubicBezTo>
                      <a:pt x="2349" y="20667"/>
                      <a:pt x="2175" y="21211"/>
                      <a:pt x="1979" y="21841"/>
                    </a:cubicBezTo>
                    <a:cubicBezTo>
                      <a:pt x="1910" y="22057"/>
                      <a:pt x="1841" y="22133"/>
                      <a:pt x="1754" y="22133"/>
                    </a:cubicBezTo>
                    <a:cubicBezTo>
                      <a:pt x="1622" y="22133"/>
                      <a:pt x="1450" y="21959"/>
                      <a:pt x="1175" y="21841"/>
                    </a:cubicBezTo>
                    <a:cubicBezTo>
                      <a:pt x="174" y="21406"/>
                      <a:pt x="979" y="19863"/>
                      <a:pt x="1175" y="18949"/>
                    </a:cubicBezTo>
                    <a:cubicBezTo>
                      <a:pt x="1522" y="17775"/>
                      <a:pt x="1805" y="16514"/>
                      <a:pt x="2175" y="15318"/>
                    </a:cubicBezTo>
                    <a:cubicBezTo>
                      <a:pt x="2718" y="12883"/>
                      <a:pt x="3436" y="10534"/>
                      <a:pt x="4067" y="8077"/>
                    </a:cubicBezTo>
                    <a:cubicBezTo>
                      <a:pt x="4575" y="6126"/>
                      <a:pt x="5330" y="468"/>
                      <a:pt x="8091" y="468"/>
                    </a:cubicBezTo>
                    <a:close/>
                    <a:moveTo>
                      <a:pt x="8088" y="1"/>
                    </a:moveTo>
                    <a:cubicBezTo>
                      <a:pt x="5610" y="1"/>
                      <a:pt x="4646" y="3899"/>
                      <a:pt x="4067" y="5816"/>
                    </a:cubicBezTo>
                    <a:cubicBezTo>
                      <a:pt x="2718" y="11165"/>
                      <a:pt x="1348" y="16405"/>
                      <a:pt x="87" y="21667"/>
                    </a:cubicBezTo>
                    <a:cubicBezTo>
                      <a:pt x="0" y="21841"/>
                      <a:pt x="87" y="21950"/>
                      <a:pt x="174" y="21950"/>
                    </a:cubicBezTo>
                    <a:cubicBezTo>
                      <a:pt x="805" y="22211"/>
                      <a:pt x="1348" y="22385"/>
                      <a:pt x="1892" y="22668"/>
                    </a:cubicBezTo>
                    <a:cubicBezTo>
                      <a:pt x="1918" y="22693"/>
                      <a:pt x="1952" y="22704"/>
                      <a:pt x="1991" y="22704"/>
                    </a:cubicBezTo>
                    <a:cubicBezTo>
                      <a:pt x="2084" y="22704"/>
                      <a:pt x="2200" y="22642"/>
                      <a:pt x="2262" y="22581"/>
                    </a:cubicBezTo>
                    <a:cubicBezTo>
                      <a:pt x="3066" y="19667"/>
                      <a:pt x="4240" y="16949"/>
                      <a:pt x="5328" y="14144"/>
                    </a:cubicBezTo>
                    <a:cubicBezTo>
                      <a:pt x="6154" y="12056"/>
                      <a:pt x="6785" y="9991"/>
                      <a:pt x="7611" y="7990"/>
                    </a:cubicBezTo>
                    <a:cubicBezTo>
                      <a:pt x="8241" y="6446"/>
                      <a:pt x="10872" y="1554"/>
                      <a:pt x="8872" y="97"/>
                    </a:cubicBezTo>
                    <a:cubicBezTo>
                      <a:pt x="8828" y="70"/>
                      <a:pt x="8787" y="58"/>
                      <a:pt x="8749" y="58"/>
                    </a:cubicBezTo>
                    <a:cubicBezTo>
                      <a:pt x="8725" y="58"/>
                      <a:pt x="8703" y="63"/>
                      <a:pt x="8682" y="71"/>
                    </a:cubicBezTo>
                    <a:lnTo>
                      <a:pt x="8682" y="71"/>
                    </a:lnTo>
                    <a:cubicBezTo>
                      <a:pt x="8475" y="23"/>
                      <a:pt x="8277" y="1"/>
                      <a:pt x="80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46"/>
              <p:cNvSpPr/>
              <p:nvPr/>
            </p:nvSpPr>
            <p:spPr>
              <a:xfrm>
                <a:off x="4228375" y="891475"/>
                <a:ext cx="56500" cy="27175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1087" extrusionOk="0">
                    <a:moveTo>
                      <a:pt x="268" y="1"/>
                    </a:moveTo>
                    <a:cubicBezTo>
                      <a:pt x="78" y="1"/>
                      <a:pt x="1" y="274"/>
                      <a:pt x="214" y="416"/>
                    </a:cubicBezTo>
                    <a:cubicBezTo>
                      <a:pt x="758" y="677"/>
                      <a:pt x="1301" y="872"/>
                      <a:pt x="1954" y="1046"/>
                    </a:cubicBezTo>
                    <a:cubicBezTo>
                      <a:pt x="1996" y="1075"/>
                      <a:pt x="2034" y="1087"/>
                      <a:pt x="2067" y="1087"/>
                    </a:cubicBezTo>
                    <a:cubicBezTo>
                      <a:pt x="2234" y="1087"/>
                      <a:pt x="2259" y="768"/>
                      <a:pt x="2041" y="677"/>
                    </a:cubicBezTo>
                    <a:cubicBezTo>
                      <a:pt x="1497" y="416"/>
                      <a:pt x="954" y="329"/>
                      <a:pt x="410" y="46"/>
                    </a:cubicBezTo>
                    <a:cubicBezTo>
                      <a:pt x="358" y="14"/>
                      <a:pt x="310" y="1"/>
                      <a:pt x="2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46"/>
              <p:cNvSpPr/>
              <p:nvPr/>
            </p:nvSpPr>
            <p:spPr>
              <a:xfrm>
                <a:off x="4234325" y="867325"/>
                <a:ext cx="57900" cy="25650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026" extrusionOk="0">
                    <a:moveTo>
                      <a:pt x="282" y="1"/>
                    </a:moveTo>
                    <a:cubicBezTo>
                      <a:pt x="69" y="1"/>
                      <a:pt x="1" y="389"/>
                      <a:pt x="259" y="469"/>
                    </a:cubicBezTo>
                    <a:cubicBezTo>
                      <a:pt x="802" y="664"/>
                      <a:pt x="1433" y="838"/>
                      <a:pt x="1977" y="1012"/>
                    </a:cubicBezTo>
                    <a:cubicBezTo>
                      <a:pt x="2007" y="1022"/>
                      <a:pt x="2035" y="1026"/>
                      <a:pt x="2061" y="1026"/>
                    </a:cubicBezTo>
                    <a:cubicBezTo>
                      <a:pt x="2274" y="1026"/>
                      <a:pt x="2316" y="730"/>
                      <a:pt x="2064" y="556"/>
                    </a:cubicBezTo>
                    <a:cubicBezTo>
                      <a:pt x="1520" y="382"/>
                      <a:pt x="889" y="208"/>
                      <a:pt x="346" y="12"/>
                    </a:cubicBezTo>
                    <a:cubicBezTo>
                      <a:pt x="323" y="4"/>
                      <a:pt x="302" y="1"/>
                      <a:pt x="2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46"/>
              <p:cNvSpPr/>
              <p:nvPr/>
            </p:nvSpPr>
            <p:spPr>
              <a:xfrm>
                <a:off x="4247925" y="820050"/>
                <a:ext cx="64525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2581" h="938" extrusionOk="0">
                    <a:moveTo>
                      <a:pt x="281" y="0"/>
                    </a:moveTo>
                    <a:cubicBezTo>
                      <a:pt x="69" y="0"/>
                      <a:pt x="0" y="388"/>
                      <a:pt x="258" y="468"/>
                    </a:cubicBezTo>
                    <a:cubicBezTo>
                      <a:pt x="889" y="555"/>
                      <a:pt x="1607" y="555"/>
                      <a:pt x="2150" y="924"/>
                    </a:cubicBezTo>
                    <a:cubicBezTo>
                      <a:pt x="2179" y="933"/>
                      <a:pt x="2207" y="937"/>
                      <a:pt x="2234" y="937"/>
                    </a:cubicBezTo>
                    <a:cubicBezTo>
                      <a:pt x="2464" y="937"/>
                      <a:pt x="2580" y="624"/>
                      <a:pt x="2346" y="468"/>
                    </a:cubicBezTo>
                    <a:cubicBezTo>
                      <a:pt x="1802" y="185"/>
                      <a:pt x="1063" y="98"/>
                      <a:pt x="345" y="11"/>
                    </a:cubicBezTo>
                    <a:cubicBezTo>
                      <a:pt x="323" y="4"/>
                      <a:pt x="302" y="0"/>
                      <a:pt x="2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46"/>
              <p:cNvSpPr/>
              <p:nvPr/>
            </p:nvSpPr>
            <p:spPr>
              <a:xfrm>
                <a:off x="4260900" y="840425"/>
                <a:ext cx="13625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58" extrusionOk="0">
                    <a:moveTo>
                      <a:pt x="283" y="1"/>
                    </a:moveTo>
                    <a:cubicBezTo>
                      <a:pt x="0" y="1"/>
                      <a:pt x="0" y="457"/>
                      <a:pt x="283" y="457"/>
                    </a:cubicBezTo>
                    <a:cubicBezTo>
                      <a:pt x="544" y="457"/>
                      <a:pt x="544" y="1"/>
                      <a:pt x="2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46"/>
              <p:cNvSpPr/>
              <p:nvPr/>
            </p:nvSpPr>
            <p:spPr>
              <a:xfrm>
                <a:off x="4277200" y="847500"/>
                <a:ext cx="15800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458" extrusionOk="0">
                    <a:moveTo>
                      <a:pt x="262" y="0"/>
                    </a:moveTo>
                    <a:cubicBezTo>
                      <a:pt x="1" y="0"/>
                      <a:pt x="1" y="457"/>
                      <a:pt x="262" y="457"/>
                    </a:cubicBezTo>
                    <a:cubicBezTo>
                      <a:pt x="631" y="457"/>
                      <a:pt x="631" y="0"/>
                      <a:pt x="2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46"/>
              <p:cNvSpPr/>
              <p:nvPr/>
            </p:nvSpPr>
            <p:spPr>
              <a:xfrm>
                <a:off x="4138575" y="913000"/>
                <a:ext cx="165825" cy="243100"/>
              </a:xfrm>
              <a:custGeom>
                <a:avLst/>
                <a:gdLst/>
                <a:ahLst/>
                <a:cxnLst/>
                <a:rect l="l" t="t" r="r" b="b"/>
                <a:pathLst>
                  <a:path w="6633" h="9724" extrusionOk="0">
                    <a:moveTo>
                      <a:pt x="3612" y="0"/>
                    </a:moveTo>
                    <a:cubicBezTo>
                      <a:pt x="3591" y="0"/>
                      <a:pt x="3569" y="4"/>
                      <a:pt x="3545" y="11"/>
                    </a:cubicBezTo>
                    <a:cubicBezTo>
                      <a:pt x="2458" y="468"/>
                      <a:pt x="1197" y="1447"/>
                      <a:pt x="827" y="2534"/>
                    </a:cubicBezTo>
                    <a:cubicBezTo>
                      <a:pt x="110" y="4817"/>
                      <a:pt x="1545" y="7252"/>
                      <a:pt x="110" y="9340"/>
                    </a:cubicBezTo>
                    <a:cubicBezTo>
                      <a:pt x="1" y="9514"/>
                      <a:pt x="197" y="9601"/>
                      <a:pt x="371" y="9709"/>
                    </a:cubicBezTo>
                    <a:cubicBezTo>
                      <a:pt x="465" y="9719"/>
                      <a:pt x="561" y="9724"/>
                      <a:pt x="660" y="9724"/>
                    </a:cubicBezTo>
                    <a:cubicBezTo>
                      <a:pt x="2353" y="9724"/>
                      <a:pt x="4594" y="8348"/>
                      <a:pt x="5437" y="6991"/>
                    </a:cubicBezTo>
                    <a:cubicBezTo>
                      <a:pt x="5981" y="6165"/>
                      <a:pt x="6633" y="5078"/>
                      <a:pt x="6633" y="3991"/>
                    </a:cubicBezTo>
                    <a:cubicBezTo>
                      <a:pt x="6633" y="2643"/>
                      <a:pt x="5981" y="1903"/>
                      <a:pt x="5437" y="729"/>
                    </a:cubicBezTo>
                    <a:cubicBezTo>
                      <a:pt x="5413" y="681"/>
                      <a:pt x="5361" y="659"/>
                      <a:pt x="5302" y="659"/>
                    </a:cubicBezTo>
                    <a:cubicBezTo>
                      <a:pt x="5148" y="659"/>
                      <a:pt x="4947" y="807"/>
                      <a:pt x="5089" y="1012"/>
                    </a:cubicBezTo>
                    <a:cubicBezTo>
                      <a:pt x="5437" y="1729"/>
                      <a:pt x="5894" y="2273"/>
                      <a:pt x="6089" y="3077"/>
                    </a:cubicBezTo>
                    <a:cubicBezTo>
                      <a:pt x="6437" y="4165"/>
                      <a:pt x="5807" y="5448"/>
                      <a:pt x="5350" y="6339"/>
                    </a:cubicBezTo>
                    <a:cubicBezTo>
                      <a:pt x="4546" y="7883"/>
                      <a:pt x="2458" y="9057"/>
                      <a:pt x="740" y="9253"/>
                    </a:cubicBezTo>
                    <a:cubicBezTo>
                      <a:pt x="1458" y="9166"/>
                      <a:pt x="1197" y="6448"/>
                      <a:pt x="1197" y="6165"/>
                    </a:cubicBezTo>
                    <a:cubicBezTo>
                      <a:pt x="914" y="3904"/>
                      <a:pt x="1088" y="1360"/>
                      <a:pt x="3632" y="468"/>
                    </a:cubicBezTo>
                    <a:cubicBezTo>
                      <a:pt x="3890" y="369"/>
                      <a:pt x="3823" y="0"/>
                      <a:pt x="36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46"/>
              <p:cNvSpPr/>
              <p:nvPr/>
            </p:nvSpPr>
            <p:spPr>
              <a:xfrm>
                <a:off x="4148600" y="927275"/>
                <a:ext cx="135150" cy="223925"/>
              </a:xfrm>
              <a:custGeom>
                <a:avLst/>
                <a:gdLst/>
                <a:ahLst/>
                <a:cxnLst/>
                <a:rect l="l" t="t" r="r" b="b"/>
                <a:pathLst>
                  <a:path w="5406" h="8957" extrusionOk="0">
                    <a:moveTo>
                      <a:pt x="4195" y="0"/>
                    </a:moveTo>
                    <a:cubicBezTo>
                      <a:pt x="4097" y="0"/>
                      <a:pt x="3994" y="49"/>
                      <a:pt x="3949" y="158"/>
                    </a:cubicBezTo>
                    <a:cubicBezTo>
                      <a:pt x="3601" y="1528"/>
                      <a:pt x="4492" y="2789"/>
                      <a:pt x="4318" y="4137"/>
                    </a:cubicBezTo>
                    <a:cubicBezTo>
                      <a:pt x="3949" y="6225"/>
                      <a:pt x="1883" y="7682"/>
                      <a:pt x="252" y="8486"/>
                    </a:cubicBezTo>
                    <a:cubicBezTo>
                      <a:pt x="0" y="8661"/>
                      <a:pt x="111" y="8956"/>
                      <a:pt x="339" y="8956"/>
                    </a:cubicBezTo>
                    <a:cubicBezTo>
                      <a:pt x="367" y="8956"/>
                      <a:pt x="396" y="8952"/>
                      <a:pt x="426" y="8943"/>
                    </a:cubicBezTo>
                    <a:cubicBezTo>
                      <a:pt x="1970" y="8138"/>
                      <a:pt x="3231" y="7138"/>
                      <a:pt x="4145" y="5681"/>
                    </a:cubicBezTo>
                    <a:cubicBezTo>
                      <a:pt x="5406" y="3702"/>
                      <a:pt x="3949" y="2245"/>
                      <a:pt x="4405" y="245"/>
                    </a:cubicBezTo>
                    <a:cubicBezTo>
                      <a:pt x="4456" y="93"/>
                      <a:pt x="4330" y="0"/>
                      <a:pt x="4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46"/>
              <p:cNvSpPr/>
              <p:nvPr/>
            </p:nvSpPr>
            <p:spPr>
              <a:xfrm>
                <a:off x="4147125" y="918400"/>
                <a:ext cx="97050" cy="227325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9093" extrusionOk="0">
                    <a:moveTo>
                      <a:pt x="3600" y="0"/>
                    </a:moveTo>
                    <a:cubicBezTo>
                      <a:pt x="3555" y="0"/>
                      <a:pt x="3508" y="17"/>
                      <a:pt x="3464" y="56"/>
                    </a:cubicBezTo>
                    <a:cubicBezTo>
                      <a:pt x="2660" y="970"/>
                      <a:pt x="2573" y="1883"/>
                      <a:pt x="2573" y="2970"/>
                    </a:cubicBezTo>
                    <a:cubicBezTo>
                      <a:pt x="2660" y="5405"/>
                      <a:pt x="2029" y="7123"/>
                      <a:pt x="203" y="8667"/>
                    </a:cubicBezTo>
                    <a:cubicBezTo>
                      <a:pt x="0" y="8887"/>
                      <a:pt x="177" y="9093"/>
                      <a:pt x="348" y="9093"/>
                    </a:cubicBezTo>
                    <a:cubicBezTo>
                      <a:pt x="398" y="9093"/>
                      <a:pt x="446" y="9076"/>
                      <a:pt x="485" y="9037"/>
                    </a:cubicBezTo>
                    <a:cubicBezTo>
                      <a:pt x="1572" y="8124"/>
                      <a:pt x="2377" y="7036"/>
                      <a:pt x="2834" y="5775"/>
                    </a:cubicBezTo>
                    <a:cubicBezTo>
                      <a:pt x="3464" y="4057"/>
                      <a:pt x="2377" y="1883"/>
                      <a:pt x="3747" y="426"/>
                    </a:cubicBezTo>
                    <a:cubicBezTo>
                      <a:pt x="3882" y="207"/>
                      <a:pt x="3755" y="0"/>
                      <a:pt x="36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77" name="Google Shape;2377;p46"/>
            <p:cNvGrpSpPr/>
            <p:nvPr/>
          </p:nvGrpSpPr>
          <p:grpSpPr>
            <a:xfrm rot="364733">
              <a:off x="978952" y="2609917"/>
              <a:ext cx="2440376" cy="3266374"/>
              <a:chOff x="1131458" y="2305002"/>
              <a:chExt cx="2440319" cy="3266298"/>
            </a:xfrm>
          </p:grpSpPr>
          <p:sp>
            <p:nvSpPr>
              <p:cNvPr id="2378" name="Google Shape;2378;p46"/>
              <p:cNvSpPr/>
              <p:nvPr/>
            </p:nvSpPr>
            <p:spPr>
              <a:xfrm rot="-6388718">
                <a:off x="1346113" y="3065977"/>
                <a:ext cx="2017382" cy="1871156"/>
              </a:xfrm>
              <a:custGeom>
                <a:avLst/>
                <a:gdLst/>
                <a:ahLst/>
                <a:cxnLst/>
                <a:rect l="l" t="t" r="r" b="b"/>
                <a:pathLst>
                  <a:path w="31494" h="29212" extrusionOk="0">
                    <a:moveTo>
                      <a:pt x="15874" y="16333"/>
                    </a:moveTo>
                    <a:lnTo>
                      <a:pt x="15874" y="16333"/>
                    </a:lnTo>
                    <a:cubicBezTo>
                      <a:pt x="16135" y="16616"/>
                      <a:pt x="16505" y="16877"/>
                      <a:pt x="16853" y="17160"/>
                    </a:cubicBezTo>
                    <a:cubicBezTo>
                      <a:pt x="17136" y="17508"/>
                      <a:pt x="17396" y="17790"/>
                      <a:pt x="17679" y="18051"/>
                    </a:cubicBezTo>
                    <a:lnTo>
                      <a:pt x="17309" y="18051"/>
                    </a:lnTo>
                    <a:cubicBezTo>
                      <a:pt x="16853" y="17508"/>
                      <a:pt x="16309" y="16877"/>
                      <a:pt x="15874" y="16333"/>
                    </a:cubicBezTo>
                    <a:close/>
                    <a:moveTo>
                      <a:pt x="5424" y="1"/>
                    </a:moveTo>
                    <a:cubicBezTo>
                      <a:pt x="5212" y="1"/>
                      <a:pt x="4993" y="92"/>
                      <a:pt x="4806" y="308"/>
                    </a:cubicBezTo>
                    <a:cubicBezTo>
                      <a:pt x="3632" y="1656"/>
                      <a:pt x="2088" y="2743"/>
                      <a:pt x="653" y="3917"/>
                    </a:cubicBezTo>
                    <a:cubicBezTo>
                      <a:pt x="1" y="4461"/>
                      <a:pt x="653" y="5374"/>
                      <a:pt x="1284" y="5461"/>
                    </a:cubicBezTo>
                    <a:lnTo>
                      <a:pt x="1371" y="5461"/>
                    </a:lnTo>
                    <a:lnTo>
                      <a:pt x="1371" y="5548"/>
                    </a:lnTo>
                    <a:cubicBezTo>
                      <a:pt x="2284" y="7092"/>
                      <a:pt x="3458" y="8375"/>
                      <a:pt x="4806" y="9549"/>
                    </a:cubicBezTo>
                    <a:cubicBezTo>
                      <a:pt x="5002" y="9723"/>
                      <a:pt x="5263" y="9810"/>
                      <a:pt x="5437" y="9810"/>
                    </a:cubicBezTo>
                    <a:cubicBezTo>
                      <a:pt x="6350" y="10810"/>
                      <a:pt x="7438" y="11724"/>
                      <a:pt x="8438" y="12724"/>
                    </a:cubicBezTo>
                    <a:cubicBezTo>
                      <a:pt x="9895" y="14246"/>
                      <a:pt x="11417" y="15877"/>
                      <a:pt x="12961" y="17334"/>
                    </a:cubicBezTo>
                    <a:cubicBezTo>
                      <a:pt x="14961" y="19138"/>
                      <a:pt x="16962" y="21139"/>
                      <a:pt x="19027" y="22857"/>
                    </a:cubicBezTo>
                    <a:cubicBezTo>
                      <a:pt x="19397" y="23226"/>
                      <a:pt x="19680" y="23596"/>
                      <a:pt x="20028" y="23857"/>
                    </a:cubicBezTo>
                    <a:cubicBezTo>
                      <a:pt x="21115" y="25118"/>
                      <a:pt x="22485" y="25944"/>
                      <a:pt x="23572" y="27205"/>
                    </a:cubicBezTo>
                    <a:cubicBezTo>
                      <a:pt x="23659" y="27292"/>
                      <a:pt x="23920" y="27401"/>
                      <a:pt x="24115" y="27401"/>
                    </a:cubicBezTo>
                    <a:cubicBezTo>
                      <a:pt x="24572" y="27945"/>
                      <a:pt x="25116" y="28488"/>
                      <a:pt x="25464" y="29032"/>
                    </a:cubicBezTo>
                    <a:cubicBezTo>
                      <a:pt x="25571" y="29159"/>
                      <a:pt x="25709" y="29212"/>
                      <a:pt x="25843" y="29212"/>
                    </a:cubicBezTo>
                    <a:cubicBezTo>
                      <a:pt x="26168" y="29212"/>
                      <a:pt x="26475" y="28899"/>
                      <a:pt x="26290" y="28575"/>
                    </a:cubicBezTo>
                    <a:cubicBezTo>
                      <a:pt x="26007" y="28206"/>
                      <a:pt x="25833" y="27836"/>
                      <a:pt x="25746" y="27401"/>
                    </a:cubicBezTo>
                    <a:lnTo>
                      <a:pt x="25746" y="27401"/>
                    </a:lnTo>
                    <a:cubicBezTo>
                      <a:pt x="26203" y="27575"/>
                      <a:pt x="26747" y="27662"/>
                      <a:pt x="27290" y="27836"/>
                    </a:cubicBezTo>
                    <a:cubicBezTo>
                      <a:pt x="27333" y="27849"/>
                      <a:pt x="27374" y="27856"/>
                      <a:pt x="27414" y="27856"/>
                    </a:cubicBezTo>
                    <a:cubicBezTo>
                      <a:pt x="27702" y="27856"/>
                      <a:pt x="27910" y="27540"/>
                      <a:pt x="27834" y="27292"/>
                    </a:cubicBezTo>
                    <a:cubicBezTo>
                      <a:pt x="27638" y="26662"/>
                      <a:pt x="27377" y="25944"/>
                      <a:pt x="27181" y="25314"/>
                    </a:cubicBezTo>
                    <a:cubicBezTo>
                      <a:pt x="27377" y="25314"/>
                      <a:pt x="27551" y="25227"/>
                      <a:pt x="27638" y="25118"/>
                    </a:cubicBezTo>
                    <a:cubicBezTo>
                      <a:pt x="28182" y="25488"/>
                      <a:pt x="28725" y="25662"/>
                      <a:pt x="29269" y="25944"/>
                    </a:cubicBezTo>
                    <a:cubicBezTo>
                      <a:pt x="29344" y="25990"/>
                      <a:pt x="29423" y="26012"/>
                      <a:pt x="29500" y="26012"/>
                    </a:cubicBezTo>
                    <a:cubicBezTo>
                      <a:pt x="29712" y="26012"/>
                      <a:pt x="29899" y="25846"/>
                      <a:pt x="29899" y="25575"/>
                    </a:cubicBezTo>
                    <a:cubicBezTo>
                      <a:pt x="29899" y="25031"/>
                      <a:pt x="29812" y="24487"/>
                      <a:pt x="29638" y="24031"/>
                    </a:cubicBezTo>
                    <a:lnTo>
                      <a:pt x="29638" y="24031"/>
                    </a:lnTo>
                    <a:cubicBezTo>
                      <a:pt x="30008" y="24140"/>
                      <a:pt x="30443" y="24227"/>
                      <a:pt x="30813" y="24313"/>
                    </a:cubicBezTo>
                    <a:cubicBezTo>
                      <a:pt x="30870" y="24332"/>
                      <a:pt x="30924" y="24340"/>
                      <a:pt x="30973" y="24340"/>
                    </a:cubicBezTo>
                    <a:cubicBezTo>
                      <a:pt x="31387" y="24340"/>
                      <a:pt x="31493" y="23740"/>
                      <a:pt x="31182" y="23487"/>
                    </a:cubicBezTo>
                    <a:cubicBezTo>
                      <a:pt x="30639" y="23139"/>
                      <a:pt x="30095" y="22596"/>
                      <a:pt x="29638" y="22139"/>
                    </a:cubicBezTo>
                    <a:cubicBezTo>
                      <a:pt x="29638" y="21965"/>
                      <a:pt x="29552" y="21682"/>
                      <a:pt x="29356" y="21508"/>
                    </a:cubicBezTo>
                    <a:cubicBezTo>
                      <a:pt x="28638" y="20965"/>
                      <a:pt x="27921" y="20334"/>
                      <a:pt x="27181" y="19682"/>
                    </a:cubicBezTo>
                    <a:cubicBezTo>
                      <a:pt x="26747" y="19247"/>
                      <a:pt x="26203" y="18703"/>
                      <a:pt x="25659" y="18247"/>
                    </a:cubicBezTo>
                    <a:cubicBezTo>
                      <a:pt x="25116" y="17790"/>
                      <a:pt x="24659" y="17334"/>
                      <a:pt x="24202" y="16877"/>
                    </a:cubicBezTo>
                    <a:cubicBezTo>
                      <a:pt x="24115" y="16790"/>
                      <a:pt x="24028" y="16703"/>
                      <a:pt x="23920" y="16703"/>
                    </a:cubicBezTo>
                    <a:cubicBezTo>
                      <a:pt x="23115" y="15703"/>
                      <a:pt x="22289" y="14789"/>
                      <a:pt x="21484" y="13985"/>
                    </a:cubicBezTo>
                    <a:cubicBezTo>
                      <a:pt x="19484" y="11897"/>
                      <a:pt x="17136" y="10180"/>
                      <a:pt x="14874" y="8375"/>
                    </a:cubicBezTo>
                    <a:cubicBezTo>
                      <a:pt x="14678" y="8266"/>
                      <a:pt x="14591" y="8266"/>
                      <a:pt x="14504" y="8266"/>
                    </a:cubicBezTo>
                    <a:cubicBezTo>
                      <a:pt x="14048" y="7831"/>
                      <a:pt x="13591" y="7375"/>
                      <a:pt x="13243" y="6918"/>
                    </a:cubicBezTo>
                    <a:cubicBezTo>
                      <a:pt x="11786" y="5461"/>
                      <a:pt x="10330" y="4287"/>
                      <a:pt x="8894" y="2830"/>
                    </a:cubicBezTo>
                    <a:cubicBezTo>
                      <a:pt x="8687" y="2703"/>
                      <a:pt x="8539" y="2622"/>
                      <a:pt x="8363" y="2622"/>
                    </a:cubicBezTo>
                    <a:cubicBezTo>
                      <a:pt x="8299" y="2622"/>
                      <a:pt x="8231" y="2633"/>
                      <a:pt x="8155" y="2656"/>
                    </a:cubicBezTo>
                    <a:cubicBezTo>
                      <a:pt x="7612" y="2200"/>
                      <a:pt x="7177" y="1743"/>
                      <a:pt x="6894" y="1199"/>
                    </a:cubicBezTo>
                    <a:cubicBezTo>
                      <a:pt x="6720" y="938"/>
                      <a:pt x="6524" y="851"/>
                      <a:pt x="6263" y="764"/>
                    </a:cubicBezTo>
                    <a:cubicBezTo>
                      <a:pt x="6206" y="336"/>
                      <a:pt x="5830" y="1"/>
                      <a:pt x="54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79" name="Google Shape;2379;p46"/>
              <p:cNvGrpSpPr/>
              <p:nvPr/>
            </p:nvGrpSpPr>
            <p:grpSpPr>
              <a:xfrm>
                <a:off x="1131458" y="2305002"/>
                <a:ext cx="2440319" cy="3266298"/>
                <a:chOff x="1131458" y="2305002"/>
                <a:chExt cx="2440319" cy="3266298"/>
              </a:xfrm>
            </p:grpSpPr>
            <p:sp>
              <p:nvSpPr>
                <p:cNvPr id="2380" name="Google Shape;2380;p46"/>
                <p:cNvSpPr/>
                <p:nvPr/>
              </p:nvSpPr>
              <p:spPr>
                <a:xfrm rot="-6388718">
                  <a:off x="1574936" y="4866872"/>
                  <a:ext cx="455246" cy="41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7" h="6509" extrusionOk="0">
                      <a:moveTo>
                        <a:pt x="5744" y="0"/>
                      </a:moveTo>
                      <a:cubicBezTo>
                        <a:pt x="5698" y="0"/>
                        <a:pt x="5654" y="22"/>
                        <a:pt x="5611" y="65"/>
                      </a:cubicBezTo>
                      <a:cubicBezTo>
                        <a:pt x="3980" y="1065"/>
                        <a:pt x="2436" y="2327"/>
                        <a:pt x="1088" y="3697"/>
                      </a:cubicBezTo>
                      <a:cubicBezTo>
                        <a:pt x="1" y="4871"/>
                        <a:pt x="631" y="5414"/>
                        <a:pt x="1545" y="6415"/>
                      </a:cubicBezTo>
                      <a:cubicBezTo>
                        <a:pt x="1611" y="6481"/>
                        <a:pt x="1679" y="6508"/>
                        <a:pt x="1740" y="6508"/>
                      </a:cubicBezTo>
                      <a:cubicBezTo>
                        <a:pt x="1919" y="6508"/>
                        <a:pt x="2038" y="6278"/>
                        <a:pt x="1893" y="6132"/>
                      </a:cubicBezTo>
                      <a:cubicBezTo>
                        <a:pt x="1719" y="5958"/>
                        <a:pt x="1545" y="5697"/>
                        <a:pt x="1349" y="5501"/>
                      </a:cubicBezTo>
                      <a:cubicBezTo>
                        <a:pt x="544" y="4697"/>
                        <a:pt x="1262" y="4240"/>
                        <a:pt x="1719" y="3784"/>
                      </a:cubicBezTo>
                      <a:cubicBezTo>
                        <a:pt x="2175" y="3240"/>
                        <a:pt x="2719" y="2783"/>
                        <a:pt x="3263" y="2327"/>
                      </a:cubicBezTo>
                      <a:cubicBezTo>
                        <a:pt x="3893" y="1783"/>
                        <a:pt x="4524" y="1348"/>
                        <a:pt x="5154" y="892"/>
                      </a:cubicBezTo>
                      <a:cubicBezTo>
                        <a:pt x="5381" y="725"/>
                        <a:pt x="5562" y="652"/>
                        <a:pt x="5719" y="652"/>
                      </a:cubicBezTo>
                      <a:cubicBezTo>
                        <a:pt x="6072" y="652"/>
                        <a:pt x="6294" y="1024"/>
                        <a:pt x="6611" y="1522"/>
                      </a:cubicBezTo>
                      <a:cubicBezTo>
                        <a:pt x="6635" y="1570"/>
                        <a:pt x="6687" y="1592"/>
                        <a:pt x="6747" y="1592"/>
                      </a:cubicBezTo>
                      <a:cubicBezTo>
                        <a:pt x="6902" y="1592"/>
                        <a:pt x="7107" y="1444"/>
                        <a:pt x="6981" y="1239"/>
                      </a:cubicBezTo>
                      <a:cubicBezTo>
                        <a:pt x="6698" y="805"/>
                        <a:pt x="6328" y="435"/>
                        <a:pt x="5894" y="65"/>
                      </a:cubicBezTo>
                      <a:cubicBezTo>
                        <a:pt x="5839" y="22"/>
                        <a:pt x="5790" y="0"/>
                        <a:pt x="574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1" name="Google Shape;2381;p46"/>
                <p:cNvSpPr/>
                <p:nvPr/>
              </p:nvSpPr>
              <p:spPr>
                <a:xfrm rot="-6388718">
                  <a:off x="1446212" y="5007342"/>
                  <a:ext cx="561323" cy="4593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3" h="7171" extrusionOk="0">
                      <a:moveTo>
                        <a:pt x="4705" y="1"/>
                      </a:moveTo>
                      <a:cubicBezTo>
                        <a:pt x="4000" y="1"/>
                        <a:pt x="3272" y="211"/>
                        <a:pt x="2544" y="701"/>
                      </a:cubicBezTo>
                      <a:cubicBezTo>
                        <a:pt x="0" y="2528"/>
                        <a:pt x="2088" y="5333"/>
                        <a:pt x="3371" y="7051"/>
                      </a:cubicBezTo>
                      <a:cubicBezTo>
                        <a:pt x="3424" y="7137"/>
                        <a:pt x="3495" y="7171"/>
                        <a:pt x="3566" y="7171"/>
                      </a:cubicBezTo>
                      <a:cubicBezTo>
                        <a:pt x="3726" y="7171"/>
                        <a:pt x="3881" y="6998"/>
                        <a:pt x="3805" y="6877"/>
                      </a:cubicBezTo>
                      <a:cubicBezTo>
                        <a:pt x="2544" y="5050"/>
                        <a:pt x="544" y="2615"/>
                        <a:pt x="3088" y="897"/>
                      </a:cubicBezTo>
                      <a:cubicBezTo>
                        <a:pt x="3624" y="513"/>
                        <a:pt x="4173" y="351"/>
                        <a:pt x="4713" y="351"/>
                      </a:cubicBezTo>
                      <a:cubicBezTo>
                        <a:pt x="6098" y="351"/>
                        <a:pt x="7427" y="1417"/>
                        <a:pt x="8350" y="2528"/>
                      </a:cubicBezTo>
                      <a:cubicBezTo>
                        <a:pt x="8389" y="2567"/>
                        <a:pt x="8433" y="2584"/>
                        <a:pt x="8476" y="2584"/>
                      </a:cubicBezTo>
                      <a:cubicBezTo>
                        <a:pt x="8626" y="2584"/>
                        <a:pt x="8763" y="2378"/>
                        <a:pt x="8611" y="2158"/>
                      </a:cubicBezTo>
                      <a:cubicBezTo>
                        <a:pt x="7564" y="935"/>
                        <a:pt x="6187" y="1"/>
                        <a:pt x="470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2" name="Google Shape;2382;p46"/>
                <p:cNvSpPr/>
                <p:nvPr/>
              </p:nvSpPr>
              <p:spPr>
                <a:xfrm rot="-6388718">
                  <a:off x="1833686" y="5099045"/>
                  <a:ext cx="133173" cy="104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9" h="1638" extrusionOk="0">
                      <a:moveTo>
                        <a:pt x="360" y="0"/>
                      </a:moveTo>
                      <a:cubicBezTo>
                        <a:pt x="153" y="0"/>
                        <a:pt x="0" y="325"/>
                        <a:pt x="234" y="396"/>
                      </a:cubicBezTo>
                      <a:cubicBezTo>
                        <a:pt x="778" y="766"/>
                        <a:pt x="1147" y="1136"/>
                        <a:pt x="1582" y="1592"/>
                      </a:cubicBezTo>
                      <a:cubicBezTo>
                        <a:pt x="1618" y="1624"/>
                        <a:pt x="1659" y="1638"/>
                        <a:pt x="1700" y="1638"/>
                      </a:cubicBezTo>
                      <a:cubicBezTo>
                        <a:pt x="1885" y="1638"/>
                        <a:pt x="2078" y="1365"/>
                        <a:pt x="1865" y="1223"/>
                      </a:cubicBezTo>
                      <a:cubicBezTo>
                        <a:pt x="1408" y="853"/>
                        <a:pt x="952" y="310"/>
                        <a:pt x="495" y="49"/>
                      </a:cubicBezTo>
                      <a:cubicBezTo>
                        <a:pt x="450" y="15"/>
                        <a:pt x="404" y="0"/>
                        <a:pt x="36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3" name="Google Shape;2383;p46"/>
                <p:cNvSpPr/>
                <p:nvPr/>
              </p:nvSpPr>
              <p:spPr>
                <a:xfrm rot="-6388718">
                  <a:off x="1731794" y="5031961"/>
                  <a:ext cx="113700" cy="90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1412" extrusionOk="0">
                      <a:moveTo>
                        <a:pt x="305" y="0"/>
                      </a:moveTo>
                      <a:cubicBezTo>
                        <a:pt x="140" y="0"/>
                        <a:pt x="0" y="236"/>
                        <a:pt x="193" y="364"/>
                      </a:cubicBezTo>
                      <a:cubicBezTo>
                        <a:pt x="476" y="734"/>
                        <a:pt x="823" y="1191"/>
                        <a:pt x="1280" y="1365"/>
                      </a:cubicBezTo>
                      <a:cubicBezTo>
                        <a:pt x="1334" y="1398"/>
                        <a:pt x="1387" y="1412"/>
                        <a:pt x="1435" y="1412"/>
                      </a:cubicBezTo>
                      <a:cubicBezTo>
                        <a:pt x="1643" y="1412"/>
                        <a:pt x="1774" y="1153"/>
                        <a:pt x="1563" y="995"/>
                      </a:cubicBezTo>
                      <a:cubicBezTo>
                        <a:pt x="1106" y="821"/>
                        <a:pt x="823" y="364"/>
                        <a:pt x="476" y="103"/>
                      </a:cubicBezTo>
                      <a:cubicBezTo>
                        <a:pt x="424" y="30"/>
                        <a:pt x="363" y="0"/>
                        <a:pt x="30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4" name="Google Shape;2384;p46"/>
                <p:cNvSpPr/>
                <p:nvPr/>
              </p:nvSpPr>
              <p:spPr>
                <a:xfrm rot="-6388718">
                  <a:off x="1628892" y="4969100"/>
                  <a:ext cx="105180" cy="88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" h="1381" extrusionOk="0">
                      <a:moveTo>
                        <a:pt x="380" y="1"/>
                      </a:moveTo>
                      <a:cubicBezTo>
                        <a:pt x="165" y="1"/>
                        <a:pt x="1" y="349"/>
                        <a:pt x="240" y="496"/>
                      </a:cubicBezTo>
                      <a:cubicBezTo>
                        <a:pt x="609" y="670"/>
                        <a:pt x="870" y="953"/>
                        <a:pt x="1044" y="1301"/>
                      </a:cubicBezTo>
                      <a:cubicBezTo>
                        <a:pt x="1100" y="1356"/>
                        <a:pt x="1176" y="1380"/>
                        <a:pt x="1253" y="1380"/>
                      </a:cubicBezTo>
                      <a:cubicBezTo>
                        <a:pt x="1446" y="1380"/>
                        <a:pt x="1641" y="1227"/>
                        <a:pt x="1501" y="1040"/>
                      </a:cubicBezTo>
                      <a:cubicBezTo>
                        <a:pt x="1240" y="670"/>
                        <a:pt x="870" y="322"/>
                        <a:pt x="501" y="39"/>
                      </a:cubicBezTo>
                      <a:cubicBezTo>
                        <a:pt x="460" y="12"/>
                        <a:pt x="419" y="1"/>
                        <a:pt x="38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385" name="Google Shape;2385;p46"/>
                <p:cNvGrpSpPr/>
                <p:nvPr/>
              </p:nvGrpSpPr>
              <p:grpSpPr>
                <a:xfrm>
                  <a:off x="1131458" y="2305002"/>
                  <a:ext cx="2440319" cy="2937335"/>
                  <a:chOff x="1131458" y="2305002"/>
                  <a:chExt cx="2440319" cy="2937335"/>
                </a:xfrm>
              </p:grpSpPr>
              <p:sp>
                <p:nvSpPr>
                  <p:cNvPr id="2386" name="Google Shape;2386;p46"/>
                  <p:cNvSpPr/>
                  <p:nvPr/>
                </p:nvSpPr>
                <p:spPr>
                  <a:xfrm rot="-6388718">
                    <a:off x="1639742" y="3379205"/>
                    <a:ext cx="1526648" cy="13826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33" h="21586" extrusionOk="0">
                        <a:moveTo>
                          <a:pt x="367" y="1"/>
                        </a:moveTo>
                        <a:cubicBezTo>
                          <a:pt x="193" y="1"/>
                          <a:pt x="0" y="207"/>
                          <a:pt x="135" y="427"/>
                        </a:cubicBezTo>
                        <a:cubicBezTo>
                          <a:pt x="961" y="1231"/>
                          <a:pt x="1875" y="1862"/>
                          <a:pt x="2679" y="2688"/>
                        </a:cubicBezTo>
                        <a:cubicBezTo>
                          <a:pt x="3679" y="3493"/>
                          <a:pt x="4484" y="4580"/>
                          <a:pt x="5397" y="5493"/>
                        </a:cubicBezTo>
                        <a:cubicBezTo>
                          <a:pt x="7398" y="7407"/>
                          <a:pt x="9572" y="9037"/>
                          <a:pt x="11551" y="10929"/>
                        </a:cubicBezTo>
                        <a:cubicBezTo>
                          <a:pt x="13638" y="12843"/>
                          <a:pt x="15465" y="15017"/>
                          <a:pt x="17444" y="16996"/>
                        </a:cubicBezTo>
                        <a:cubicBezTo>
                          <a:pt x="19270" y="18714"/>
                          <a:pt x="21444" y="19997"/>
                          <a:pt x="23423" y="21540"/>
                        </a:cubicBezTo>
                        <a:cubicBezTo>
                          <a:pt x="23459" y="21572"/>
                          <a:pt x="23497" y="21586"/>
                          <a:pt x="23533" y="21586"/>
                        </a:cubicBezTo>
                        <a:cubicBezTo>
                          <a:pt x="23697" y="21586"/>
                          <a:pt x="23832" y="21313"/>
                          <a:pt x="23619" y="21171"/>
                        </a:cubicBezTo>
                        <a:cubicBezTo>
                          <a:pt x="21531" y="19540"/>
                          <a:pt x="19270" y="18083"/>
                          <a:pt x="17357" y="16191"/>
                        </a:cubicBezTo>
                        <a:cubicBezTo>
                          <a:pt x="15465" y="14365"/>
                          <a:pt x="13834" y="12386"/>
                          <a:pt x="11920" y="10559"/>
                        </a:cubicBezTo>
                        <a:cubicBezTo>
                          <a:pt x="10116" y="8842"/>
                          <a:pt x="8115" y="7298"/>
                          <a:pt x="6223" y="5580"/>
                        </a:cubicBezTo>
                        <a:cubicBezTo>
                          <a:pt x="5223" y="4775"/>
                          <a:pt x="4397" y="3775"/>
                          <a:pt x="3505" y="2775"/>
                        </a:cubicBezTo>
                        <a:cubicBezTo>
                          <a:pt x="2592" y="1775"/>
                          <a:pt x="1418" y="1057"/>
                          <a:pt x="505" y="57"/>
                        </a:cubicBezTo>
                        <a:cubicBezTo>
                          <a:pt x="466" y="18"/>
                          <a:pt x="417" y="1"/>
                          <a:pt x="367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87" name="Google Shape;2387;p46"/>
                  <p:cNvSpPr/>
                  <p:nvPr/>
                </p:nvSpPr>
                <p:spPr>
                  <a:xfrm rot="-6388718">
                    <a:off x="1497055" y="3310716"/>
                    <a:ext cx="1479439" cy="13272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96" h="20721" extrusionOk="0">
                        <a:moveTo>
                          <a:pt x="277" y="0"/>
                        </a:moveTo>
                        <a:cubicBezTo>
                          <a:pt x="124" y="0"/>
                          <a:pt x="0" y="189"/>
                          <a:pt x="134" y="340"/>
                        </a:cubicBezTo>
                        <a:cubicBezTo>
                          <a:pt x="1852" y="1971"/>
                          <a:pt x="3852" y="3232"/>
                          <a:pt x="5570" y="4863"/>
                        </a:cubicBezTo>
                        <a:cubicBezTo>
                          <a:pt x="7484" y="6667"/>
                          <a:pt x="9375" y="8494"/>
                          <a:pt x="11289" y="10212"/>
                        </a:cubicBezTo>
                        <a:cubicBezTo>
                          <a:pt x="13268" y="12103"/>
                          <a:pt x="15355" y="13821"/>
                          <a:pt x="17356" y="15648"/>
                        </a:cubicBezTo>
                        <a:cubicBezTo>
                          <a:pt x="19073" y="17279"/>
                          <a:pt x="21161" y="18822"/>
                          <a:pt x="22705" y="20627"/>
                        </a:cubicBezTo>
                        <a:cubicBezTo>
                          <a:pt x="22749" y="20694"/>
                          <a:pt x="22799" y="20721"/>
                          <a:pt x="22846" y="20721"/>
                        </a:cubicBezTo>
                        <a:cubicBezTo>
                          <a:pt x="22983" y="20721"/>
                          <a:pt x="23095" y="20490"/>
                          <a:pt x="22966" y="20345"/>
                        </a:cubicBezTo>
                        <a:cubicBezTo>
                          <a:pt x="21618" y="18627"/>
                          <a:pt x="19704" y="17279"/>
                          <a:pt x="18160" y="15822"/>
                        </a:cubicBezTo>
                        <a:cubicBezTo>
                          <a:pt x="16181" y="13930"/>
                          <a:pt x="14094" y="12190"/>
                          <a:pt x="12093" y="10386"/>
                        </a:cubicBezTo>
                        <a:cubicBezTo>
                          <a:pt x="10202" y="8581"/>
                          <a:pt x="8201" y="6863"/>
                          <a:pt x="6288" y="4950"/>
                        </a:cubicBezTo>
                        <a:cubicBezTo>
                          <a:pt x="4483" y="3145"/>
                          <a:pt x="2309" y="1775"/>
                          <a:pt x="417" y="57"/>
                        </a:cubicBezTo>
                        <a:cubicBezTo>
                          <a:pt x="372" y="17"/>
                          <a:pt x="323" y="0"/>
                          <a:pt x="277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388" name="Google Shape;2388;p46"/>
                  <p:cNvGrpSpPr/>
                  <p:nvPr/>
                </p:nvGrpSpPr>
                <p:grpSpPr>
                  <a:xfrm>
                    <a:off x="1131458" y="2305002"/>
                    <a:ext cx="2440319" cy="2937335"/>
                    <a:chOff x="1131458" y="2305002"/>
                    <a:chExt cx="2440319" cy="2937335"/>
                  </a:xfrm>
                </p:grpSpPr>
                <p:sp>
                  <p:nvSpPr>
                    <p:cNvPr id="2389" name="Google Shape;2389;p46"/>
                    <p:cNvSpPr/>
                    <p:nvPr/>
                  </p:nvSpPr>
                  <p:spPr>
                    <a:xfrm rot="-6388718">
                      <a:off x="1336810" y="3021130"/>
                      <a:ext cx="2029616" cy="19444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685" h="30357" extrusionOk="0">
                          <a:moveTo>
                            <a:pt x="5285" y="573"/>
                          </a:moveTo>
                          <a:cubicBezTo>
                            <a:pt x="5509" y="573"/>
                            <a:pt x="5705" y="913"/>
                            <a:pt x="6048" y="1240"/>
                          </a:cubicBezTo>
                          <a:cubicBezTo>
                            <a:pt x="6592" y="1696"/>
                            <a:pt x="7136" y="2240"/>
                            <a:pt x="7679" y="2697"/>
                          </a:cubicBezTo>
                          <a:cubicBezTo>
                            <a:pt x="10658" y="5415"/>
                            <a:pt x="13746" y="8133"/>
                            <a:pt x="16725" y="10851"/>
                          </a:cubicBezTo>
                          <a:cubicBezTo>
                            <a:pt x="19987" y="13743"/>
                            <a:pt x="23248" y="16743"/>
                            <a:pt x="26510" y="19722"/>
                          </a:cubicBezTo>
                          <a:cubicBezTo>
                            <a:pt x="27597" y="20810"/>
                            <a:pt x="28771" y="21897"/>
                            <a:pt x="29858" y="23093"/>
                          </a:cubicBezTo>
                          <a:cubicBezTo>
                            <a:pt x="30228" y="23441"/>
                            <a:pt x="30598" y="23897"/>
                            <a:pt x="30946" y="24354"/>
                          </a:cubicBezTo>
                          <a:cubicBezTo>
                            <a:pt x="31189" y="24683"/>
                            <a:pt x="31176" y="24795"/>
                            <a:pt x="31029" y="24795"/>
                          </a:cubicBezTo>
                          <a:cubicBezTo>
                            <a:pt x="30730" y="24795"/>
                            <a:pt x="29875" y="24325"/>
                            <a:pt x="29511" y="24267"/>
                          </a:cubicBezTo>
                          <a:cubicBezTo>
                            <a:pt x="29315" y="24267"/>
                            <a:pt x="29141" y="24354"/>
                            <a:pt x="29228" y="24528"/>
                          </a:cubicBezTo>
                          <a:cubicBezTo>
                            <a:pt x="29304" y="25002"/>
                            <a:pt x="30009" y="26454"/>
                            <a:pt x="29407" y="26454"/>
                          </a:cubicBezTo>
                          <a:cubicBezTo>
                            <a:pt x="29319" y="26454"/>
                            <a:pt x="29203" y="26423"/>
                            <a:pt x="29054" y="26354"/>
                          </a:cubicBezTo>
                          <a:cubicBezTo>
                            <a:pt x="28423" y="26072"/>
                            <a:pt x="27880" y="25811"/>
                            <a:pt x="27249" y="25702"/>
                          </a:cubicBezTo>
                          <a:cubicBezTo>
                            <a:pt x="27216" y="25687"/>
                            <a:pt x="27186" y="25681"/>
                            <a:pt x="27159" y="25681"/>
                          </a:cubicBezTo>
                          <a:cubicBezTo>
                            <a:pt x="27026" y="25681"/>
                            <a:pt x="26966" y="25840"/>
                            <a:pt x="26966" y="25985"/>
                          </a:cubicBezTo>
                          <a:cubicBezTo>
                            <a:pt x="27249" y="26702"/>
                            <a:pt x="27510" y="27442"/>
                            <a:pt x="27793" y="28159"/>
                          </a:cubicBezTo>
                          <a:cubicBezTo>
                            <a:pt x="27793" y="28201"/>
                            <a:pt x="27692" y="28218"/>
                            <a:pt x="27537" y="28218"/>
                          </a:cubicBezTo>
                          <a:cubicBezTo>
                            <a:pt x="27047" y="28218"/>
                            <a:pt x="26011" y="28051"/>
                            <a:pt x="25879" y="27985"/>
                          </a:cubicBezTo>
                          <a:cubicBezTo>
                            <a:pt x="25792" y="27985"/>
                            <a:pt x="25618" y="28159"/>
                            <a:pt x="25705" y="28333"/>
                          </a:cubicBezTo>
                          <a:cubicBezTo>
                            <a:pt x="25832" y="28793"/>
                            <a:pt x="25959" y="29207"/>
                            <a:pt x="26095" y="29651"/>
                          </a:cubicBezTo>
                          <a:lnTo>
                            <a:pt x="26095" y="29651"/>
                          </a:lnTo>
                          <a:cubicBezTo>
                            <a:pt x="24576" y="28645"/>
                            <a:pt x="23194" y="27200"/>
                            <a:pt x="21900" y="25985"/>
                          </a:cubicBezTo>
                          <a:cubicBezTo>
                            <a:pt x="19269" y="23528"/>
                            <a:pt x="16551" y="21005"/>
                            <a:pt x="13920" y="18461"/>
                          </a:cubicBezTo>
                          <a:cubicBezTo>
                            <a:pt x="9460" y="14173"/>
                            <a:pt x="4725" y="9884"/>
                            <a:pt x="508" y="5158"/>
                          </a:cubicBezTo>
                          <a:lnTo>
                            <a:pt x="508" y="5158"/>
                          </a:lnTo>
                          <a:cubicBezTo>
                            <a:pt x="2073" y="3665"/>
                            <a:pt x="3561" y="2100"/>
                            <a:pt x="5048" y="696"/>
                          </a:cubicBezTo>
                          <a:cubicBezTo>
                            <a:pt x="5134" y="610"/>
                            <a:pt x="5211" y="573"/>
                            <a:pt x="5285" y="573"/>
                          </a:cubicBezTo>
                          <a:close/>
                          <a:moveTo>
                            <a:pt x="5266" y="0"/>
                          </a:moveTo>
                          <a:cubicBezTo>
                            <a:pt x="5222" y="0"/>
                            <a:pt x="5179" y="22"/>
                            <a:pt x="5135" y="65"/>
                          </a:cubicBezTo>
                          <a:cubicBezTo>
                            <a:pt x="3330" y="1609"/>
                            <a:pt x="1700" y="3327"/>
                            <a:pt x="69" y="4958"/>
                          </a:cubicBezTo>
                          <a:cubicBezTo>
                            <a:pt x="65" y="4964"/>
                            <a:pt x="61" y="4970"/>
                            <a:pt x="57" y="4976"/>
                          </a:cubicBezTo>
                          <a:lnTo>
                            <a:pt x="57" y="4976"/>
                          </a:lnTo>
                          <a:cubicBezTo>
                            <a:pt x="22" y="5018"/>
                            <a:pt x="0" y="5077"/>
                            <a:pt x="3" y="5143"/>
                          </a:cubicBezTo>
                          <a:lnTo>
                            <a:pt x="3" y="5143"/>
                          </a:lnTo>
                          <a:cubicBezTo>
                            <a:pt x="0" y="5209"/>
                            <a:pt x="22" y="5267"/>
                            <a:pt x="57" y="5310"/>
                          </a:cubicBezTo>
                          <a:lnTo>
                            <a:pt x="57" y="5310"/>
                          </a:lnTo>
                          <a:cubicBezTo>
                            <a:pt x="61" y="5316"/>
                            <a:pt x="65" y="5322"/>
                            <a:pt x="69" y="5328"/>
                          </a:cubicBezTo>
                          <a:cubicBezTo>
                            <a:pt x="4309" y="10046"/>
                            <a:pt x="9027" y="14395"/>
                            <a:pt x="13659" y="18831"/>
                          </a:cubicBezTo>
                          <a:cubicBezTo>
                            <a:pt x="16377" y="21462"/>
                            <a:pt x="19095" y="23984"/>
                            <a:pt x="21813" y="26528"/>
                          </a:cubicBezTo>
                          <a:cubicBezTo>
                            <a:pt x="23248" y="27789"/>
                            <a:pt x="24705" y="29333"/>
                            <a:pt x="26336" y="30334"/>
                          </a:cubicBezTo>
                          <a:cubicBezTo>
                            <a:pt x="26367" y="30349"/>
                            <a:pt x="26403" y="30357"/>
                            <a:pt x="26439" y="30357"/>
                          </a:cubicBezTo>
                          <a:cubicBezTo>
                            <a:pt x="26600" y="30357"/>
                            <a:pt x="26777" y="30211"/>
                            <a:pt x="26706" y="30051"/>
                          </a:cubicBezTo>
                          <a:cubicBezTo>
                            <a:pt x="26597" y="29617"/>
                            <a:pt x="26424" y="29162"/>
                            <a:pt x="26250" y="28620"/>
                          </a:cubicBezTo>
                          <a:lnTo>
                            <a:pt x="26250" y="28620"/>
                          </a:lnTo>
                          <a:cubicBezTo>
                            <a:pt x="26305" y="28706"/>
                            <a:pt x="27884" y="28790"/>
                            <a:pt x="28141" y="28790"/>
                          </a:cubicBezTo>
                          <a:cubicBezTo>
                            <a:pt x="28228" y="28790"/>
                            <a:pt x="28423" y="28703"/>
                            <a:pt x="28336" y="28529"/>
                          </a:cubicBezTo>
                          <a:cubicBezTo>
                            <a:pt x="28141" y="27789"/>
                            <a:pt x="27880" y="27072"/>
                            <a:pt x="27597" y="26441"/>
                          </a:cubicBezTo>
                          <a:cubicBezTo>
                            <a:pt x="27587" y="26419"/>
                            <a:pt x="27605" y="26409"/>
                            <a:pt x="27645" y="26409"/>
                          </a:cubicBezTo>
                          <a:cubicBezTo>
                            <a:pt x="27951" y="26409"/>
                            <a:pt x="29563" y="27005"/>
                            <a:pt x="29967" y="27159"/>
                          </a:cubicBezTo>
                          <a:cubicBezTo>
                            <a:pt x="29999" y="27175"/>
                            <a:pt x="30028" y="27182"/>
                            <a:pt x="30054" y="27182"/>
                          </a:cubicBezTo>
                          <a:cubicBezTo>
                            <a:pt x="30170" y="27182"/>
                            <a:pt x="30228" y="27040"/>
                            <a:pt x="30228" y="26898"/>
                          </a:cubicBezTo>
                          <a:cubicBezTo>
                            <a:pt x="30228" y="26702"/>
                            <a:pt x="29684" y="24811"/>
                            <a:pt x="29858" y="24811"/>
                          </a:cubicBezTo>
                          <a:cubicBezTo>
                            <a:pt x="30402" y="24897"/>
                            <a:pt x="30859" y="24984"/>
                            <a:pt x="31402" y="25071"/>
                          </a:cubicBezTo>
                          <a:cubicBezTo>
                            <a:pt x="31598" y="25071"/>
                            <a:pt x="31685" y="24897"/>
                            <a:pt x="31685" y="24811"/>
                          </a:cubicBezTo>
                          <a:cubicBezTo>
                            <a:pt x="31402" y="23354"/>
                            <a:pt x="29315" y="21897"/>
                            <a:pt x="28336" y="20918"/>
                          </a:cubicBezTo>
                          <a:cubicBezTo>
                            <a:pt x="25792" y="18374"/>
                            <a:pt x="23074" y="16026"/>
                            <a:pt x="20443" y="13569"/>
                          </a:cubicBezTo>
                          <a:cubicBezTo>
                            <a:pt x="15464" y="9046"/>
                            <a:pt x="10289" y="4697"/>
                            <a:pt x="5396" y="65"/>
                          </a:cubicBezTo>
                          <a:cubicBezTo>
                            <a:pt x="5353" y="22"/>
                            <a:pt x="5309" y="0"/>
                            <a:pt x="5266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90" name="Google Shape;2390;p46"/>
                    <p:cNvSpPr/>
                    <p:nvPr/>
                  </p:nvSpPr>
                  <p:spPr>
                    <a:xfrm rot="-6388718">
                      <a:off x="2592184" y="2414258"/>
                      <a:ext cx="729406" cy="6714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387" h="10482" extrusionOk="0">
                          <a:moveTo>
                            <a:pt x="5384" y="0"/>
                          </a:moveTo>
                          <a:cubicBezTo>
                            <a:pt x="5201" y="0"/>
                            <a:pt x="5025" y="169"/>
                            <a:pt x="5146" y="306"/>
                          </a:cubicBezTo>
                          <a:cubicBezTo>
                            <a:pt x="7234" y="3197"/>
                            <a:pt x="9756" y="6003"/>
                            <a:pt x="10843" y="9460"/>
                          </a:cubicBezTo>
                          <a:cubicBezTo>
                            <a:pt x="10948" y="9769"/>
                            <a:pt x="10811" y="9879"/>
                            <a:pt x="10559" y="9879"/>
                          </a:cubicBezTo>
                          <a:cubicBezTo>
                            <a:pt x="9923" y="9879"/>
                            <a:pt x="8557" y="9177"/>
                            <a:pt x="8495" y="9177"/>
                          </a:cubicBezTo>
                          <a:cubicBezTo>
                            <a:pt x="7582" y="8721"/>
                            <a:pt x="6690" y="8177"/>
                            <a:pt x="5777" y="7720"/>
                          </a:cubicBezTo>
                          <a:cubicBezTo>
                            <a:pt x="4059" y="6916"/>
                            <a:pt x="2254" y="6285"/>
                            <a:pt x="515" y="5372"/>
                          </a:cubicBezTo>
                          <a:cubicBezTo>
                            <a:pt x="488" y="5363"/>
                            <a:pt x="461" y="5359"/>
                            <a:pt x="434" y="5359"/>
                          </a:cubicBezTo>
                          <a:cubicBezTo>
                            <a:pt x="202" y="5359"/>
                            <a:pt x="0" y="5672"/>
                            <a:pt x="254" y="5829"/>
                          </a:cubicBezTo>
                          <a:cubicBezTo>
                            <a:pt x="2146" y="6829"/>
                            <a:pt x="4233" y="7459"/>
                            <a:pt x="6147" y="8460"/>
                          </a:cubicBezTo>
                          <a:cubicBezTo>
                            <a:pt x="7777" y="9264"/>
                            <a:pt x="9321" y="10177"/>
                            <a:pt x="11126" y="10438"/>
                          </a:cubicBezTo>
                          <a:cubicBezTo>
                            <a:pt x="11150" y="10468"/>
                            <a:pt x="11181" y="10482"/>
                            <a:pt x="11213" y="10482"/>
                          </a:cubicBezTo>
                          <a:cubicBezTo>
                            <a:pt x="11296" y="10482"/>
                            <a:pt x="11387" y="10390"/>
                            <a:pt x="11387" y="10264"/>
                          </a:cubicBezTo>
                          <a:cubicBezTo>
                            <a:pt x="11387" y="8721"/>
                            <a:pt x="10408" y="7285"/>
                            <a:pt x="9669" y="6003"/>
                          </a:cubicBezTo>
                          <a:cubicBezTo>
                            <a:pt x="8582" y="3828"/>
                            <a:pt x="6951" y="2023"/>
                            <a:pt x="5603" y="110"/>
                          </a:cubicBezTo>
                          <a:cubicBezTo>
                            <a:pt x="5544" y="31"/>
                            <a:pt x="5464" y="0"/>
                            <a:pt x="5384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91" name="Google Shape;2391;p46"/>
                    <p:cNvSpPr/>
                    <p:nvPr/>
                  </p:nvSpPr>
                  <p:spPr>
                    <a:xfrm rot="-6388718">
                      <a:off x="3008155" y="2357484"/>
                      <a:ext cx="179805" cy="1630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07" h="2545" extrusionOk="0">
                          <a:moveTo>
                            <a:pt x="1719" y="0"/>
                          </a:moveTo>
                          <a:cubicBezTo>
                            <a:pt x="1719" y="0"/>
                            <a:pt x="1632" y="0"/>
                            <a:pt x="1545" y="87"/>
                          </a:cubicBezTo>
                          <a:lnTo>
                            <a:pt x="1545" y="174"/>
                          </a:lnTo>
                          <a:cubicBezTo>
                            <a:pt x="1436" y="174"/>
                            <a:pt x="1349" y="261"/>
                            <a:pt x="1349" y="370"/>
                          </a:cubicBezTo>
                          <a:lnTo>
                            <a:pt x="1262" y="457"/>
                          </a:lnTo>
                          <a:lnTo>
                            <a:pt x="1262" y="544"/>
                          </a:lnTo>
                          <a:cubicBezTo>
                            <a:pt x="1001" y="718"/>
                            <a:pt x="719" y="914"/>
                            <a:pt x="458" y="1088"/>
                          </a:cubicBezTo>
                          <a:cubicBezTo>
                            <a:pt x="349" y="1175"/>
                            <a:pt x="349" y="1262"/>
                            <a:pt x="349" y="1349"/>
                          </a:cubicBezTo>
                          <a:lnTo>
                            <a:pt x="175" y="1349"/>
                          </a:lnTo>
                          <a:cubicBezTo>
                            <a:pt x="88" y="1457"/>
                            <a:pt x="1" y="1631"/>
                            <a:pt x="88" y="1718"/>
                          </a:cubicBezTo>
                          <a:cubicBezTo>
                            <a:pt x="262" y="1892"/>
                            <a:pt x="545" y="2088"/>
                            <a:pt x="719" y="2088"/>
                          </a:cubicBezTo>
                          <a:cubicBezTo>
                            <a:pt x="1001" y="2349"/>
                            <a:pt x="1349" y="2436"/>
                            <a:pt x="1806" y="2436"/>
                          </a:cubicBezTo>
                          <a:cubicBezTo>
                            <a:pt x="1980" y="2544"/>
                            <a:pt x="2175" y="2544"/>
                            <a:pt x="2349" y="2544"/>
                          </a:cubicBezTo>
                          <a:lnTo>
                            <a:pt x="2523" y="2544"/>
                          </a:lnTo>
                          <a:cubicBezTo>
                            <a:pt x="2632" y="2544"/>
                            <a:pt x="2806" y="2436"/>
                            <a:pt x="2806" y="2262"/>
                          </a:cubicBezTo>
                          <a:cubicBezTo>
                            <a:pt x="2806" y="1892"/>
                            <a:pt x="2632" y="1544"/>
                            <a:pt x="2436" y="1262"/>
                          </a:cubicBezTo>
                          <a:cubicBezTo>
                            <a:pt x="2349" y="1088"/>
                            <a:pt x="2262" y="805"/>
                            <a:pt x="2088" y="631"/>
                          </a:cubicBezTo>
                          <a:cubicBezTo>
                            <a:pt x="2088" y="544"/>
                            <a:pt x="1980" y="457"/>
                            <a:pt x="1980" y="457"/>
                          </a:cubicBezTo>
                          <a:lnTo>
                            <a:pt x="1980" y="370"/>
                          </a:lnTo>
                          <a:cubicBezTo>
                            <a:pt x="2175" y="174"/>
                            <a:pt x="1980" y="0"/>
                            <a:pt x="1719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  <p:grpSp>
          <p:nvGrpSpPr>
            <p:cNvPr id="2392" name="Google Shape;2392;p46"/>
            <p:cNvGrpSpPr/>
            <p:nvPr/>
          </p:nvGrpSpPr>
          <p:grpSpPr>
            <a:xfrm>
              <a:off x="1299725" y="3737948"/>
              <a:ext cx="2333639" cy="1964866"/>
              <a:chOff x="2368400" y="1046425"/>
              <a:chExt cx="737350" cy="620850"/>
            </a:xfrm>
          </p:grpSpPr>
          <p:sp>
            <p:nvSpPr>
              <p:cNvPr id="2393" name="Google Shape;2393;p46"/>
              <p:cNvSpPr/>
              <p:nvPr/>
            </p:nvSpPr>
            <p:spPr>
              <a:xfrm>
                <a:off x="2369675" y="1062150"/>
                <a:ext cx="727375" cy="595275"/>
              </a:xfrm>
              <a:custGeom>
                <a:avLst/>
                <a:gdLst/>
                <a:ahLst/>
                <a:cxnLst/>
                <a:rect l="l" t="t" r="r" b="b"/>
                <a:pathLst>
                  <a:path w="29095" h="23811" extrusionOk="0">
                    <a:moveTo>
                      <a:pt x="25831" y="0"/>
                    </a:moveTo>
                    <a:cubicBezTo>
                      <a:pt x="25505" y="0"/>
                      <a:pt x="25170" y="169"/>
                      <a:pt x="25007" y="482"/>
                    </a:cubicBezTo>
                    <a:cubicBezTo>
                      <a:pt x="25007" y="569"/>
                      <a:pt x="24920" y="569"/>
                      <a:pt x="24920" y="656"/>
                    </a:cubicBezTo>
                    <a:cubicBezTo>
                      <a:pt x="24833" y="656"/>
                      <a:pt x="24746" y="743"/>
                      <a:pt x="24659" y="743"/>
                    </a:cubicBezTo>
                    <a:cubicBezTo>
                      <a:pt x="23289" y="1569"/>
                      <a:pt x="22202" y="2656"/>
                      <a:pt x="21028" y="3635"/>
                    </a:cubicBezTo>
                    <a:cubicBezTo>
                      <a:pt x="19571" y="4918"/>
                      <a:pt x="17940" y="6092"/>
                      <a:pt x="16505" y="7353"/>
                    </a:cubicBezTo>
                    <a:cubicBezTo>
                      <a:pt x="16396" y="7353"/>
                      <a:pt x="16309" y="7440"/>
                      <a:pt x="16309" y="7549"/>
                    </a:cubicBezTo>
                    <a:cubicBezTo>
                      <a:pt x="14330" y="8723"/>
                      <a:pt x="12787" y="10441"/>
                      <a:pt x="10960" y="11789"/>
                    </a:cubicBezTo>
                    <a:cubicBezTo>
                      <a:pt x="10525" y="12158"/>
                      <a:pt x="10069" y="12528"/>
                      <a:pt x="9612" y="12876"/>
                    </a:cubicBezTo>
                    <a:lnTo>
                      <a:pt x="9438" y="12876"/>
                    </a:lnTo>
                    <a:cubicBezTo>
                      <a:pt x="8981" y="13159"/>
                      <a:pt x="8525" y="13528"/>
                      <a:pt x="8155" y="13876"/>
                    </a:cubicBezTo>
                    <a:cubicBezTo>
                      <a:pt x="7524" y="14246"/>
                      <a:pt x="6894" y="14703"/>
                      <a:pt x="6350" y="15159"/>
                    </a:cubicBezTo>
                    <a:cubicBezTo>
                      <a:pt x="6176" y="15333"/>
                      <a:pt x="6068" y="15507"/>
                      <a:pt x="5981" y="15703"/>
                    </a:cubicBezTo>
                    <a:cubicBezTo>
                      <a:pt x="5720" y="15877"/>
                      <a:pt x="5437" y="16051"/>
                      <a:pt x="5176" y="16246"/>
                    </a:cubicBezTo>
                    <a:cubicBezTo>
                      <a:pt x="3806" y="17225"/>
                      <a:pt x="2458" y="18682"/>
                      <a:pt x="914" y="19312"/>
                    </a:cubicBezTo>
                    <a:cubicBezTo>
                      <a:pt x="197" y="19595"/>
                      <a:pt x="1" y="20400"/>
                      <a:pt x="632" y="20943"/>
                    </a:cubicBezTo>
                    <a:cubicBezTo>
                      <a:pt x="1175" y="21313"/>
                      <a:pt x="1827" y="22400"/>
                      <a:pt x="2632" y="22857"/>
                    </a:cubicBezTo>
                    <a:lnTo>
                      <a:pt x="2632" y="23118"/>
                    </a:lnTo>
                    <a:cubicBezTo>
                      <a:pt x="2769" y="23544"/>
                      <a:pt x="3079" y="23810"/>
                      <a:pt x="3427" y="23810"/>
                    </a:cubicBezTo>
                    <a:cubicBezTo>
                      <a:pt x="3523" y="23810"/>
                      <a:pt x="3621" y="23790"/>
                      <a:pt x="3719" y="23748"/>
                    </a:cubicBezTo>
                    <a:cubicBezTo>
                      <a:pt x="5263" y="23400"/>
                      <a:pt x="6437" y="22117"/>
                      <a:pt x="7611" y="21226"/>
                    </a:cubicBezTo>
                    <a:cubicBezTo>
                      <a:pt x="8981" y="20139"/>
                      <a:pt x="10243" y="19051"/>
                      <a:pt x="11504" y="17964"/>
                    </a:cubicBezTo>
                    <a:cubicBezTo>
                      <a:pt x="11612" y="17877"/>
                      <a:pt x="11786" y="17877"/>
                      <a:pt x="11873" y="17682"/>
                    </a:cubicBezTo>
                    <a:cubicBezTo>
                      <a:pt x="11873" y="17682"/>
                      <a:pt x="11960" y="17682"/>
                      <a:pt x="11960" y="17595"/>
                    </a:cubicBezTo>
                    <a:cubicBezTo>
                      <a:pt x="12243" y="17595"/>
                      <a:pt x="12417" y="17508"/>
                      <a:pt x="12591" y="17334"/>
                    </a:cubicBezTo>
                    <a:cubicBezTo>
                      <a:pt x="14330" y="15790"/>
                      <a:pt x="16309" y="14333"/>
                      <a:pt x="18027" y="12702"/>
                    </a:cubicBezTo>
                    <a:cubicBezTo>
                      <a:pt x="18679" y="12332"/>
                      <a:pt x="19223" y="11898"/>
                      <a:pt x="19658" y="11245"/>
                    </a:cubicBezTo>
                    <a:cubicBezTo>
                      <a:pt x="19767" y="11245"/>
                      <a:pt x="19767" y="11245"/>
                      <a:pt x="19767" y="11158"/>
                    </a:cubicBezTo>
                    <a:cubicBezTo>
                      <a:pt x="21658" y="10441"/>
                      <a:pt x="23289" y="8527"/>
                      <a:pt x="24746" y="7266"/>
                    </a:cubicBezTo>
                    <a:cubicBezTo>
                      <a:pt x="25551" y="6548"/>
                      <a:pt x="26290" y="5635"/>
                      <a:pt x="27181" y="5092"/>
                    </a:cubicBezTo>
                    <a:cubicBezTo>
                      <a:pt x="27551" y="4831"/>
                      <a:pt x="28095" y="4548"/>
                      <a:pt x="28356" y="4178"/>
                    </a:cubicBezTo>
                    <a:cubicBezTo>
                      <a:pt x="28356" y="4091"/>
                      <a:pt x="28464" y="4091"/>
                      <a:pt x="28464" y="4091"/>
                    </a:cubicBezTo>
                    <a:cubicBezTo>
                      <a:pt x="29095" y="3830"/>
                      <a:pt x="29008" y="2917"/>
                      <a:pt x="28551" y="2547"/>
                    </a:cubicBezTo>
                    <a:cubicBezTo>
                      <a:pt x="28095" y="1656"/>
                      <a:pt x="26920" y="917"/>
                      <a:pt x="26464" y="286"/>
                    </a:cubicBezTo>
                    <a:cubicBezTo>
                      <a:pt x="26307" y="92"/>
                      <a:pt x="26071" y="0"/>
                      <a:pt x="258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46"/>
              <p:cNvSpPr/>
              <p:nvPr/>
            </p:nvSpPr>
            <p:spPr>
              <a:xfrm>
                <a:off x="2368400" y="1046425"/>
                <a:ext cx="737350" cy="620850"/>
              </a:xfrm>
              <a:custGeom>
                <a:avLst/>
                <a:gdLst/>
                <a:ahLst/>
                <a:cxnLst/>
                <a:rect l="l" t="t" r="r" b="b"/>
                <a:pathLst>
                  <a:path w="29494" h="24834" extrusionOk="0">
                    <a:moveTo>
                      <a:pt x="25945" y="696"/>
                    </a:moveTo>
                    <a:cubicBezTo>
                      <a:pt x="26356" y="696"/>
                      <a:pt x="26624" y="1325"/>
                      <a:pt x="27058" y="1828"/>
                    </a:cubicBezTo>
                    <a:cubicBezTo>
                      <a:pt x="27232" y="2002"/>
                      <a:pt x="28950" y="3829"/>
                      <a:pt x="28950" y="3829"/>
                    </a:cubicBezTo>
                    <a:cubicBezTo>
                      <a:pt x="28776" y="4003"/>
                      <a:pt x="28602" y="4177"/>
                      <a:pt x="28407" y="4372"/>
                    </a:cubicBezTo>
                    <a:cubicBezTo>
                      <a:pt x="24514" y="7982"/>
                      <a:pt x="20361" y="11244"/>
                      <a:pt x="16360" y="14592"/>
                    </a:cubicBezTo>
                    <a:cubicBezTo>
                      <a:pt x="12381" y="17767"/>
                      <a:pt x="8489" y="21311"/>
                      <a:pt x="4227" y="24029"/>
                    </a:cubicBezTo>
                    <a:cubicBezTo>
                      <a:pt x="3954" y="24201"/>
                      <a:pt x="3742" y="24273"/>
                      <a:pt x="3568" y="24273"/>
                    </a:cubicBezTo>
                    <a:cubicBezTo>
                      <a:pt x="3104" y="24273"/>
                      <a:pt x="2904" y="23764"/>
                      <a:pt x="2509" y="23290"/>
                    </a:cubicBezTo>
                    <a:cubicBezTo>
                      <a:pt x="1807" y="22443"/>
                      <a:pt x="1045" y="21655"/>
                      <a:pt x="505" y="20646"/>
                    </a:cubicBezTo>
                    <a:lnTo>
                      <a:pt x="505" y="20646"/>
                    </a:lnTo>
                    <a:cubicBezTo>
                      <a:pt x="5878" y="16786"/>
                      <a:pt x="10979" y="12570"/>
                      <a:pt x="16186" y="8439"/>
                    </a:cubicBezTo>
                    <a:cubicBezTo>
                      <a:pt x="18817" y="6351"/>
                      <a:pt x="21535" y="4177"/>
                      <a:pt x="24166" y="2002"/>
                    </a:cubicBezTo>
                    <a:cubicBezTo>
                      <a:pt x="24710" y="1654"/>
                      <a:pt x="25145" y="1285"/>
                      <a:pt x="25602" y="828"/>
                    </a:cubicBezTo>
                    <a:cubicBezTo>
                      <a:pt x="25728" y="736"/>
                      <a:pt x="25841" y="696"/>
                      <a:pt x="25945" y="696"/>
                    </a:cubicBezTo>
                    <a:close/>
                    <a:moveTo>
                      <a:pt x="26024" y="1"/>
                    </a:moveTo>
                    <a:cubicBezTo>
                      <a:pt x="25971" y="1"/>
                      <a:pt x="25920" y="30"/>
                      <a:pt x="25884" y="111"/>
                    </a:cubicBezTo>
                    <a:cubicBezTo>
                      <a:pt x="17360" y="6982"/>
                      <a:pt x="8945" y="13962"/>
                      <a:pt x="139" y="20398"/>
                    </a:cubicBezTo>
                    <a:cubicBezTo>
                      <a:pt x="36" y="20467"/>
                      <a:pt x="1" y="20566"/>
                      <a:pt x="13" y="20650"/>
                    </a:cubicBezTo>
                    <a:lnTo>
                      <a:pt x="13" y="20650"/>
                    </a:lnTo>
                    <a:cubicBezTo>
                      <a:pt x="15" y="20688"/>
                      <a:pt x="27" y="20727"/>
                      <a:pt x="52" y="20768"/>
                    </a:cubicBezTo>
                    <a:cubicBezTo>
                      <a:pt x="596" y="21855"/>
                      <a:pt x="1422" y="22659"/>
                      <a:pt x="2226" y="23573"/>
                    </a:cubicBezTo>
                    <a:cubicBezTo>
                      <a:pt x="2596" y="24029"/>
                      <a:pt x="2966" y="24834"/>
                      <a:pt x="3509" y="24834"/>
                    </a:cubicBezTo>
                    <a:cubicBezTo>
                      <a:pt x="4401" y="24834"/>
                      <a:pt x="5575" y="23660"/>
                      <a:pt x="6227" y="23203"/>
                    </a:cubicBezTo>
                    <a:cubicBezTo>
                      <a:pt x="9119" y="21029"/>
                      <a:pt x="11924" y="18680"/>
                      <a:pt x="14816" y="16419"/>
                    </a:cubicBezTo>
                    <a:cubicBezTo>
                      <a:pt x="17991" y="13788"/>
                      <a:pt x="21253" y="11157"/>
                      <a:pt x="24427" y="8439"/>
                    </a:cubicBezTo>
                    <a:cubicBezTo>
                      <a:pt x="26058" y="7090"/>
                      <a:pt x="28146" y="5721"/>
                      <a:pt x="29407" y="4003"/>
                    </a:cubicBezTo>
                    <a:cubicBezTo>
                      <a:pt x="29494" y="3916"/>
                      <a:pt x="29407" y="3829"/>
                      <a:pt x="29407" y="3720"/>
                    </a:cubicBezTo>
                    <a:cubicBezTo>
                      <a:pt x="28320" y="2459"/>
                      <a:pt x="27145" y="1372"/>
                      <a:pt x="26232" y="111"/>
                    </a:cubicBezTo>
                    <a:cubicBezTo>
                      <a:pt x="26181" y="59"/>
                      <a:pt x="26100" y="1"/>
                      <a:pt x="260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46"/>
              <p:cNvSpPr/>
              <p:nvPr/>
            </p:nvSpPr>
            <p:spPr>
              <a:xfrm>
                <a:off x="2397525" y="1540000"/>
                <a:ext cx="43675" cy="42575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1703" extrusionOk="0">
                    <a:moveTo>
                      <a:pt x="323" y="1"/>
                    </a:moveTo>
                    <a:cubicBezTo>
                      <a:pt x="161" y="1"/>
                      <a:pt x="1" y="164"/>
                      <a:pt x="61" y="285"/>
                    </a:cubicBezTo>
                    <a:cubicBezTo>
                      <a:pt x="431" y="829"/>
                      <a:pt x="800" y="1286"/>
                      <a:pt x="1344" y="1655"/>
                    </a:cubicBezTo>
                    <a:cubicBezTo>
                      <a:pt x="1377" y="1688"/>
                      <a:pt x="1414" y="1702"/>
                      <a:pt x="1450" y="1702"/>
                    </a:cubicBezTo>
                    <a:cubicBezTo>
                      <a:pt x="1605" y="1702"/>
                      <a:pt x="1747" y="1444"/>
                      <a:pt x="1518" y="1286"/>
                    </a:cubicBezTo>
                    <a:cubicBezTo>
                      <a:pt x="1061" y="938"/>
                      <a:pt x="800" y="568"/>
                      <a:pt x="518" y="111"/>
                    </a:cubicBezTo>
                    <a:cubicBezTo>
                      <a:pt x="465" y="32"/>
                      <a:pt x="394" y="1"/>
                      <a:pt x="3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46"/>
              <p:cNvSpPr/>
              <p:nvPr/>
            </p:nvSpPr>
            <p:spPr>
              <a:xfrm>
                <a:off x="2438725" y="1512025"/>
                <a:ext cx="61675" cy="61525"/>
              </a:xfrm>
              <a:custGeom>
                <a:avLst/>
                <a:gdLst/>
                <a:ahLst/>
                <a:cxnLst/>
                <a:rect l="l" t="t" r="r" b="b"/>
                <a:pathLst>
                  <a:path w="2467" h="2461" extrusionOk="0">
                    <a:moveTo>
                      <a:pt x="287" y="0"/>
                    </a:moveTo>
                    <a:cubicBezTo>
                      <a:pt x="137" y="0"/>
                      <a:pt x="1" y="206"/>
                      <a:pt x="153" y="426"/>
                    </a:cubicBezTo>
                    <a:cubicBezTo>
                      <a:pt x="783" y="1056"/>
                      <a:pt x="1327" y="1774"/>
                      <a:pt x="1957" y="2405"/>
                    </a:cubicBezTo>
                    <a:cubicBezTo>
                      <a:pt x="1992" y="2444"/>
                      <a:pt x="2035" y="2460"/>
                      <a:pt x="2079" y="2460"/>
                    </a:cubicBezTo>
                    <a:cubicBezTo>
                      <a:pt x="2258" y="2460"/>
                      <a:pt x="2466" y="2196"/>
                      <a:pt x="2327" y="2057"/>
                    </a:cubicBezTo>
                    <a:cubicBezTo>
                      <a:pt x="1675" y="1404"/>
                      <a:pt x="1044" y="687"/>
                      <a:pt x="414" y="56"/>
                    </a:cubicBezTo>
                    <a:cubicBezTo>
                      <a:pt x="375" y="17"/>
                      <a:pt x="330" y="0"/>
                      <a:pt x="2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46"/>
              <p:cNvSpPr/>
              <p:nvPr/>
            </p:nvSpPr>
            <p:spPr>
              <a:xfrm>
                <a:off x="2477050" y="1485050"/>
                <a:ext cx="3667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1413" extrusionOk="0">
                    <a:moveTo>
                      <a:pt x="396" y="1"/>
                    </a:moveTo>
                    <a:cubicBezTo>
                      <a:pt x="217" y="1"/>
                      <a:pt x="1" y="259"/>
                      <a:pt x="142" y="418"/>
                    </a:cubicBezTo>
                    <a:cubicBezTo>
                      <a:pt x="511" y="679"/>
                      <a:pt x="685" y="1048"/>
                      <a:pt x="1055" y="1309"/>
                    </a:cubicBezTo>
                    <a:cubicBezTo>
                      <a:pt x="1100" y="1383"/>
                      <a:pt x="1153" y="1412"/>
                      <a:pt x="1203" y="1412"/>
                    </a:cubicBezTo>
                    <a:cubicBezTo>
                      <a:pt x="1345" y="1412"/>
                      <a:pt x="1466" y="1177"/>
                      <a:pt x="1338" y="1048"/>
                    </a:cubicBezTo>
                    <a:cubicBezTo>
                      <a:pt x="1055" y="679"/>
                      <a:pt x="794" y="418"/>
                      <a:pt x="511" y="48"/>
                    </a:cubicBezTo>
                    <a:cubicBezTo>
                      <a:pt x="478" y="15"/>
                      <a:pt x="438" y="1"/>
                      <a:pt x="3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46"/>
              <p:cNvSpPr/>
              <p:nvPr/>
            </p:nvSpPr>
            <p:spPr>
              <a:xfrm>
                <a:off x="2518575" y="1450625"/>
                <a:ext cx="56025" cy="53975"/>
              </a:xfrm>
              <a:custGeom>
                <a:avLst/>
                <a:gdLst/>
                <a:ahLst/>
                <a:cxnLst/>
                <a:rect l="l" t="t" r="r" b="b"/>
                <a:pathLst>
                  <a:path w="2241" h="2159" extrusionOk="0">
                    <a:moveTo>
                      <a:pt x="347" y="1"/>
                    </a:moveTo>
                    <a:cubicBezTo>
                      <a:pt x="176" y="1"/>
                      <a:pt x="0" y="202"/>
                      <a:pt x="220" y="338"/>
                    </a:cubicBezTo>
                    <a:cubicBezTo>
                      <a:pt x="764" y="881"/>
                      <a:pt x="1308" y="1425"/>
                      <a:pt x="1742" y="2056"/>
                    </a:cubicBezTo>
                    <a:cubicBezTo>
                      <a:pt x="1793" y="2129"/>
                      <a:pt x="1855" y="2159"/>
                      <a:pt x="1915" y="2159"/>
                    </a:cubicBezTo>
                    <a:cubicBezTo>
                      <a:pt x="2084" y="2159"/>
                      <a:pt x="2241" y="1923"/>
                      <a:pt x="2112" y="1795"/>
                    </a:cubicBezTo>
                    <a:cubicBezTo>
                      <a:pt x="1568" y="1142"/>
                      <a:pt x="1112" y="512"/>
                      <a:pt x="481" y="55"/>
                    </a:cubicBezTo>
                    <a:cubicBezTo>
                      <a:pt x="443" y="17"/>
                      <a:pt x="395" y="1"/>
                      <a:pt x="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46"/>
              <p:cNvSpPr/>
              <p:nvPr/>
            </p:nvSpPr>
            <p:spPr>
              <a:xfrm>
                <a:off x="2570450" y="1404175"/>
                <a:ext cx="3615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569" extrusionOk="0">
                    <a:moveTo>
                      <a:pt x="349" y="1"/>
                    </a:moveTo>
                    <a:cubicBezTo>
                      <a:pt x="195" y="1"/>
                      <a:pt x="1" y="190"/>
                      <a:pt x="124" y="391"/>
                    </a:cubicBezTo>
                    <a:cubicBezTo>
                      <a:pt x="407" y="739"/>
                      <a:pt x="668" y="1109"/>
                      <a:pt x="1037" y="1478"/>
                    </a:cubicBezTo>
                    <a:cubicBezTo>
                      <a:pt x="1080" y="1543"/>
                      <a:pt x="1130" y="1569"/>
                      <a:pt x="1177" y="1569"/>
                    </a:cubicBezTo>
                    <a:cubicBezTo>
                      <a:pt x="1322" y="1569"/>
                      <a:pt x="1446" y="1327"/>
                      <a:pt x="1298" y="1196"/>
                    </a:cubicBezTo>
                    <a:cubicBezTo>
                      <a:pt x="1037" y="826"/>
                      <a:pt x="755" y="478"/>
                      <a:pt x="494" y="108"/>
                    </a:cubicBezTo>
                    <a:cubicBezTo>
                      <a:pt x="468" y="33"/>
                      <a:pt x="412" y="1"/>
                      <a:pt x="3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46"/>
              <p:cNvSpPr/>
              <p:nvPr/>
            </p:nvSpPr>
            <p:spPr>
              <a:xfrm>
                <a:off x="2633650" y="1358175"/>
                <a:ext cx="49725" cy="58050"/>
              </a:xfrm>
              <a:custGeom>
                <a:avLst/>
                <a:gdLst/>
                <a:ahLst/>
                <a:cxnLst/>
                <a:rect l="l" t="t" r="r" b="b"/>
                <a:pathLst>
                  <a:path w="1989" h="2322" extrusionOk="0">
                    <a:moveTo>
                      <a:pt x="290" y="1"/>
                    </a:moveTo>
                    <a:cubicBezTo>
                      <a:pt x="140" y="1"/>
                      <a:pt x="1" y="265"/>
                      <a:pt x="140" y="404"/>
                    </a:cubicBezTo>
                    <a:cubicBezTo>
                      <a:pt x="597" y="948"/>
                      <a:pt x="1053" y="1687"/>
                      <a:pt x="1488" y="2231"/>
                    </a:cubicBezTo>
                    <a:cubicBezTo>
                      <a:pt x="1537" y="2295"/>
                      <a:pt x="1594" y="2321"/>
                      <a:pt x="1651" y="2321"/>
                    </a:cubicBezTo>
                    <a:cubicBezTo>
                      <a:pt x="1824" y="2321"/>
                      <a:pt x="1989" y="2079"/>
                      <a:pt x="1858" y="1948"/>
                    </a:cubicBezTo>
                    <a:cubicBezTo>
                      <a:pt x="1314" y="1318"/>
                      <a:pt x="945" y="687"/>
                      <a:pt x="401" y="57"/>
                    </a:cubicBezTo>
                    <a:cubicBezTo>
                      <a:pt x="366" y="17"/>
                      <a:pt x="328" y="1"/>
                      <a:pt x="2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46"/>
              <p:cNvSpPr/>
              <p:nvPr/>
            </p:nvSpPr>
            <p:spPr>
              <a:xfrm>
                <a:off x="2684100" y="1318400"/>
                <a:ext cx="35450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1389" extrusionOk="0">
                    <a:moveTo>
                      <a:pt x="309" y="1"/>
                    </a:moveTo>
                    <a:cubicBezTo>
                      <a:pt x="148" y="1"/>
                      <a:pt x="1" y="236"/>
                      <a:pt x="210" y="365"/>
                    </a:cubicBezTo>
                    <a:cubicBezTo>
                      <a:pt x="384" y="734"/>
                      <a:pt x="666" y="995"/>
                      <a:pt x="927" y="1278"/>
                    </a:cubicBezTo>
                    <a:cubicBezTo>
                      <a:pt x="954" y="1357"/>
                      <a:pt x="1014" y="1388"/>
                      <a:pt x="1081" y="1388"/>
                    </a:cubicBezTo>
                    <a:cubicBezTo>
                      <a:pt x="1233" y="1388"/>
                      <a:pt x="1418" y="1225"/>
                      <a:pt x="1297" y="1104"/>
                    </a:cubicBezTo>
                    <a:cubicBezTo>
                      <a:pt x="1014" y="734"/>
                      <a:pt x="753" y="452"/>
                      <a:pt x="471" y="104"/>
                    </a:cubicBezTo>
                    <a:cubicBezTo>
                      <a:pt x="425" y="30"/>
                      <a:pt x="366" y="1"/>
                      <a:pt x="3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46"/>
              <p:cNvSpPr/>
              <p:nvPr/>
            </p:nvSpPr>
            <p:spPr>
              <a:xfrm>
                <a:off x="2733400" y="1277625"/>
                <a:ext cx="50450" cy="48250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1930" extrusionOk="0">
                    <a:moveTo>
                      <a:pt x="290" y="1"/>
                    </a:moveTo>
                    <a:cubicBezTo>
                      <a:pt x="110" y="1"/>
                      <a:pt x="1" y="236"/>
                      <a:pt x="129" y="365"/>
                    </a:cubicBezTo>
                    <a:cubicBezTo>
                      <a:pt x="586" y="908"/>
                      <a:pt x="1217" y="1191"/>
                      <a:pt x="1499" y="1822"/>
                    </a:cubicBezTo>
                    <a:cubicBezTo>
                      <a:pt x="1550" y="1897"/>
                      <a:pt x="1617" y="1929"/>
                      <a:pt x="1684" y="1929"/>
                    </a:cubicBezTo>
                    <a:cubicBezTo>
                      <a:pt x="1849" y="1929"/>
                      <a:pt x="2018" y="1740"/>
                      <a:pt x="1956" y="1539"/>
                    </a:cubicBezTo>
                    <a:cubicBezTo>
                      <a:pt x="1586" y="908"/>
                      <a:pt x="869" y="647"/>
                      <a:pt x="499" y="104"/>
                    </a:cubicBezTo>
                    <a:cubicBezTo>
                      <a:pt x="425" y="30"/>
                      <a:pt x="353" y="1"/>
                      <a:pt x="2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46"/>
              <p:cNvSpPr/>
              <p:nvPr/>
            </p:nvSpPr>
            <p:spPr>
              <a:xfrm>
                <a:off x="2785125" y="1236450"/>
                <a:ext cx="27500" cy="29750"/>
              </a:xfrm>
              <a:custGeom>
                <a:avLst/>
                <a:gdLst/>
                <a:ahLst/>
                <a:cxnLst/>
                <a:rect l="l" t="t" r="r" b="b"/>
                <a:pathLst>
                  <a:path w="1100" h="1190" extrusionOk="0">
                    <a:moveTo>
                      <a:pt x="312" y="0"/>
                    </a:moveTo>
                    <a:cubicBezTo>
                      <a:pt x="150" y="0"/>
                      <a:pt x="0" y="173"/>
                      <a:pt x="61" y="294"/>
                    </a:cubicBezTo>
                    <a:cubicBezTo>
                      <a:pt x="235" y="577"/>
                      <a:pt x="430" y="838"/>
                      <a:pt x="604" y="1120"/>
                    </a:cubicBezTo>
                    <a:cubicBezTo>
                      <a:pt x="628" y="1168"/>
                      <a:pt x="681" y="1190"/>
                      <a:pt x="740" y="1190"/>
                    </a:cubicBezTo>
                    <a:cubicBezTo>
                      <a:pt x="896" y="1190"/>
                      <a:pt x="1100" y="1042"/>
                      <a:pt x="974" y="838"/>
                    </a:cubicBezTo>
                    <a:cubicBezTo>
                      <a:pt x="778" y="664"/>
                      <a:pt x="604" y="381"/>
                      <a:pt x="517" y="120"/>
                    </a:cubicBezTo>
                    <a:cubicBezTo>
                      <a:pt x="458" y="34"/>
                      <a:pt x="384" y="0"/>
                      <a:pt x="3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46"/>
              <p:cNvSpPr/>
              <p:nvPr/>
            </p:nvSpPr>
            <p:spPr>
              <a:xfrm>
                <a:off x="2839575" y="1195200"/>
                <a:ext cx="38600" cy="42300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1692" extrusionOk="0">
                    <a:moveTo>
                      <a:pt x="279" y="0"/>
                    </a:moveTo>
                    <a:cubicBezTo>
                      <a:pt x="129" y="0"/>
                      <a:pt x="1" y="143"/>
                      <a:pt x="57" y="313"/>
                    </a:cubicBezTo>
                    <a:cubicBezTo>
                      <a:pt x="318" y="770"/>
                      <a:pt x="775" y="1139"/>
                      <a:pt x="1058" y="1574"/>
                    </a:cubicBezTo>
                    <a:cubicBezTo>
                      <a:pt x="1083" y="1658"/>
                      <a:pt x="1141" y="1692"/>
                      <a:pt x="1205" y="1692"/>
                    </a:cubicBezTo>
                    <a:cubicBezTo>
                      <a:pt x="1357" y="1692"/>
                      <a:pt x="1543" y="1497"/>
                      <a:pt x="1405" y="1313"/>
                    </a:cubicBezTo>
                    <a:cubicBezTo>
                      <a:pt x="1144" y="857"/>
                      <a:pt x="775" y="596"/>
                      <a:pt x="514" y="139"/>
                    </a:cubicBezTo>
                    <a:cubicBezTo>
                      <a:pt x="446" y="41"/>
                      <a:pt x="359" y="0"/>
                      <a:pt x="2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46"/>
              <p:cNvSpPr/>
              <p:nvPr/>
            </p:nvSpPr>
            <p:spPr>
              <a:xfrm>
                <a:off x="2884725" y="1151875"/>
                <a:ext cx="32325" cy="2782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113" extrusionOk="0">
                    <a:moveTo>
                      <a:pt x="323" y="0"/>
                    </a:moveTo>
                    <a:cubicBezTo>
                      <a:pt x="164" y="0"/>
                      <a:pt x="1" y="273"/>
                      <a:pt x="143" y="415"/>
                    </a:cubicBezTo>
                    <a:cubicBezTo>
                      <a:pt x="339" y="589"/>
                      <a:pt x="600" y="872"/>
                      <a:pt x="795" y="1046"/>
                    </a:cubicBezTo>
                    <a:cubicBezTo>
                      <a:pt x="837" y="1093"/>
                      <a:pt x="890" y="1112"/>
                      <a:pt x="944" y="1112"/>
                    </a:cubicBezTo>
                    <a:cubicBezTo>
                      <a:pt x="1114" y="1112"/>
                      <a:pt x="1292" y="917"/>
                      <a:pt x="1143" y="785"/>
                    </a:cubicBezTo>
                    <a:lnTo>
                      <a:pt x="426" y="46"/>
                    </a:lnTo>
                    <a:cubicBezTo>
                      <a:pt x="394" y="14"/>
                      <a:pt x="359" y="0"/>
                      <a:pt x="3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46"/>
              <p:cNvSpPr/>
              <p:nvPr/>
            </p:nvSpPr>
            <p:spPr>
              <a:xfrm>
                <a:off x="2939800" y="1115825"/>
                <a:ext cx="35900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1436" h="1568" extrusionOk="0">
                    <a:moveTo>
                      <a:pt x="263" y="1"/>
                    </a:moveTo>
                    <a:cubicBezTo>
                      <a:pt x="119" y="1"/>
                      <a:pt x="1" y="143"/>
                      <a:pt x="114" y="313"/>
                    </a:cubicBezTo>
                    <a:cubicBezTo>
                      <a:pt x="310" y="770"/>
                      <a:pt x="658" y="1053"/>
                      <a:pt x="941" y="1488"/>
                    </a:cubicBezTo>
                    <a:cubicBezTo>
                      <a:pt x="965" y="1543"/>
                      <a:pt x="1020" y="1567"/>
                      <a:pt x="1081" y="1567"/>
                    </a:cubicBezTo>
                    <a:cubicBezTo>
                      <a:pt x="1236" y="1567"/>
                      <a:pt x="1435" y="1414"/>
                      <a:pt x="1310" y="1227"/>
                    </a:cubicBezTo>
                    <a:cubicBezTo>
                      <a:pt x="1028" y="857"/>
                      <a:pt x="767" y="509"/>
                      <a:pt x="484" y="140"/>
                    </a:cubicBezTo>
                    <a:cubicBezTo>
                      <a:pt x="424" y="41"/>
                      <a:pt x="340" y="1"/>
                      <a:pt x="2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46"/>
              <p:cNvSpPr/>
              <p:nvPr/>
            </p:nvSpPr>
            <p:spPr>
              <a:xfrm>
                <a:off x="2982150" y="1081750"/>
                <a:ext cx="34025" cy="31800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1272" extrusionOk="0">
                    <a:moveTo>
                      <a:pt x="286" y="0"/>
                    </a:moveTo>
                    <a:cubicBezTo>
                      <a:pt x="102" y="0"/>
                      <a:pt x="0" y="273"/>
                      <a:pt x="160" y="415"/>
                    </a:cubicBezTo>
                    <a:cubicBezTo>
                      <a:pt x="508" y="589"/>
                      <a:pt x="704" y="872"/>
                      <a:pt x="878" y="1133"/>
                    </a:cubicBezTo>
                    <a:cubicBezTo>
                      <a:pt x="938" y="1231"/>
                      <a:pt x="1022" y="1272"/>
                      <a:pt x="1099" y="1272"/>
                    </a:cubicBezTo>
                    <a:cubicBezTo>
                      <a:pt x="1243" y="1272"/>
                      <a:pt x="1361" y="1129"/>
                      <a:pt x="1247" y="959"/>
                    </a:cubicBezTo>
                    <a:cubicBezTo>
                      <a:pt x="1052" y="589"/>
                      <a:pt x="791" y="241"/>
                      <a:pt x="421" y="46"/>
                    </a:cubicBezTo>
                    <a:cubicBezTo>
                      <a:pt x="373" y="14"/>
                      <a:pt x="328" y="0"/>
                      <a:pt x="2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08" name="Google Shape;2408;p46"/>
          <p:cNvSpPr/>
          <p:nvPr/>
        </p:nvSpPr>
        <p:spPr>
          <a:xfrm rot="-848092">
            <a:off x="7804382" y="848179"/>
            <a:ext cx="552130" cy="525316"/>
          </a:xfrm>
          <a:custGeom>
            <a:avLst/>
            <a:gdLst/>
            <a:ahLst/>
            <a:cxnLst/>
            <a:rect l="l" t="t" r="r" b="b"/>
            <a:pathLst>
              <a:path w="35623" h="33893" extrusionOk="0">
                <a:moveTo>
                  <a:pt x="18132" y="0"/>
                </a:moveTo>
                <a:cubicBezTo>
                  <a:pt x="18075" y="0"/>
                  <a:pt x="18021" y="11"/>
                  <a:pt x="17969" y="34"/>
                </a:cubicBezTo>
                <a:cubicBezTo>
                  <a:pt x="17575" y="212"/>
                  <a:pt x="17319" y="625"/>
                  <a:pt x="17082" y="941"/>
                </a:cubicBezTo>
                <a:cubicBezTo>
                  <a:pt x="15762" y="3660"/>
                  <a:pt x="14363" y="6280"/>
                  <a:pt x="12965" y="8999"/>
                </a:cubicBezTo>
                <a:cubicBezTo>
                  <a:pt x="11664" y="11462"/>
                  <a:pt x="0" y="10477"/>
                  <a:pt x="237" y="12762"/>
                </a:cubicBezTo>
                <a:cubicBezTo>
                  <a:pt x="335" y="13334"/>
                  <a:pt x="729" y="13747"/>
                  <a:pt x="1143" y="14161"/>
                </a:cubicBezTo>
                <a:cubicBezTo>
                  <a:pt x="3113" y="16053"/>
                  <a:pt x="5655" y="18023"/>
                  <a:pt x="7231" y="20230"/>
                </a:cubicBezTo>
                <a:cubicBezTo>
                  <a:pt x="9280" y="23185"/>
                  <a:pt x="6975" y="28781"/>
                  <a:pt x="6325" y="32051"/>
                </a:cubicBezTo>
                <a:cubicBezTo>
                  <a:pt x="6148" y="32965"/>
                  <a:pt x="6487" y="33291"/>
                  <a:pt x="7070" y="33291"/>
                </a:cubicBezTo>
                <a:cubicBezTo>
                  <a:pt x="8371" y="33291"/>
                  <a:pt x="10885" y="31662"/>
                  <a:pt x="11566" y="31322"/>
                </a:cubicBezTo>
                <a:cubicBezTo>
                  <a:pt x="13457" y="30416"/>
                  <a:pt x="15270" y="29431"/>
                  <a:pt x="17161" y="28524"/>
                </a:cubicBezTo>
                <a:cubicBezTo>
                  <a:pt x="17261" y="28458"/>
                  <a:pt x="17379" y="28433"/>
                  <a:pt x="17499" y="28433"/>
                </a:cubicBezTo>
                <a:cubicBezTo>
                  <a:pt x="17663" y="28433"/>
                  <a:pt x="17833" y="28479"/>
                  <a:pt x="17969" y="28524"/>
                </a:cubicBezTo>
                <a:lnTo>
                  <a:pt x="27505" y="33785"/>
                </a:lnTo>
                <a:cubicBezTo>
                  <a:pt x="27632" y="33859"/>
                  <a:pt x="27766" y="33893"/>
                  <a:pt x="27898" y="33893"/>
                </a:cubicBezTo>
                <a:cubicBezTo>
                  <a:pt x="28360" y="33893"/>
                  <a:pt x="28788" y="33479"/>
                  <a:pt x="28727" y="32958"/>
                </a:cubicBezTo>
                <a:cubicBezTo>
                  <a:pt x="28313" y="30337"/>
                  <a:pt x="27998" y="27717"/>
                  <a:pt x="27505" y="25155"/>
                </a:cubicBezTo>
                <a:cubicBezTo>
                  <a:pt x="26757" y="21550"/>
                  <a:pt x="29554" y="19835"/>
                  <a:pt x="31682" y="17373"/>
                </a:cubicBezTo>
                <a:cubicBezTo>
                  <a:pt x="32175" y="16880"/>
                  <a:pt x="35623" y="13334"/>
                  <a:pt x="33987" y="12841"/>
                </a:cubicBezTo>
                <a:cubicBezTo>
                  <a:pt x="31367" y="12033"/>
                  <a:pt x="24136" y="12033"/>
                  <a:pt x="23072" y="9393"/>
                </a:cubicBezTo>
                <a:cubicBezTo>
                  <a:pt x="22597" y="8291"/>
                  <a:pt x="19665" y="0"/>
                  <a:pt x="1813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9" name="Google Shape;2409;p46"/>
          <p:cNvSpPr/>
          <p:nvPr/>
        </p:nvSpPr>
        <p:spPr>
          <a:xfrm rot="1230962">
            <a:off x="3065139" y="730990"/>
            <a:ext cx="418009" cy="397679"/>
          </a:xfrm>
          <a:custGeom>
            <a:avLst/>
            <a:gdLst/>
            <a:ahLst/>
            <a:cxnLst/>
            <a:rect l="l" t="t" r="r" b="b"/>
            <a:pathLst>
              <a:path w="35623" h="33893" extrusionOk="0">
                <a:moveTo>
                  <a:pt x="18132" y="0"/>
                </a:moveTo>
                <a:cubicBezTo>
                  <a:pt x="18075" y="0"/>
                  <a:pt x="18021" y="11"/>
                  <a:pt x="17969" y="34"/>
                </a:cubicBezTo>
                <a:cubicBezTo>
                  <a:pt x="17575" y="212"/>
                  <a:pt x="17319" y="625"/>
                  <a:pt x="17082" y="941"/>
                </a:cubicBezTo>
                <a:cubicBezTo>
                  <a:pt x="15762" y="3660"/>
                  <a:pt x="14363" y="6280"/>
                  <a:pt x="12965" y="8999"/>
                </a:cubicBezTo>
                <a:cubicBezTo>
                  <a:pt x="11664" y="11462"/>
                  <a:pt x="0" y="10477"/>
                  <a:pt x="237" y="12762"/>
                </a:cubicBezTo>
                <a:cubicBezTo>
                  <a:pt x="335" y="13334"/>
                  <a:pt x="729" y="13747"/>
                  <a:pt x="1143" y="14161"/>
                </a:cubicBezTo>
                <a:cubicBezTo>
                  <a:pt x="3113" y="16053"/>
                  <a:pt x="5655" y="18023"/>
                  <a:pt x="7231" y="20230"/>
                </a:cubicBezTo>
                <a:cubicBezTo>
                  <a:pt x="9280" y="23185"/>
                  <a:pt x="6975" y="28781"/>
                  <a:pt x="6325" y="32051"/>
                </a:cubicBezTo>
                <a:cubicBezTo>
                  <a:pt x="6148" y="32965"/>
                  <a:pt x="6487" y="33291"/>
                  <a:pt x="7070" y="33291"/>
                </a:cubicBezTo>
                <a:cubicBezTo>
                  <a:pt x="8371" y="33291"/>
                  <a:pt x="10885" y="31662"/>
                  <a:pt x="11566" y="31322"/>
                </a:cubicBezTo>
                <a:cubicBezTo>
                  <a:pt x="13457" y="30416"/>
                  <a:pt x="15270" y="29431"/>
                  <a:pt x="17161" y="28524"/>
                </a:cubicBezTo>
                <a:cubicBezTo>
                  <a:pt x="17261" y="28458"/>
                  <a:pt x="17379" y="28433"/>
                  <a:pt x="17499" y="28433"/>
                </a:cubicBezTo>
                <a:cubicBezTo>
                  <a:pt x="17663" y="28433"/>
                  <a:pt x="17833" y="28479"/>
                  <a:pt x="17969" y="28524"/>
                </a:cubicBezTo>
                <a:lnTo>
                  <a:pt x="27505" y="33785"/>
                </a:lnTo>
                <a:cubicBezTo>
                  <a:pt x="27632" y="33859"/>
                  <a:pt x="27766" y="33893"/>
                  <a:pt x="27898" y="33893"/>
                </a:cubicBezTo>
                <a:cubicBezTo>
                  <a:pt x="28360" y="33893"/>
                  <a:pt x="28788" y="33479"/>
                  <a:pt x="28727" y="32958"/>
                </a:cubicBezTo>
                <a:cubicBezTo>
                  <a:pt x="28313" y="30337"/>
                  <a:pt x="27998" y="27717"/>
                  <a:pt x="27505" y="25155"/>
                </a:cubicBezTo>
                <a:cubicBezTo>
                  <a:pt x="26757" y="21550"/>
                  <a:pt x="29554" y="19835"/>
                  <a:pt x="31682" y="17373"/>
                </a:cubicBezTo>
                <a:cubicBezTo>
                  <a:pt x="32175" y="16880"/>
                  <a:pt x="35623" y="13334"/>
                  <a:pt x="33987" y="12841"/>
                </a:cubicBezTo>
                <a:cubicBezTo>
                  <a:pt x="31367" y="12033"/>
                  <a:pt x="24136" y="12033"/>
                  <a:pt x="23072" y="9393"/>
                </a:cubicBezTo>
                <a:cubicBezTo>
                  <a:pt x="22597" y="8291"/>
                  <a:pt x="19665" y="0"/>
                  <a:pt x="1813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0" name="Google Shape;2410;p46"/>
          <p:cNvSpPr/>
          <p:nvPr/>
        </p:nvSpPr>
        <p:spPr>
          <a:xfrm rot="5400000">
            <a:off x="5618535" y="1227760"/>
            <a:ext cx="41575" cy="3689605"/>
          </a:xfrm>
          <a:custGeom>
            <a:avLst/>
            <a:gdLst/>
            <a:ahLst/>
            <a:cxnLst/>
            <a:rect l="l" t="t" r="r" b="b"/>
            <a:pathLst>
              <a:path w="954" h="67752" extrusionOk="0">
                <a:moveTo>
                  <a:pt x="464" y="1"/>
                </a:moveTo>
                <a:cubicBezTo>
                  <a:pt x="333" y="1"/>
                  <a:pt x="201" y="157"/>
                  <a:pt x="201" y="471"/>
                </a:cubicBezTo>
                <a:cubicBezTo>
                  <a:pt x="201" y="471"/>
                  <a:pt x="1" y="20822"/>
                  <a:pt x="1" y="33879"/>
                </a:cubicBezTo>
                <a:cubicBezTo>
                  <a:pt x="1" y="46937"/>
                  <a:pt x="201" y="67188"/>
                  <a:pt x="201" y="67188"/>
                </a:cubicBezTo>
                <a:cubicBezTo>
                  <a:pt x="264" y="67564"/>
                  <a:pt x="395" y="67752"/>
                  <a:pt x="511" y="67752"/>
                </a:cubicBezTo>
                <a:cubicBezTo>
                  <a:pt x="627" y="67752"/>
                  <a:pt x="727" y="67564"/>
                  <a:pt x="727" y="67188"/>
                </a:cubicBezTo>
                <a:cubicBezTo>
                  <a:pt x="727" y="67188"/>
                  <a:pt x="953" y="46937"/>
                  <a:pt x="953" y="33879"/>
                </a:cubicBezTo>
                <a:cubicBezTo>
                  <a:pt x="953" y="20822"/>
                  <a:pt x="727" y="471"/>
                  <a:pt x="727" y="471"/>
                </a:cubicBezTo>
                <a:cubicBezTo>
                  <a:pt x="727" y="157"/>
                  <a:pt x="596" y="1"/>
                  <a:pt x="46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929;p58">
            <a:extLst>
              <a:ext uri="{FF2B5EF4-FFF2-40B4-BE49-F238E27FC236}">
                <a16:creationId xmlns:a16="http://schemas.microsoft.com/office/drawing/2014/main" id="{0681C8A2-FBD0-4346-675A-553F5F516B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4980" y="666271"/>
            <a:ext cx="150526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DB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4B561A-E900-71DB-560C-3F016C713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755" y="525780"/>
            <a:ext cx="4925770" cy="40919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29;p58">
            <a:extLst>
              <a:ext uri="{FF2B5EF4-FFF2-40B4-BE49-F238E27FC236}">
                <a16:creationId xmlns:a16="http://schemas.microsoft.com/office/drawing/2014/main" id="{A805C711-82FF-CAFB-A8F6-72801CF230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31760" y="430051"/>
            <a:ext cx="585108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API</a:t>
            </a:r>
            <a:r>
              <a:rPr lang="ko-KR" altLang="en-US" dirty="0"/>
              <a:t> </a:t>
            </a:r>
            <a:r>
              <a:rPr lang="ko-KR" altLang="en-US" dirty="0">
                <a:latin typeface="Mf이고딕어쩔" panose="02020603020101020101" pitchFamily="18" charset="-127"/>
                <a:ea typeface="Mf이고딕어쩔" panose="02020603020101020101" pitchFamily="18" charset="-127"/>
              </a:rPr>
              <a:t>문서</a:t>
            </a:r>
            <a:endParaRPr dirty="0">
              <a:latin typeface="Mf이고딕어쩔" panose="02020603020101020101" pitchFamily="18" charset="-127"/>
              <a:ea typeface="Mf이고딕어쩔" panose="02020603020101020101" pitchFamily="18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7D60C11-2E2D-5F24-5DF1-C82EDC7CE7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777127"/>
              </p:ext>
            </p:extLst>
          </p:nvPr>
        </p:nvGraphicFramePr>
        <p:xfrm>
          <a:off x="1736406" y="1153444"/>
          <a:ext cx="5091115" cy="3674809"/>
        </p:xfrm>
        <a:graphic>
          <a:graphicData uri="http://schemas.openxmlformats.org/drawingml/2006/table">
            <a:tbl>
              <a:tblPr>
                <a:tableStyleId>{A384162E-2EAE-453D-A7FE-1F7643F92B58}</a:tableStyleId>
              </a:tblPr>
              <a:tblGrid>
                <a:gridCol w="1018223">
                  <a:extLst>
                    <a:ext uri="{9D8B030D-6E8A-4147-A177-3AD203B41FA5}">
                      <a16:colId xmlns:a16="http://schemas.microsoft.com/office/drawing/2014/main" val="966696119"/>
                    </a:ext>
                  </a:extLst>
                </a:gridCol>
                <a:gridCol w="1018223">
                  <a:extLst>
                    <a:ext uri="{9D8B030D-6E8A-4147-A177-3AD203B41FA5}">
                      <a16:colId xmlns:a16="http://schemas.microsoft.com/office/drawing/2014/main" val="1678961256"/>
                    </a:ext>
                  </a:extLst>
                </a:gridCol>
                <a:gridCol w="1018223">
                  <a:extLst>
                    <a:ext uri="{9D8B030D-6E8A-4147-A177-3AD203B41FA5}">
                      <a16:colId xmlns:a16="http://schemas.microsoft.com/office/drawing/2014/main" val="2749298491"/>
                    </a:ext>
                  </a:extLst>
                </a:gridCol>
                <a:gridCol w="1018223">
                  <a:extLst>
                    <a:ext uri="{9D8B030D-6E8A-4147-A177-3AD203B41FA5}">
                      <a16:colId xmlns:a16="http://schemas.microsoft.com/office/drawing/2014/main" val="1388710028"/>
                    </a:ext>
                  </a:extLst>
                </a:gridCol>
                <a:gridCol w="1018223">
                  <a:extLst>
                    <a:ext uri="{9D8B030D-6E8A-4147-A177-3AD203B41FA5}">
                      <a16:colId xmlns:a16="http://schemas.microsoft.com/office/drawing/2014/main" val="939494487"/>
                    </a:ext>
                  </a:extLst>
                </a:gridCol>
              </a:tblGrid>
              <a:tr h="1842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API </a:t>
                      </a:r>
                      <a:r>
                        <a:rPr lang="ko-KR" altLang="en-US" sz="900" u="none" strike="noStrike">
                          <a:effectLst/>
                        </a:rPr>
                        <a:t>문서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70" marR="3070" marT="307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400" b="0" i="1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70" marR="3070" marT="307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400" b="0" i="1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70" marR="3070" marT="307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400" b="0" i="1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70" marR="3070" marT="307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400" b="0" i="1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70" marR="3070" marT="307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18879"/>
                  </a:ext>
                </a:extLst>
              </a:tr>
              <a:tr h="1074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id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70" marR="3070" marT="307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Endpoint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70" marR="3070" marT="307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Description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70" marR="3070" marT="307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Request Payload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70" marR="3070" marT="307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</a:rPr>
                        <a:t>Response Data</a:t>
                      </a:r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70" marR="3070" marT="307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403463"/>
                  </a:ext>
                </a:extLst>
              </a:tr>
              <a:tr h="1780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main_ranking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70" marR="3070" marT="3070" marB="0" anchor="ctr"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GET</a:t>
                      </a:r>
                      <a:br>
                        <a:rPr lang="en-US" sz="400" u="none" strike="noStrike">
                          <a:effectLst/>
                        </a:rPr>
                      </a:br>
                      <a:r>
                        <a:rPr lang="en-US" sz="400" u="none" strike="noStrike">
                          <a:effectLst/>
                        </a:rPr>
                        <a:t>main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448" marR="78448" marT="39224" marB="392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유저 </a:t>
                      </a:r>
                      <a:r>
                        <a:rPr lang="en-US" altLang="ko-KR" sz="400" u="none" strike="noStrike">
                          <a:effectLst/>
                        </a:rPr>
                        <a:t>exp  </a:t>
                      </a:r>
                      <a:r>
                        <a:rPr lang="ko-KR" altLang="en-US" sz="400" u="none" strike="noStrike">
                          <a:effectLst/>
                        </a:rPr>
                        <a:t>내림차순으로 </a:t>
                      </a:r>
                      <a:r>
                        <a:rPr lang="en-US" altLang="ko-KR" sz="400" u="none" strike="noStrike">
                          <a:effectLst/>
                        </a:rPr>
                        <a:t>5</a:t>
                      </a:r>
                      <a:r>
                        <a:rPr lang="ko-KR" altLang="en-US" sz="400" u="none" strike="noStrike">
                          <a:effectLst/>
                        </a:rPr>
                        <a:t>개 노출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70" marR="3070" marT="307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70" marR="3070" marT="307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users.username: varchar</a:t>
                      </a:r>
                      <a:br>
                        <a:rPr lang="en-US" sz="400" u="none" strike="noStrike">
                          <a:effectLst/>
                        </a:rPr>
                      </a:br>
                      <a:r>
                        <a:rPr lang="en-US" sz="400" u="none" strike="noStrike">
                          <a:effectLst/>
                        </a:rPr>
                        <a:t>users.exp: integer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70" marR="3070" marT="307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960949"/>
                  </a:ext>
                </a:extLst>
              </a:tr>
              <a:tr h="1780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main_paintingBoard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70" marR="3070" marT="3070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게시판 최신순으로 </a:t>
                      </a:r>
                      <a:r>
                        <a:rPr lang="en-US" altLang="ko-KR" sz="400" u="none" strike="noStrike">
                          <a:effectLst/>
                        </a:rPr>
                        <a:t>5</a:t>
                      </a:r>
                      <a:r>
                        <a:rPr lang="ko-KR" altLang="en-US" sz="400" u="none" strike="noStrike">
                          <a:effectLst/>
                        </a:rPr>
                        <a:t>개 노출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70" marR="3070" marT="307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70" marR="3070" marT="307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posts.title : varchar </a:t>
                      </a:r>
                      <a:br>
                        <a:rPr lang="en-US" sz="400" u="none" strike="noStrike">
                          <a:effectLst/>
                        </a:rPr>
                      </a:br>
                      <a:r>
                        <a:rPr lang="en-US" sz="400" u="none" strike="noStrike">
                          <a:effectLst/>
                        </a:rPr>
                        <a:t>posts.created_at : timestamp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70" marR="3070" marT="307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514032"/>
                  </a:ext>
                </a:extLst>
              </a:tr>
              <a:tr h="4451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main_hallOfFame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70" marR="3070" marT="3070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명예의전당 이미지 </a:t>
                      </a:r>
                      <a:r>
                        <a:rPr lang="en-US" altLang="ko-KR" sz="400" u="none" strike="noStrike">
                          <a:effectLst/>
                        </a:rPr>
                        <a:t>5</a:t>
                      </a:r>
                      <a:r>
                        <a:rPr lang="ko-KR" altLang="en-US" sz="400" u="none" strike="noStrike">
                          <a:effectLst/>
                        </a:rPr>
                        <a:t>개 노출</a:t>
                      </a:r>
                      <a:br>
                        <a:rPr lang="ko-KR" altLang="en-US" sz="400" u="none" strike="noStrike">
                          <a:effectLst/>
                        </a:rPr>
                      </a:br>
                      <a:r>
                        <a:rPr lang="ko-KR" altLang="en-US" sz="400" u="none" strike="noStrike">
                          <a:effectLst/>
                        </a:rPr>
                        <a:t>좋아요순으로 </a:t>
                      </a:r>
                      <a:r>
                        <a:rPr lang="en-US" altLang="ko-KR" sz="400" u="none" strike="noStrike">
                          <a:effectLst/>
                        </a:rPr>
                        <a:t>5</a:t>
                      </a:r>
                      <a:r>
                        <a:rPr lang="ko-KR" altLang="en-US" sz="400" u="none" strike="noStrike">
                          <a:effectLst/>
                        </a:rPr>
                        <a:t>개 노출</a:t>
                      </a:r>
                      <a:br>
                        <a:rPr lang="ko-KR" altLang="en-US" sz="400" u="none" strike="noStrike">
                          <a:effectLst/>
                        </a:rPr>
                      </a:br>
                      <a:r>
                        <a:rPr lang="ko-KR" altLang="en-US" sz="400" u="none" strike="noStrike">
                          <a:effectLst/>
                        </a:rPr>
                        <a:t>설명 </a:t>
                      </a:r>
                      <a:r>
                        <a:rPr lang="en-US" altLang="ko-KR" sz="400" u="none" strike="noStrike">
                          <a:effectLst/>
                        </a:rPr>
                        <a:t>: posts </a:t>
                      </a:r>
                      <a:r>
                        <a:rPr lang="ko-KR" altLang="en-US" sz="400" u="none" strike="noStrike">
                          <a:effectLst/>
                        </a:rPr>
                        <a:t>테이블에서 </a:t>
                      </a:r>
                      <a:r>
                        <a:rPr lang="en-US" altLang="ko-KR" sz="400" u="none" strike="noStrike">
                          <a:effectLst/>
                        </a:rPr>
                        <a:t>likecleckUser </a:t>
                      </a:r>
                      <a:r>
                        <a:rPr lang="ko-KR" altLang="en-US" sz="400" u="none" strike="noStrike">
                          <a:effectLst/>
                        </a:rPr>
                        <a:t>데이터를 가지고 오고 </a:t>
                      </a:r>
                      <a:r>
                        <a:rPr lang="en-US" altLang="ko-KR" sz="400" u="none" strike="noStrike">
                          <a:effectLst/>
                        </a:rPr>
                        <a:t>-&gt; </a:t>
                      </a:r>
                      <a:r>
                        <a:rPr lang="ko-KR" altLang="en-US" sz="400" u="none" strike="noStrike">
                          <a:effectLst/>
                        </a:rPr>
                        <a:t>거기서 </a:t>
                      </a:r>
                      <a:r>
                        <a:rPr lang="en-US" altLang="ko-KR" sz="400" u="none" strike="noStrike">
                          <a:effectLst/>
                        </a:rPr>
                        <a:t>top 5</a:t>
                      </a:r>
                      <a:r>
                        <a:rPr lang="ko-KR" altLang="en-US" sz="400" u="none" strike="noStrike">
                          <a:effectLst/>
                        </a:rPr>
                        <a:t>만 뽑아서 </a:t>
                      </a:r>
                      <a:r>
                        <a:rPr lang="en-US" altLang="ko-KR" sz="400" u="none" strike="noStrike">
                          <a:effectLst/>
                        </a:rPr>
                        <a:t>-&gt; </a:t>
                      </a:r>
                      <a:r>
                        <a:rPr lang="ko-KR" altLang="en-US" sz="400" u="none" strike="noStrike">
                          <a:effectLst/>
                        </a:rPr>
                        <a:t>이미지만 가지고 온다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70" marR="3070" marT="307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70" marR="3070" marT="307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posts.img : varchar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70" marR="3070" marT="307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921105"/>
                  </a:ext>
                </a:extLst>
              </a:tr>
              <a:tr h="4451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login_user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70" marR="3070" marT="3070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컨트롤러에서 로그인 함수를 통해 유저 정보가 있는지 </a:t>
                      </a:r>
                      <a:r>
                        <a:rPr lang="en-US" altLang="ko-KR" sz="400" u="none" strike="noStrike">
                          <a:effectLst/>
                        </a:rPr>
                        <a:t>users </a:t>
                      </a:r>
                      <a:r>
                        <a:rPr lang="ko-KR" altLang="en-US" sz="400" u="none" strike="noStrike">
                          <a:effectLst/>
                        </a:rPr>
                        <a:t>테이블에서 확인 </a:t>
                      </a:r>
                      <a:r>
                        <a:rPr lang="en-US" altLang="ko-KR" sz="400" u="none" strike="noStrike">
                          <a:effectLst/>
                        </a:rPr>
                        <a:t>-&gt; </a:t>
                      </a:r>
                      <a:r>
                        <a:rPr lang="ko-KR" altLang="en-US" sz="400" u="none" strike="noStrike">
                          <a:effectLst/>
                        </a:rPr>
                        <a:t>미들웨어에서 토큰 유효검사 후 메인페이지로 넘어감</a:t>
                      </a:r>
                      <a:br>
                        <a:rPr lang="ko-KR" altLang="en-US" sz="400" u="none" strike="noStrike">
                          <a:effectLst/>
                        </a:rPr>
                      </a:b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70" marR="3070" marT="307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70" marR="3070" marT="307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username : varchar</a:t>
                      </a:r>
                      <a:br>
                        <a:rPr lang="en-US" sz="400" u="none" strike="noStrike">
                          <a:effectLst/>
                        </a:rPr>
                      </a:br>
                      <a:r>
                        <a:rPr lang="en-US" sz="400" u="none" strike="noStrike">
                          <a:effectLst/>
                        </a:rPr>
                        <a:t>users.profile_img : varchar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70" marR="3070" marT="307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551646"/>
                  </a:ext>
                </a:extLst>
              </a:tr>
              <a:tr h="6232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board_total_view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70" marR="3070" marT="307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GET</a:t>
                      </a:r>
                      <a:br>
                        <a:rPr lang="en-US" sz="400" u="none" strike="noStrike">
                          <a:effectLst/>
                        </a:rPr>
                      </a:br>
                      <a:r>
                        <a:rPr lang="en-US" sz="400" u="none" strike="noStrike">
                          <a:effectLst/>
                        </a:rPr>
                        <a:t>board/total</a:t>
                      </a:r>
                      <a:endParaRPr lang="en-US" sz="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70" marR="3070" marT="307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전체 유저가 작성한 게시글 및 데이터 보여주기</a:t>
                      </a:r>
                      <a:br>
                        <a:rPr lang="ko-KR" altLang="en-US" sz="400" u="none" strike="noStrike">
                          <a:effectLst/>
                        </a:rPr>
                      </a:br>
                      <a:r>
                        <a:rPr lang="ko-KR" altLang="en-US" sz="400" u="none" strike="noStrike">
                          <a:effectLst/>
                        </a:rPr>
                        <a:t>보여줄 데이터</a:t>
                      </a:r>
                      <a:br>
                        <a:rPr lang="ko-KR" altLang="en-US" sz="400" u="none" strike="noStrike">
                          <a:effectLst/>
                        </a:rPr>
                      </a:br>
                      <a:r>
                        <a:rPr lang="en-US" altLang="ko-KR" sz="400" u="none" strike="noStrike">
                          <a:effectLst/>
                        </a:rPr>
                        <a:t>: </a:t>
                      </a:r>
                      <a:r>
                        <a:rPr lang="ko-KR" altLang="en-US" sz="400" u="none" strike="noStrike">
                          <a:effectLst/>
                        </a:rPr>
                        <a:t>사진</a:t>
                      </a:r>
                      <a:r>
                        <a:rPr lang="en-US" altLang="ko-KR" sz="400" u="none" strike="noStrike">
                          <a:effectLst/>
                        </a:rPr>
                        <a:t>, </a:t>
                      </a:r>
                      <a:r>
                        <a:rPr lang="ko-KR" altLang="en-US" sz="400" u="none" strike="noStrike">
                          <a:effectLst/>
                        </a:rPr>
                        <a:t>제목</a:t>
                      </a:r>
                      <a:r>
                        <a:rPr lang="en-US" altLang="ko-KR" sz="400" u="none" strike="noStrike">
                          <a:effectLst/>
                        </a:rPr>
                        <a:t>, </a:t>
                      </a:r>
                      <a:r>
                        <a:rPr lang="ko-KR" altLang="en-US" sz="400" u="none" strike="noStrike">
                          <a:effectLst/>
                        </a:rPr>
                        <a:t>댓글 수</a:t>
                      </a:r>
                      <a:r>
                        <a:rPr lang="en-US" altLang="ko-KR" sz="400" u="none" strike="noStrike">
                          <a:effectLst/>
                        </a:rPr>
                        <a:t>, </a:t>
                      </a:r>
                      <a:r>
                        <a:rPr lang="ko-KR" altLang="en-US" sz="400" u="none" strike="noStrike">
                          <a:effectLst/>
                        </a:rPr>
                        <a:t>글쓴이</a:t>
                      </a:r>
                      <a:r>
                        <a:rPr lang="en-US" altLang="ko-KR" sz="400" u="none" strike="noStrike">
                          <a:effectLst/>
                        </a:rPr>
                        <a:t>, </a:t>
                      </a:r>
                      <a:r>
                        <a:rPr lang="ko-KR" altLang="en-US" sz="400" u="none" strike="noStrike">
                          <a:effectLst/>
                        </a:rPr>
                        <a:t>작성 날짜</a:t>
                      </a:r>
                      <a:r>
                        <a:rPr lang="en-US" altLang="ko-KR" sz="400" u="none" strike="noStrike">
                          <a:effectLst/>
                        </a:rPr>
                        <a:t>, exp </a:t>
                      </a:r>
                      <a:r>
                        <a:rPr lang="ko-KR" altLang="en-US" sz="400" u="none" strike="noStrike">
                          <a:effectLst/>
                        </a:rPr>
                        <a:t>점수</a:t>
                      </a:r>
                      <a:r>
                        <a:rPr lang="en-US" altLang="ko-KR" sz="400" u="none" strike="noStrike">
                          <a:effectLst/>
                        </a:rPr>
                        <a:t>, view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70" marR="3070" marT="307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70" marR="3070" marT="307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drawings.content : text</a:t>
                      </a:r>
                      <a:br>
                        <a:rPr lang="en-US" sz="400" u="none" strike="noStrike">
                          <a:effectLst/>
                        </a:rPr>
                      </a:br>
                      <a:r>
                        <a:rPr lang="en-US" sz="400" u="none" strike="noStrike">
                          <a:effectLst/>
                        </a:rPr>
                        <a:t>posts.title : varchar</a:t>
                      </a:r>
                      <a:br>
                        <a:rPr lang="en-US" sz="400" u="none" strike="noStrike">
                          <a:effectLst/>
                        </a:rPr>
                      </a:br>
                      <a:r>
                        <a:rPr lang="en-US" sz="400" u="none" strike="noStrike">
                          <a:effectLst/>
                        </a:rPr>
                        <a:t>comment.content : varchar</a:t>
                      </a:r>
                      <a:br>
                        <a:rPr lang="en-US" sz="400" u="none" strike="noStrike">
                          <a:effectLst/>
                        </a:rPr>
                      </a:br>
                      <a:r>
                        <a:rPr lang="en-US" sz="400" u="none" strike="noStrike">
                          <a:effectLst/>
                        </a:rPr>
                        <a:t>users.username : varchar</a:t>
                      </a:r>
                      <a:br>
                        <a:rPr lang="en-US" sz="400" u="none" strike="noStrike">
                          <a:effectLst/>
                        </a:rPr>
                      </a:br>
                      <a:r>
                        <a:rPr lang="en-US" sz="400" u="none" strike="noStrike">
                          <a:effectLst/>
                        </a:rPr>
                        <a:t>posts.created_at : timestamp</a:t>
                      </a:r>
                      <a:br>
                        <a:rPr lang="en-US" sz="400" u="none" strike="noStrike">
                          <a:effectLst/>
                        </a:rPr>
                      </a:br>
                      <a:r>
                        <a:rPr lang="en-US" sz="400" u="none" strike="noStrike">
                          <a:effectLst/>
                        </a:rPr>
                        <a:t>users.exp : integer</a:t>
                      </a:r>
                      <a:br>
                        <a:rPr lang="en-US" sz="400" u="none" strike="noStrike">
                          <a:effectLst/>
                        </a:rPr>
                      </a:br>
                      <a:r>
                        <a:rPr lang="en-US" sz="400" u="none" strike="noStrike">
                          <a:effectLst/>
                        </a:rPr>
                        <a:t>posts.views : integer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70" marR="3070" marT="307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916682"/>
                  </a:ext>
                </a:extLst>
              </a:tr>
              <a:tr h="1780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board_total_view_count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70" marR="3070" marT="307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POST</a:t>
                      </a:r>
                      <a:br>
                        <a:rPr lang="en-US" sz="400" u="none" strike="noStrike">
                          <a:effectLst/>
                        </a:rPr>
                      </a:br>
                      <a:r>
                        <a:rPr lang="en-US" sz="400" u="none" strike="noStrike">
                          <a:effectLst/>
                        </a:rPr>
                        <a:t>board/total</a:t>
                      </a:r>
                      <a:endParaRPr lang="en-US" sz="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70" marR="3070" marT="307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70" marR="3070" marT="307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posts.views : integer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70" marR="3070" marT="307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70" marR="3070" marT="307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397953"/>
                  </a:ext>
                </a:extLst>
              </a:tr>
              <a:tr h="3561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board_total_view_search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70" marR="3070" marT="307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POST</a:t>
                      </a:r>
                      <a:br>
                        <a:rPr lang="en-US" sz="400" u="none" strike="noStrike">
                          <a:effectLst/>
                        </a:rPr>
                      </a:br>
                      <a:r>
                        <a:rPr lang="en-US" sz="400" u="none" strike="noStrike">
                          <a:effectLst/>
                        </a:rPr>
                        <a:t>board/total</a:t>
                      </a:r>
                      <a:endParaRPr lang="en-US" sz="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70" marR="3070" marT="307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제목</a:t>
                      </a:r>
                      <a:r>
                        <a:rPr lang="en-US" altLang="ko-KR" sz="400" u="none" strike="noStrike">
                          <a:effectLst/>
                        </a:rPr>
                        <a:t>+</a:t>
                      </a:r>
                      <a:r>
                        <a:rPr lang="ko-KR" altLang="en-US" sz="400" u="none" strike="noStrike">
                          <a:effectLst/>
                        </a:rPr>
                        <a:t>내용</a:t>
                      </a:r>
                      <a:r>
                        <a:rPr lang="en-US" altLang="ko-KR" sz="400" u="none" strike="noStrike">
                          <a:effectLst/>
                        </a:rPr>
                        <a:t>', '</a:t>
                      </a:r>
                      <a:r>
                        <a:rPr lang="ko-KR" altLang="en-US" sz="400" u="none" strike="noStrike">
                          <a:effectLst/>
                        </a:rPr>
                        <a:t>글쓴이</a:t>
                      </a:r>
                      <a:r>
                        <a:rPr lang="en-US" altLang="ko-KR" sz="400" u="none" strike="noStrike">
                          <a:effectLst/>
                        </a:rPr>
                        <a:t>', '</a:t>
                      </a:r>
                      <a:r>
                        <a:rPr lang="ko-KR" altLang="en-US" sz="400" u="none" strike="noStrike">
                          <a:effectLst/>
                        </a:rPr>
                        <a:t>제목</a:t>
                      </a:r>
                      <a:r>
                        <a:rPr lang="en-US" altLang="ko-KR" sz="400" u="none" strike="noStrike">
                          <a:effectLst/>
                        </a:rPr>
                        <a:t>' </a:t>
                      </a:r>
                      <a:r>
                        <a:rPr lang="ko-KR" altLang="en-US" sz="400" u="none" strike="noStrike">
                          <a:effectLst/>
                        </a:rPr>
                        <a:t>을 입력하면 </a:t>
                      </a:r>
                      <a:br>
                        <a:rPr lang="ko-KR" altLang="en-US" sz="400" u="none" strike="noStrike">
                          <a:effectLst/>
                        </a:rPr>
                      </a:br>
                      <a:r>
                        <a:rPr lang="ko-KR" altLang="en-US" sz="400" u="none" strike="noStrike">
                          <a:effectLst/>
                        </a:rPr>
                        <a:t>해당 내용으로 검색할 수 있게 하기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70" marR="3070" marT="307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posts.title : varchar</a:t>
                      </a:r>
                      <a:br>
                        <a:rPr lang="en-US" sz="400" u="none" strike="noStrike">
                          <a:effectLst/>
                        </a:rPr>
                      </a:br>
                      <a:r>
                        <a:rPr lang="en-US" sz="400" u="none" strike="noStrike">
                          <a:effectLst/>
                        </a:rPr>
                        <a:t>posts.content : varchar</a:t>
                      </a:r>
                      <a:br>
                        <a:rPr lang="en-US" sz="400" u="none" strike="noStrike">
                          <a:effectLst/>
                        </a:rPr>
                      </a:br>
                      <a:r>
                        <a:rPr lang="en-US" sz="400" u="none" strike="noStrike">
                          <a:effectLst/>
                        </a:rPr>
                        <a:t>posts.userprimarykey : integer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70" marR="3070" marT="307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posts.title : varchar</a:t>
                      </a:r>
                      <a:br>
                        <a:rPr lang="en-US" sz="400" u="none" strike="noStrike">
                          <a:effectLst/>
                        </a:rPr>
                      </a:br>
                      <a:r>
                        <a:rPr lang="en-US" sz="400" u="none" strike="noStrike">
                          <a:effectLst/>
                        </a:rPr>
                        <a:t>posts.content : varchar</a:t>
                      </a:r>
                      <a:br>
                        <a:rPr lang="en-US" sz="400" u="none" strike="noStrike">
                          <a:effectLst/>
                        </a:rPr>
                      </a:br>
                      <a:r>
                        <a:rPr lang="en-US" sz="400" u="none" strike="noStrike">
                          <a:effectLst/>
                        </a:rPr>
                        <a:t>posts.user_id : integer</a:t>
                      </a:r>
                      <a:br>
                        <a:rPr lang="en-US" sz="400" u="none" strike="noStrike">
                          <a:effectLst/>
                        </a:rPr>
                      </a:b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70" marR="3070" marT="307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393912"/>
                  </a:ext>
                </a:extLst>
              </a:tr>
              <a:tr h="2670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roomCreate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70" marR="3070" marT="307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POST</a:t>
                      </a:r>
                      <a:br>
                        <a:rPr lang="en-US" sz="400" u="none" strike="noStrike">
                          <a:effectLst/>
                        </a:rPr>
                      </a:br>
                      <a:r>
                        <a:rPr lang="en-US" sz="400" u="none" strike="noStrike">
                          <a:effectLst/>
                        </a:rPr>
                        <a:t>gameReady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70" marR="3070" marT="307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게임 방 생성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70" marR="3070" marT="307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title : varchar</a:t>
                      </a:r>
                      <a:br>
                        <a:rPr lang="en-US" sz="400" u="none" strike="noStrike">
                          <a:effectLst/>
                        </a:rPr>
                      </a:br>
                      <a:r>
                        <a:rPr lang="en-US" sz="400" u="none" strike="noStrike">
                          <a:effectLst/>
                        </a:rPr>
                        <a:t>user_id: varchar</a:t>
                      </a:r>
                      <a:br>
                        <a:rPr lang="en-US" sz="400" u="none" strike="noStrike">
                          <a:effectLst/>
                        </a:rPr>
                      </a:br>
                      <a:r>
                        <a:rPr lang="en-US" sz="400" u="none" strike="noStrike">
                          <a:effectLst/>
                        </a:rPr>
                        <a:t>manager: varchar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70" marR="3070" marT="307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room.title : varchar</a:t>
                      </a:r>
                      <a:br>
                        <a:rPr lang="en-US" sz="400" u="none" strike="noStrike">
                          <a:effectLst/>
                        </a:rPr>
                      </a:br>
                      <a:r>
                        <a:rPr lang="en-US" sz="400" u="none" strike="noStrike">
                          <a:effectLst/>
                        </a:rPr>
                        <a:t>room.room_manager: varchar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70" marR="3070" marT="307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6051273"/>
                  </a:ext>
                </a:extLst>
              </a:tr>
              <a:tr h="3561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questionResult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70" marR="3070" marT="307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GET</a:t>
                      </a:r>
                      <a:br>
                        <a:rPr lang="en-US" sz="400" u="none" strike="noStrike">
                          <a:effectLst/>
                        </a:rPr>
                      </a:br>
                      <a:r>
                        <a:rPr lang="en-US" sz="400" u="none" strike="noStrike">
                          <a:effectLst/>
                        </a:rPr>
                        <a:t>gameEnd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70" marR="3070" marT="307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유저가 입력했던 제시어를 보여준다</a:t>
                      </a:r>
                      <a:r>
                        <a:rPr lang="en-US" altLang="ko-KR" sz="400" u="none" strike="noStrike">
                          <a:effectLst/>
                        </a:rPr>
                        <a:t>.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70" marR="3070" marT="307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70" marR="3070" marT="307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questions.content: varchar</a:t>
                      </a:r>
                      <a:br>
                        <a:rPr lang="en-US" sz="400" u="none" strike="noStrike">
                          <a:effectLst/>
                        </a:rPr>
                      </a:br>
                      <a:r>
                        <a:rPr lang="en-US" sz="400" u="none" strike="noStrike">
                          <a:effectLst/>
                        </a:rPr>
                        <a:t>questions.connect: integer</a:t>
                      </a:r>
                      <a:br>
                        <a:rPr lang="en-US" sz="400" u="none" strike="noStrike">
                          <a:effectLst/>
                        </a:rPr>
                      </a:br>
                      <a:r>
                        <a:rPr lang="en-US" sz="400" u="none" strike="noStrike">
                          <a:effectLst/>
                        </a:rPr>
                        <a:t>questions.user_primaryKey: integer</a:t>
                      </a:r>
                      <a:br>
                        <a:rPr lang="en-US" sz="400" u="none" strike="noStrike">
                          <a:effectLst/>
                        </a:rPr>
                      </a:br>
                      <a:r>
                        <a:rPr lang="en-US" sz="400" u="none" strike="noStrike">
                          <a:effectLst/>
                        </a:rPr>
                        <a:t>questions.room_primaryKey: integer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70" marR="3070" marT="307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040284"/>
                  </a:ext>
                </a:extLst>
              </a:tr>
              <a:tr h="3561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drawingResult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70" marR="3070" marT="307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GET</a:t>
                      </a:r>
                      <a:br>
                        <a:rPr lang="en-US" sz="400" u="none" strike="noStrike">
                          <a:effectLst/>
                        </a:rPr>
                      </a:br>
                      <a:r>
                        <a:rPr lang="en-US" sz="400" u="none" strike="noStrike">
                          <a:effectLst/>
                        </a:rPr>
                        <a:t>gameEnd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70" marR="3070" marT="307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400" u="none" strike="noStrike">
                          <a:effectLst/>
                        </a:rPr>
                        <a:t>유저가 그렸던 제시어를 보여준다</a:t>
                      </a:r>
                      <a:r>
                        <a:rPr lang="en-US" altLang="ko-KR" sz="400" u="none" strike="noStrike">
                          <a:effectLst/>
                        </a:rPr>
                        <a:t>.</a:t>
                      </a:r>
                      <a:endParaRPr lang="en-US" altLang="ko-KR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70" marR="3070" marT="307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u="none" strike="noStrike">
                          <a:effectLst/>
                        </a:rPr>
                        <a:t>　</a:t>
                      </a:r>
                      <a:endParaRPr lang="ko-KR" altLang="en-US" sz="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70" marR="3070" marT="307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 dirty="0" err="1">
                          <a:effectLst/>
                        </a:rPr>
                        <a:t>drawings.content</a:t>
                      </a:r>
                      <a:r>
                        <a:rPr lang="en-US" sz="400" u="none" strike="noStrike" dirty="0">
                          <a:effectLst/>
                        </a:rPr>
                        <a:t>: varchar</a:t>
                      </a:r>
                      <a:br>
                        <a:rPr lang="en-US" sz="400" u="none" strike="noStrike" dirty="0">
                          <a:effectLst/>
                        </a:rPr>
                      </a:br>
                      <a:r>
                        <a:rPr lang="en-US" sz="400" u="none" strike="noStrike" dirty="0" err="1">
                          <a:effectLst/>
                        </a:rPr>
                        <a:t>drawings.question_primaryKey</a:t>
                      </a:r>
                      <a:r>
                        <a:rPr lang="en-US" sz="400" u="none" strike="noStrike" dirty="0">
                          <a:effectLst/>
                        </a:rPr>
                        <a:t>: integer</a:t>
                      </a:r>
                      <a:br>
                        <a:rPr lang="en-US" sz="400" u="none" strike="noStrike" dirty="0">
                          <a:effectLst/>
                        </a:rPr>
                      </a:br>
                      <a:r>
                        <a:rPr lang="en-US" sz="400" u="none" strike="noStrike" dirty="0" err="1">
                          <a:effectLst/>
                        </a:rPr>
                        <a:t>drawings.user_primaryKey</a:t>
                      </a:r>
                      <a:r>
                        <a:rPr lang="en-US" sz="400" u="none" strike="noStrike" dirty="0">
                          <a:effectLst/>
                        </a:rPr>
                        <a:t>: integer</a:t>
                      </a:r>
                      <a:br>
                        <a:rPr lang="en-US" sz="400" u="none" strike="noStrike" dirty="0">
                          <a:effectLst/>
                        </a:rPr>
                      </a:br>
                      <a:r>
                        <a:rPr lang="en-US" sz="400" u="none" strike="noStrike" dirty="0" err="1">
                          <a:effectLst/>
                        </a:rPr>
                        <a:t>drawings.room_primaryKry</a:t>
                      </a:r>
                      <a:r>
                        <a:rPr lang="en-US" sz="400" u="none" strike="noStrike" dirty="0">
                          <a:effectLst/>
                        </a:rPr>
                        <a:t>: integer</a:t>
                      </a:r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70" marR="3070" marT="307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46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2071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40BDCC7-BBC5-3B44-9C0E-B6D2DBCB7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566" y="1073762"/>
            <a:ext cx="6110868" cy="3628162"/>
          </a:xfrm>
          <a:prstGeom prst="rect">
            <a:avLst/>
          </a:prstGeom>
        </p:spPr>
      </p:pic>
      <p:sp>
        <p:nvSpPr>
          <p:cNvPr id="12" name="Google Shape;4229;p78">
            <a:extLst>
              <a:ext uri="{FF2B5EF4-FFF2-40B4-BE49-F238E27FC236}">
                <a16:creationId xmlns:a16="http://schemas.microsoft.com/office/drawing/2014/main" id="{CA75FE82-769D-FF60-BB32-A70603A07B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67160" y="155226"/>
            <a:ext cx="65569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f이고딕어쩔" panose="02020603020101020101" pitchFamily="18" charset="-127"/>
                <a:ea typeface="Mf이고딕어쩔" panose="02020603020101020101" pitchFamily="18" charset="-127"/>
              </a:rPr>
              <a:t>페이지 스케치</a:t>
            </a:r>
            <a:r>
              <a:rPr lang="en-US" altLang="ko-KR" dirty="0">
                <a:latin typeface="Mf이고딕어쩔" panose="02020603020101020101" pitchFamily="18" charset="-127"/>
                <a:ea typeface="Mf이고딕어쩔" panose="02020603020101020101" pitchFamily="18" charset="-127"/>
              </a:rPr>
              <a:t>_</a:t>
            </a:r>
            <a:r>
              <a:rPr lang="ko-KR" altLang="en-US" dirty="0" err="1">
                <a:latin typeface="Mf이고딕어쩔" panose="02020603020101020101" pitchFamily="18" charset="-127"/>
                <a:ea typeface="Mf이고딕어쩔" panose="02020603020101020101" pitchFamily="18" charset="-127"/>
              </a:rPr>
              <a:t>메인페이지</a:t>
            </a:r>
            <a:r>
              <a:rPr lang="en-US" altLang="ko-KR" dirty="0">
                <a:latin typeface="Mf이고딕어쩔" panose="02020603020101020101" pitchFamily="18" charset="-127"/>
                <a:ea typeface="Mf이고딕어쩔" panose="02020603020101020101" pitchFamily="18" charset="-127"/>
              </a:rPr>
              <a:t>_</a:t>
            </a:r>
            <a:r>
              <a:rPr lang="ko-KR" altLang="en-US" dirty="0">
                <a:latin typeface="Mf이고딕어쩔" panose="02020603020101020101" pitchFamily="18" charset="-127"/>
                <a:ea typeface="Mf이고딕어쩔" panose="02020603020101020101" pitchFamily="18" charset="-127"/>
              </a:rPr>
              <a:t>로그인</a:t>
            </a:r>
            <a:r>
              <a:rPr lang="en-US" altLang="ko-KR" dirty="0">
                <a:latin typeface="Mf이고딕어쩔" panose="02020603020101020101" pitchFamily="18" charset="-127"/>
                <a:ea typeface="Mf이고딕어쩔" panose="02020603020101020101" pitchFamily="18" charset="-127"/>
              </a:rPr>
              <a:t>X</a:t>
            </a:r>
            <a:endParaRPr dirty="0">
              <a:latin typeface="Mf이고딕어쩔" panose="02020603020101020101" pitchFamily="18" charset="-127"/>
              <a:ea typeface="Mf이고딕어쩔" panose="02020603020101020101" pitchFamily="18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" name="Google Shape;4229;p78"/>
          <p:cNvSpPr txBox="1">
            <a:spLocks noGrp="1"/>
          </p:cNvSpPr>
          <p:nvPr>
            <p:ph type="title"/>
          </p:nvPr>
        </p:nvSpPr>
        <p:spPr>
          <a:xfrm>
            <a:off x="1702421" y="214566"/>
            <a:ext cx="592501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f이고딕어쩔" panose="02020603020101020101" pitchFamily="18" charset="-127"/>
                <a:ea typeface="Mf이고딕어쩔" panose="02020603020101020101" pitchFamily="18" charset="-127"/>
              </a:rPr>
              <a:t>페이지 스케치</a:t>
            </a:r>
            <a:r>
              <a:rPr lang="en-US" altLang="ko-KR" dirty="0">
                <a:latin typeface="Mf이고딕어쩔" panose="02020603020101020101" pitchFamily="18" charset="-127"/>
                <a:ea typeface="Mf이고딕어쩔" panose="02020603020101020101" pitchFamily="18" charset="-127"/>
              </a:rPr>
              <a:t>_</a:t>
            </a:r>
            <a:r>
              <a:rPr lang="ko-KR" altLang="en-US" dirty="0" err="1">
                <a:latin typeface="Mf이고딕어쩔" panose="02020603020101020101" pitchFamily="18" charset="-127"/>
                <a:ea typeface="Mf이고딕어쩔" panose="02020603020101020101" pitchFamily="18" charset="-127"/>
              </a:rPr>
              <a:t>메인페이지</a:t>
            </a:r>
            <a:r>
              <a:rPr lang="en-US" altLang="ko-KR" dirty="0">
                <a:latin typeface="Mf이고딕어쩔" panose="02020603020101020101" pitchFamily="18" charset="-127"/>
                <a:ea typeface="Mf이고딕어쩔" panose="02020603020101020101" pitchFamily="18" charset="-127"/>
              </a:rPr>
              <a:t>_</a:t>
            </a:r>
            <a:r>
              <a:rPr lang="ko-KR" altLang="en-US" dirty="0">
                <a:latin typeface="Mf이고딕어쩔" panose="02020603020101020101" pitchFamily="18" charset="-127"/>
                <a:ea typeface="Mf이고딕어쩔" panose="02020603020101020101" pitchFamily="18" charset="-127"/>
              </a:rPr>
              <a:t>로그인</a:t>
            </a:r>
            <a:r>
              <a:rPr lang="en-US" altLang="ko-KR" dirty="0">
                <a:latin typeface="Mf이고딕어쩔" panose="02020603020101020101" pitchFamily="18" charset="-127"/>
                <a:ea typeface="Mf이고딕어쩔" panose="02020603020101020101" pitchFamily="18" charset="-127"/>
              </a:rPr>
              <a:t>O</a:t>
            </a:r>
            <a:endParaRPr dirty="0">
              <a:latin typeface="Mf이고딕어쩔" panose="02020603020101020101" pitchFamily="18" charset="-127"/>
              <a:ea typeface="Mf이고딕어쩔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5BDC45-575F-6BDF-454E-DF83AF3D2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275" y="924991"/>
            <a:ext cx="5553304" cy="390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905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" name="Google Shape;4229;p78"/>
          <p:cNvSpPr txBox="1">
            <a:spLocks noGrp="1"/>
          </p:cNvSpPr>
          <p:nvPr>
            <p:ph type="title"/>
          </p:nvPr>
        </p:nvSpPr>
        <p:spPr>
          <a:xfrm>
            <a:off x="1434790" y="400420"/>
            <a:ext cx="437982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f이고딕어쩔" panose="02020603020101020101" pitchFamily="18" charset="-127"/>
                <a:ea typeface="Mf이고딕어쩔" panose="02020603020101020101" pitchFamily="18" charset="-127"/>
              </a:rPr>
              <a:t>페이지 스케치</a:t>
            </a:r>
            <a:r>
              <a:rPr lang="en-US" altLang="ko-KR" dirty="0">
                <a:latin typeface="Mf이고딕어쩔" panose="02020603020101020101" pitchFamily="18" charset="-127"/>
                <a:ea typeface="Mf이고딕어쩔" panose="02020603020101020101" pitchFamily="18" charset="-127"/>
              </a:rPr>
              <a:t>_</a:t>
            </a:r>
            <a:r>
              <a:rPr lang="ko-KR" altLang="en-US" dirty="0">
                <a:latin typeface="Mf이고딕어쩔" panose="02020603020101020101" pitchFamily="18" charset="-127"/>
                <a:ea typeface="Mf이고딕어쩔" panose="02020603020101020101" pitchFamily="18" charset="-127"/>
              </a:rPr>
              <a:t>게시판목록</a:t>
            </a:r>
            <a:endParaRPr dirty="0">
              <a:latin typeface="Mf이고딕어쩔" panose="02020603020101020101" pitchFamily="18" charset="-127"/>
              <a:ea typeface="Mf이고딕어쩔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B4ACEA-1AAC-5083-21D9-6F4CD6599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127" y="1040991"/>
            <a:ext cx="4995746" cy="361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67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" name="Google Shape;4229;p78"/>
          <p:cNvSpPr txBox="1">
            <a:spLocks noGrp="1"/>
          </p:cNvSpPr>
          <p:nvPr>
            <p:ph type="title"/>
          </p:nvPr>
        </p:nvSpPr>
        <p:spPr>
          <a:xfrm>
            <a:off x="1434790" y="400420"/>
            <a:ext cx="437982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f이고딕어쩔" panose="02020603020101020101" pitchFamily="18" charset="-127"/>
                <a:ea typeface="Mf이고딕어쩔" panose="02020603020101020101" pitchFamily="18" charset="-127"/>
              </a:rPr>
              <a:t>페이지 스케치</a:t>
            </a:r>
            <a:r>
              <a:rPr lang="en-US" altLang="ko-KR" dirty="0">
                <a:latin typeface="Mf이고딕어쩔" panose="02020603020101020101" pitchFamily="18" charset="-127"/>
                <a:ea typeface="Mf이고딕어쩔" panose="02020603020101020101" pitchFamily="18" charset="-127"/>
              </a:rPr>
              <a:t>_</a:t>
            </a:r>
            <a:r>
              <a:rPr lang="ko-KR" altLang="en-US" dirty="0">
                <a:latin typeface="Mf이고딕어쩔" panose="02020603020101020101" pitchFamily="18" charset="-127"/>
                <a:ea typeface="Mf이고딕어쩔" panose="02020603020101020101" pitchFamily="18" charset="-127"/>
              </a:rPr>
              <a:t>게시글 상세</a:t>
            </a:r>
            <a:endParaRPr dirty="0">
              <a:latin typeface="Mf이고딕어쩔" panose="02020603020101020101" pitchFamily="18" charset="-127"/>
              <a:ea typeface="Mf이고딕어쩔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331072-70A9-9FAB-0A33-A42990FA9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180" y="1128092"/>
            <a:ext cx="5233640" cy="361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1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" name="Google Shape;4229;p78"/>
          <p:cNvSpPr txBox="1">
            <a:spLocks noGrp="1"/>
          </p:cNvSpPr>
          <p:nvPr>
            <p:ph type="title"/>
          </p:nvPr>
        </p:nvSpPr>
        <p:spPr>
          <a:xfrm>
            <a:off x="1434790" y="400420"/>
            <a:ext cx="437982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f이고딕어쩔" panose="02020603020101020101" pitchFamily="18" charset="-127"/>
                <a:ea typeface="Mf이고딕어쩔" panose="02020603020101020101" pitchFamily="18" charset="-127"/>
              </a:rPr>
              <a:t>페이지 스케치</a:t>
            </a:r>
            <a:r>
              <a:rPr lang="en-US" altLang="ko-KR" dirty="0">
                <a:latin typeface="Mf이고딕어쩔" panose="02020603020101020101" pitchFamily="18" charset="-127"/>
                <a:ea typeface="Mf이고딕어쩔" panose="02020603020101020101" pitchFamily="18" charset="-127"/>
              </a:rPr>
              <a:t>_</a:t>
            </a:r>
            <a:r>
              <a:rPr lang="ko-KR" altLang="en-US" dirty="0">
                <a:latin typeface="Mf이고딕어쩔" panose="02020603020101020101" pitchFamily="18" charset="-127"/>
                <a:ea typeface="Mf이고딕어쩔" panose="02020603020101020101" pitchFamily="18" charset="-127"/>
              </a:rPr>
              <a:t>게시글 작성</a:t>
            </a:r>
            <a:endParaRPr dirty="0">
              <a:latin typeface="Mf이고딕어쩔" panose="02020603020101020101" pitchFamily="18" charset="-127"/>
              <a:ea typeface="Mf이고딕어쩔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857AEF-487C-3666-298E-D868E8469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327" y="1032592"/>
            <a:ext cx="5605346" cy="392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50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" name="Google Shape;4229;p78"/>
          <p:cNvSpPr txBox="1">
            <a:spLocks noGrp="1"/>
          </p:cNvSpPr>
          <p:nvPr>
            <p:ph type="title"/>
          </p:nvPr>
        </p:nvSpPr>
        <p:spPr>
          <a:xfrm>
            <a:off x="1248937" y="400420"/>
            <a:ext cx="437982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f이고딕어쩔" panose="02020603020101020101" pitchFamily="18" charset="-127"/>
                <a:ea typeface="Mf이고딕어쩔" panose="02020603020101020101" pitchFamily="18" charset="-127"/>
              </a:rPr>
              <a:t>페이지 스케치</a:t>
            </a:r>
            <a:r>
              <a:rPr lang="en-US" altLang="ko-KR" dirty="0">
                <a:latin typeface="Mf이고딕어쩔" panose="02020603020101020101" pitchFamily="18" charset="-127"/>
                <a:ea typeface="Mf이고딕어쩔" panose="02020603020101020101" pitchFamily="18" charset="-127"/>
              </a:rPr>
              <a:t>_</a:t>
            </a:r>
            <a:r>
              <a:rPr lang="ko-KR" altLang="en-US" dirty="0">
                <a:latin typeface="Mf이고딕어쩔" panose="02020603020101020101" pitchFamily="18" charset="-127"/>
                <a:ea typeface="Mf이고딕어쩔" panose="02020603020101020101" pitchFamily="18" charset="-127"/>
              </a:rPr>
              <a:t>마이페이지</a:t>
            </a:r>
            <a:endParaRPr dirty="0">
              <a:latin typeface="Mf이고딕어쩔" panose="02020603020101020101" pitchFamily="18" charset="-127"/>
              <a:ea typeface="Mf이고딕어쩔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DAB5E7-56F4-956B-4F92-EC5E6AA48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171" y="1176756"/>
            <a:ext cx="6021658" cy="374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90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" name="Google Shape;4229;p78"/>
          <p:cNvSpPr txBox="1">
            <a:spLocks noGrp="1"/>
          </p:cNvSpPr>
          <p:nvPr>
            <p:ph type="title"/>
          </p:nvPr>
        </p:nvSpPr>
        <p:spPr>
          <a:xfrm>
            <a:off x="1509131" y="132791"/>
            <a:ext cx="612573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f이고딕어쩔" panose="02020603020101020101" pitchFamily="18" charset="-127"/>
                <a:ea typeface="Mf이고딕어쩔" panose="02020603020101020101" pitchFamily="18" charset="-127"/>
              </a:rPr>
              <a:t>페이지 스케치</a:t>
            </a:r>
            <a:r>
              <a:rPr lang="en-US" altLang="ko-KR" dirty="0">
                <a:latin typeface="Mf이고딕어쩔" panose="02020603020101020101" pitchFamily="18" charset="-127"/>
                <a:ea typeface="Mf이고딕어쩔" panose="02020603020101020101" pitchFamily="18" charset="-127"/>
              </a:rPr>
              <a:t>_</a:t>
            </a:r>
            <a:r>
              <a:rPr lang="ko-KR" altLang="en-US" dirty="0" err="1">
                <a:latin typeface="Mf이고딕어쩔" panose="02020603020101020101" pitchFamily="18" charset="-127"/>
                <a:ea typeface="Mf이고딕어쩔" panose="02020603020101020101" pitchFamily="18" charset="-127"/>
              </a:rPr>
              <a:t>게임방</a:t>
            </a:r>
            <a:r>
              <a:rPr lang="ko-KR" altLang="en-US" dirty="0">
                <a:latin typeface="Mf이고딕어쩔" panose="02020603020101020101" pitchFamily="18" charset="-127"/>
                <a:ea typeface="Mf이고딕어쩔" panose="02020603020101020101" pitchFamily="18" charset="-127"/>
              </a:rPr>
              <a:t> 목록</a:t>
            </a:r>
            <a:r>
              <a:rPr lang="en-US" altLang="ko-KR" dirty="0">
                <a:latin typeface="Mf이고딕어쩔" panose="02020603020101020101" pitchFamily="18" charset="-127"/>
                <a:ea typeface="Mf이고딕어쩔" panose="02020603020101020101" pitchFamily="18" charset="-127"/>
              </a:rPr>
              <a:t>_</a:t>
            </a:r>
            <a:r>
              <a:rPr lang="ko-KR" altLang="en-US" dirty="0" err="1">
                <a:latin typeface="Mf이고딕어쩔" panose="02020603020101020101" pitchFamily="18" charset="-127"/>
                <a:ea typeface="Mf이고딕어쩔" panose="02020603020101020101" pitchFamily="18" charset="-127"/>
              </a:rPr>
              <a:t>방만들기</a:t>
            </a:r>
            <a:endParaRPr dirty="0">
              <a:latin typeface="Mf이고딕어쩔" panose="02020603020101020101" pitchFamily="18" charset="-127"/>
              <a:ea typeface="Mf이고딕어쩔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A58098-5767-15CD-866D-8C83FD8DF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232" y="883621"/>
            <a:ext cx="5471534" cy="385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22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" name="Google Shape;4229;p78"/>
          <p:cNvSpPr txBox="1">
            <a:spLocks noGrp="1"/>
          </p:cNvSpPr>
          <p:nvPr>
            <p:ph type="title"/>
          </p:nvPr>
        </p:nvSpPr>
        <p:spPr>
          <a:xfrm>
            <a:off x="1427356" y="93690"/>
            <a:ext cx="748618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f이고딕어쩔" panose="02020603020101020101" pitchFamily="18" charset="-127"/>
                <a:ea typeface="Mf이고딕어쩔" panose="02020603020101020101" pitchFamily="18" charset="-127"/>
              </a:rPr>
              <a:t>페이지 스케치</a:t>
            </a:r>
            <a:r>
              <a:rPr lang="en-US" altLang="ko-KR" dirty="0">
                <a:latin typeface="Mf이고딕어쩔" panose="02020603020101020101" pitchFamily="18" charset="-127"/>
                <a:ea typeface="Mf이고딕어쩔" panose="02020603020101020101" pitchFamily="18" charset="-127"/>
              </a:rPr>
              <a:t>_</a:t>
            </a:r>
            <a:r>
              <a:rPr lang="ko-KR" altLang="en-US" dirty="0" err="1">
                <a:latin typeface="Mf이고딕어쩔" panose="02020603020101020101" pitchFamily="18" charset="-127"/>
                <a:ea typeface="Mf이고딕어쩔" panose="02020603020101020101" pitchFamily="18" charset="-127"/>
              </a:rPr>
              <a:t>게임방목록</a:t>
            </a:r>
            <a:r>
              <a:rPr lang="en-US" altLang="ko-KR" dirty="0">
                <a:latin typeface="Mf이고딕어쩔" panose="02020603020101020101" pitchFamily="18" charset="-127"/>
                <a:ea typeface="Mf이고딕어쩔" panose="02020603020101020101" pitchFamily="18" charset="-127"/>
              </a:rPr>
              <a:t>_</a:t>
            </a:r>
            <a:r>
              <a:rPr lang="ko-KR" altLang="en-US" dirty="0">
                <a:latin typeface="Mf이고딕어쩔" panose="02020603020101020101" pitchFamily="18" charset="-127"/>
                <a:ea typeface="Mf이고딕어쩔" panose="02020603020101020101" pitchFamily="18" charset="-127"/>
              </a:rPr>
              <a:t>시작대기</a:t>
            </a:r>
            <a:r>
              <a:rPr lang="en-US" altLang="ko-KR" dirty="0">
                <a:latin typeface="Mf이고딕어쩔" panose="02020603020101020101" pitchFamily="18" charset="-127"/>
                <a:ea typeface="Mf이고딕어쩔" panose="02020603020101020101" pitchFamily="18" charset="-127"/>
              </a:rPr>
              <a:t>_</a:t>
            </a:r>
            <a:r>
              <a:rPr lang="ko-KR" altLang="en-US" dirty="0">
                <a:latin typeface="Mf이고딕어쩔" panose="02020603020101020101" pitchFamily="18" charset="-127"/>
                <a:ea typeface="Mf이고딕어쩔" panose="02020603020101020101" pitchFamily="18" charset="-127"/>
              </a:rPr>
              <a:t>방장</a:t>
            </a:r>
            <a:r>
              <a:rPr lang="en-US" altLang="ko-KR" dirty="0" err="1">
                <a:latin typeface="Mf이고딕어쩔" panose="02020603020101020101" pitchFamily="18" charset="-127"/>
                <a:ea typeface="Mf이고딕어쩔" panose="02020603020101020101" pitchFamily="18" charset="-127"/>
              </a:rPr>
              <a:t>ver</a:t>
            </a:r>
            <a:endParaRPr dirty="0">
              <a:latin typeface="Mf이고딕어쩔" panose="02020603020101020101" pitchFamily="18" charset="-127"/>
              <a:ea typeface="Mf이고딕어쩔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A278CD-E20E-AB0E-C12A-16BB8A1B6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288" y="940913"/>
            <a:ext cx="5709424" cy="390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148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AEE"/>
        </a:solidFill>
        <a:effectLst/>
      </p:bgPr>
    </p:bg>
    <p:spTree>
      <p:nvGrpSpPr>
        <p:cNvPr id="1" name="Shape 2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9" name="Google Shape;2789;p56"/>
          <p:cNvSpPr txBox="1">
            <a:spLocks noGrp="1"/>
          </p:cNvSpPr>
          <p:nvPr>
            <p:ph type="title"/>
          </p:nvPr>
        </p:nvSpPr>
        <p:spPr>
          <a:xfrm>
            <a:off x="1695412" y="290944"/>
            <a:ext cx="5800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f이고딕어쩔" panose="02020603020101020101" pitchFamily="18" charset="-127"/>
                <a:ea typeface="Mf이고딕어쩔" panose="02020603020101020101" pitchFamily="18" charset="-127"/>
              </a:rPr>
              <a:t>목   차 </a:t>
            </a:r>
            <a:endParaRPr dirty="0">
              <a:latin typeface="Mf이고딕어쩔" panose="02020603020101020101" pitchFamily="18" charset="-127"/>
              <a:ea typeface="Mf이고딕어쩔" panose="02020603020101020101" pitchFamily="18" charset="-127"/>
            </a:endParaRPr>
          </a:p>
        </p:txBody>
      </p:sp>
      <p:sp>
        <p:nvSpPr>
          <p:cNvPr id="2790" name="Google Shape;2790;p56"/>
          <p:cNvSpPr txBox="1">
            <a:spLocks noGrp="1"/>
          </p:cNvSpPr>
          <p:nvPr>
            <p:ph type="subTitle" idx="1"/>
          </p:nvPr>
        </p:nvSpPr>
        <p:spPr>
          <a:xfrm>
            <a:off x="2380002" y="1224877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2000" dirty="0">
                <a:latin typeface="Mf이고딕어쩔" panose="02020603020101020101" pitchFamily="18" charset="-127"/>
                <a:ea typeface="Mf이고딕어쩔" panose="02020603020101020101" pitchFamily="18" charset="-127"/>
              </a:rPr>
              <a:t>제작 페이지 설명</a:t>
            </a:r>
            <a:endParaRPr sz="2000" dirty="0">
              <a:latin typeface="Mf이고딕어쩔" panose="02020603020101020101" pitchFamily="18" charset="-127"/>
              <a:ea typeface="Mf이고딕어쩔" panose="02020603020101020101" pitchFamily="18" charset="-127"/>
            </a:endParaRPr>
          </a:p>
        </p:txBody>
      </p:sp>
      <p:sp>
        <p:nvSpPr>
          <p:cNvPr id="2793" name="Google Shape;2793;p56"/>
          <p:cNvSpPr txBox="1">
            <a:spLocks noGrp="1"/>
          </p:cNvSpPr>
          <p:nvPr>
            <p:ph type="subTitle" idx="4"/>
          </p:nvPr>
        </p:nvSpPr>
        <p:spPr>
          <a:xfrm>
            <a:off x="2380002" y="1809644"/>
            <a:ext cx="4360200" cy="4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/>
              <a:t>STACKS</a:t>
            </a:r>
            <a:endParaRPr sz="2000" dirty="0"/>
          </a:p>
        </p:txBody>
      </p:sp>
      <p:grpSp>
        <p:nvGrpSpPr>
          <p:cNvPr id="2795" name="Google Shape;2795;p56"/>
          <p:cNvGrpSpPr/>
          <p:nvPr/>
        </p:nvGrpSpPr>
        <p:grpSpPr>
          <a:xfrm>
            <a:off x="2822998" y="1625050"/>
            <a:ext cx="3474209" cy="26650"/>
            <a:chOff x="3339524" y="2957875"/>
            <a:chExt cx="2670825" cy="26650"/>
          </a:xfrm>
        </p:grpSpPr>
        <p:sp>
          <p:nvSpPr>
            <p:cNvPr id="2796" name="Google Shape;2796;p56"/>
            <p:cNvSpPr/>
            <p:nvPr/>
          </p:nvSpPr>
          <p:spPr>
            <a:xfrm>
              <a:off x="5648674" y="2963825"/>
              <a:ext cx="25" cy="3475"/>
            </a:xfrm>
            <a:custGeom>
              <a:avLst/>
              <a:gdLst/>
              <a:ahLst/>
              <a:cxnLst/>
              <a:rect l="l" t="t" r="r" b="b"/>
              <a:pathLst>
                <a:path w="1" h="139" extrusionOk="0">
                  <a:moveTo>
                    <a:pt x="1" y="138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6"/>
            <p:cNvSpPr/>
            <p:nvPr/>
          </p:nvSpPr>
          <p:spPr>
            <a:xfrm>
              <a:off x="5439274" y="2963825"/>
              <a:ext cx="2775" cy="25"/>
            </a:xfrm>
            <a:custGeom>
              <a:avLst/>
              <a:gdLst/>
              <a:ahLst/>
              <a:cxnLst/>
              <a:rect l="l" t="t" r="r" b="b"/>
              <a:pathLst>
                <a:path w="111" h="1" extrusionOk="0">
                  <a:moveTo>
                    <a:pt x="0" y="0"/>
                  </a:moveTo>
                  <a:lnTo>
                    <a:pt x="1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6"/>
            <p:cNvSpPr/>
            <p:nvPr/>
          </p:nvSpPr>
          <p:spPr>
            <a:xfrm>
              <a:off x="5774749" y="2967275"/>
              <a:ext cx="8975" cy="25"/>
            </a:xfrm>
            <a:custGeom>
              <a:avLst/>
              <a:gdLst/>
              <a:ahLst/>
              <a:cxnLst/>
              <a:rect l="l" t="t" r="r" b="b"/>
              <a:pathLst>
                <a:path w="359" h="1" extrusionOk="0">
                  <a:moveTo>
                    <a:pt x="0" y="0"/>
                  </a:moveTo>
                  <a:lnTo>
                    <a:pt x="0" y="0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6"/>
            <p:cNvSpPr/>
            <p:nvPr/>
          </p:nvSpPr>
          <p:spPr>
            <a:xfrm>
              <a:off x="4988749" y="2961075"/>
              <a:ext cx="2800" cy="25"/>
            </a:xfrm>
            <a:custGeom>
              <a:avLst/>
              <a:gdLst/>
              <a:ahLst/>
              <a:cxnLst/>
              <a:rect l="l" t="t" r="r" b="b"/>
              <a:pathLst>
                <a:path w="112" h="1" extrusionOk="0">
                  <a:moveTo>
                    <a:pt x="1" y="0"/>
                  </a:moveTo>
                  <a:lnTo>
                    <a:pt x="1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56"/>
            <p:cNvSpPr/>
            <p:nvPr/>
          </p:nvSpPr>
          <p:spPr>
            <a:xfrm>
              <a:off x="5252599" y="2961075"/>
              <a:ext cx="2775" cy="2775"/>
            </a:xfrm>
            <a:custGeom>
              <a:avLst/>
              <a:gdLst/>
              <a:ahLst/>
              <a:cxnLst/>
              <a:rect l="l" t="t" r="r" b="b"/>
              <a:pathLst>
                <a:path w="111" h="111" extrusionOk="0">
                  <a:moveTo>
                    <a:pt x="110" y="0"/>
                  </a:moveTo>
                  <a:cubicBezTo>
                    <a:pt x="110" y="0"/>
                    <a:pt x="0" y="0"/>
                    <a:pt x="0" y="110"/>
                  </a:cubicBezTo>
                  <a:cubicBezTo>
                    <a:pt x="0" y="110"/>
                    <a:pt x="110" y="110"/>
                    <a:pt x="1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6"/>
            <p:cNvSpPr/>
            <p:nvPr/>
          </p:nvSpPr>
          <p:spPr>
            <a:xfrm>
              <a:off x="5838124" y="2975525"/>
              <a:ext cx="2775" cy="25"/>
            </a:xfrm>
            <a:custGeom>
              <a:avLst/>
              <a:gdLst/>
              <a:ahLst/>
              <a:cxnLst/>
              <a:rect l="l" t="t" r="r" b="b"/>
              <a:pathLst>
                <a:path w="111" h="1" extrusionOk="0">
                  <a:moveTo>
                    <a:pt x="11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6"/>
            <p:cNvSpPr/>
            <p:nvPr/>
          </p:nvSpPr>
          <p:spPr>
            <a:xfrm>
              <a:off x="5967624" y="2972775"/>
              <a:ext cx="2775" cy="25"/>
            </a:xfrm>
            <a:custGeom>
              <a:avLst/>
              <a:gdLst/>
              <a:ahLst/>
              <a:cxnLst/>
              <a:rect l="l" t="t" r="r" b="b"/>
              <a:pathLst>
                <a:path w="111" h="1" extrusionOk="0">
                  <a:moveTo>
                    <a:pt x="111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6"/>
            <p:cNvSpPr/>
            <p:nvPr/>
          </p:nvSpPr>
          <p:spPr>
            <a:xfrm>
              <a:off x="5915949" y="2970025"/>
              <a:ext cx="2800" cy="25"/>
            </a:xfrm>
            <a:custGeom>
              <a:avLst/>
              <a:gdLst/>
              <a:ahLst/>
              <a:cxnLst/>
              <a:rect l="l" t="t" r="r" b="b"/>
              <a:pathLst>
                <a:path w="112" h="1" extrusionOk="0">
                  <a:moveTo>
                    <a:pt x="11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6"/>
            <p:cNvSpPr/>
            <p:nvPr/>
          </p:nvSpPr>
          <p:spPr>
            <a:xfrm>
              <a:off x="5912524" y="2970025"/>
              <a:ext cx="3450" cy="2775"/>
            </a:xfrm>
            <a:custGeom>
              <a:avLst/>
              <a:gdLst/>
              <a:ahLst/>
              <a:cxnLst/>
              <a:rect l="l" t="t" r="r" b="b"/>
              <a:pathLst>
                <a:path w="138" h="111" extrusionOk="0">
                  <a:moveTo>
                    <a:pt x="138" y="0"/>
                  </a:moveTo>
                  <a:lnTo>
                    <a:pt x="138" y="0"/>
                  </a:lnTo>
                  <a:cubicBezTo>
                    <a:pt x="138" y="0"/>
                    <a:pt x="0" y="0"/>
                    <a:pt x="0" y="111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6"/>
            <p:cNvSpPr/>
            <p:nvPr/>
          </p:nvSpPr>
          <p:spPr>
            <a:xfrm>
              <a:off x="3349974" y="2963825"/>
              <a:ext cx="11050" cy="25"/>
            </a:xfrm>
            <a:custGeom>
              <a:avLst/>
              <a:gdLst/>
              <a:ahLst/>
              <a:cxnLst/>
              <a:rect l="l" t="t" r="r" b="b"/>
              <a:pathLst>
                <a:path w="442" h="1" extrusionOk="0">
                  <a:moveTo>
                    <a:pt x="441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6"/>
            <p:cNvSpPr/>
            <p:nvPr/>
          </p:nvSpPr>
          <p:spPr>
            <a:xfrm>
              <a:off x="4583699" y="2961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6"/>
            <p:cNvSpPr/>
            <p:nvPr/>
          </p:nvSpPr>
          <p:spPr>
            <a:xfrm>
              <a:off x="3352724" y="2967275"/>
              <a:ext cx="2775" cy="25"/>
            </a:xfrm>
            <a:custGeom>
              <a:avLst/>
              <a:gdLst/>
              <a:ahLst/>
              <a:cxnLst/>
              <a:rect l="l" t="t" r="r" b="b"/>
              <a:pathLst>
                <a:path w="111" h="1" extrusionOk="0">
                  <a:moveTo>
                    <a:pt x="11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6"/>
            <p:cNvSpPr/>
            <p:nvPr/>
          </p:nvSpPr>
          <p:spPr>
            <a:xfrm>
              <a:off x="5763724" y="2977075"/>
              <a:ext cx="8275" cy="1250"/>
            </a:xfrm>
            <a:custGeom>
              <a:avLst/>
              <a:gdLst/>
              <a:ahLst/>
              <a:cxnLst/>
              <a:rect l="l" t="t" r="r" b="b"/>
              <a:pathLst>
                <a:path w="331" h="50" extrusionOk="0">
                  <a:moveTo>
                    <a:pt x="62" y="0"/>
                  </a:moveTo>
                  <a:cubicBezTo>
                    <a:pt x="25" y="0"/>
                    <a:pt x="0" y="12"/>
                    <a:pt x="0" y="49"/>
                  </a:cubicBezTo>
                  <a:lnTo>
                    <a:pt x="331" y="49"/>
                  </a:lnTo>
                  <a:cubicBezTo>
                    <a:pt x="258" y="49"/>
                    <a:pt x="135" y="0"/>
                    <a:pt x="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6"/>
            <p:cNvSpPr/>
            <p:nvPr/>
          </p:nvSpPr>
          <p:spPr>
            <a:xfrm>
              <a:off x="4494849" y="2981050"/>
              <a:ext cx="2775" cy="25"/>
            </a:xfrm>
            <a:custGeom>
              <a:avLst/>
              <a:gdLst/>
              <a:ahLst/>
              <a:cxnLst/>
              <a:rect l="l" t="t" r="r" b="b"/>
              <a:pathLst>
                <a:path w="111" h="1" extrusionOk="0">
                  <a:moveTo>
                    <a:pt x="111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6"/>
            <p:cNvSpPr/>
            <p:nvPr/>
          </p:nvSpPr>
          <p:spPr>
            <a:xfrm>
              <a:off x="3355474" y="2967275"/>
              <a:ext cx="2775" cy="2775"/>
            </a:xfrm>
            <a:custGeom>
              <a:avLst/>
              <a:gdLst/>
              <a:ahLst/>
              <a:cxnLst/>
              <a:rect l="l" t="t" r="r" b="b"/>
              <a:pathLst>
                <a:path w="111" h="111" extrusionOk="0">
                  <a:moveTo>
                    <a:pt x="1" y="0"/>
                  </a:moveTo>
                  <a:lnTo>
                    <a:pt x="111" y="110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6"/>
            <p:cNvSpPr/>
            <p:nvPr/>
          </p:nvSpPr>
          <p:spPr>
            <a:xfrm>
              <a:off x="4162124" y="2961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6"/>
            <p:cNvSpPr/>
            <p:nvPr/>
          </p:nvSpPr>
          <p:spPr>
            <a:xfrm>
              <a:off x="4138699" y="2958300"/>
              <a:ext cx="3475" cy="25"/>
            </a:xfrm>
            <a:custGeom>
              <a:avLst/>
              <a:gdLst/>
              <a:ahLst/>
              <a:cxnLst/>
              <a:rect l="l" t="t" r="r" b="b"/>
              <a:pathLst>
                <a:path w="139" h="1" extrusionOk="0">
                  <a:moveTo>
                    <a:pt x="1" y="1"/>
                  </a:moveTo>
                  <a:lnTo>
                    <a:pt x="1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6"/>
            <p:cNvSpPr/>
            <p:nvPr/>
          </p:nvSpPr>
          <p:spPr>
            <a:xfrm>
              <a:off x="3343774" y="2963825"/>
              <a:ext cx="6225" cy="25"/>
            </a:xfrm>
            <a:custGeom>
              <a:avLst/>
              <a:gdLst/>
              <a:ahLst/>
              <a:cxnLst/>
              <a:rect l="l" t="t" r="r" b="b"/>
              <a:pathLst>
                <a:path w="249" h="1" extrusionOk="0">
                  <a:moveTo>
                    <a:pt x="248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6"/>
            <p:cNvSpPr/>
            <p:nvPr/>
          </p:nvSpPr>
          <p:spPr>
            <a:xfrm>
              <a:off x="3897599" y="2958300"/>
              <a:ext cx="25" cy="2800"/>
            </a:xfrm>
            <a:custGeom>
              <a:avLst/>
              <a:gdLst/>
              <a:ahLst/>
              <a:cxnLst/>
              <a:rect l="l" t="t" r="r" b="b"/>
              <a:pathLst>
                <a:path w="1" h="112" extrusionOk="0">
                  <a:moveTo>
                    <a:pt x="1" y="11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6"/>
            <p:cNvSpPr/>
            <p:nvPr/>
          </p:nvSpPr>
          <p:spPr>
            <a:xfrm>
              <a:off x="5272574" y="2962600"/>
              <a:ext cx="2775" cy="1250"/>
            </a:xfrm>
            <a:custGeom>
              <a:avLst/>
              <a:gdLst/>
              <a:ahLst/>
              <a:cxnLst/>
              <a:rect l="l" t="t" r="r" b="b"/>
              <a:pathLst>
                <a:path w="111" h="50" extrusionOk="0">
                  <a:moveTo>
                    <a:pt x="78" y="0"/>
                  </a:moveTo>
                  <a:cubicBezTo>
                    <a:pt x="61" y="0"/>
                    <a:pt x="37" y="13"/>
                    <a:pt x="0" y="49"/>
                  </a:cubicBezTo>
                  <a:lnTo>
                    <a:pt x="110" y="49"/>
                  </a:lnTo>
                  <a:cubicBezTo>
                    <a:pt x="110" y="49"/>
                    <a:pt x="110" y="0"/>
                    <a:pt x="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56"/>
            <p:cNvSpPr/>
            <p:nvPr/>
          </p:nvSpPr>
          <p:spPr>
            <a:xfrm>
              <a:off x="5106549" y="2978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56"/>
            <p:cNvSpPr/>
            <p:nvPr/>
          </p:nvSpPr>
          <p:spPr>
            <a:xfrm>
              <a:off x="5106549" y="2977075"/>
              <a:ext cx="8300" cy="1250"/>
            </a:xfrm>
            <a:custGeom>
              <a:avLst/>
              <a:gdLst/>
              <a:ahLst/>
              <a:cxnLst/>
              <a:rect l="l" t="t" r="r" b="b"/>
              <a:pathLst>
                <a:path w="332" h="50" extrusionOk="0">
                  <a:moveTo>
                    <a:pt x="221" y="0"/>
                  </a:moveTo>
                  <a:cubicBezTo>
                    <a:pt x="148" y="0"/>
                    <a:pt x="74" y="49"/>
                    <a:pt x="1" y="49"/>
                  </a:cubicBezTo>
                  <a:lnTo>
                    <a:pt x="331" y="49"/>
                  </a:lnTo>
                  <a:cubicBezTo>
                    <a:pt x="295" y="12"/>
                    <a:pt x="258" y="0"/>
                    <a:pt x="2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6"/>
            <p:cNvSpPr/>
            <p:nvPr/>
          </p:nvSpPr>
          <p:spPr>
            <a:xfrm>
              <a:off x="5085874" y="2978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6"/>
            <p:cNvSpPr/>
            <p:nvPr/>
          </p:nvSpPr>
          <p:spPr>
            <a:xfrm>
              <a:off x="5267049" y="2978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6"/>
            <p:cNvSpPr/>
            <p:nvPr/>
          </p:nvSpPr>
          <p:spPr>
            <a:xfrm>
              <a:off x="5227099" y="2978300"/>
              <a:ext cx="2775" cy="25"/>
            </a:xfrm>
            <a:custGeom>
              <a:avLst/>
              <a:gdLst/>
              <a:ahLst/>
              <a:cxnLst/>
              <a:rect l="l" t="t" r="r" b="b"/>
              <a:pathLst>
                <a:path w="111" h="1" extrusionOk="0">
                  <a:moveTo>
                    <a:pt x="11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6"/>
            <p:cNvSpPr/>
            <p:nvPr/>
          </p:nvSpPr>
          <p:spPr>
            <a:xfrm>
              <a:off x="4997024" y="2978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6"/>
            <p:cNvSpPr/>
            <p:nvPr/>
          </p:nvSpPr>
          <p:spPr>
            <a:xfrm>
              <a:off x="3339524" y="2957875"/>
              <a:ext cx="2670825" cy="26650"/>
            </a:xfrm>
            <a:custGeom>
              <a:avLst/>
              <a:gdLst/>
              <a:ahLst/>
              <a:cxnLst/>
              <a:rect l="l" t="t" r="r" b="b"/>
              <a:pathLst>
                <a:path w="106833" h="1066" extrusionOk="0">
                  <a:moveTo>
                    <a:pt x="31858" y="18"/>
                  </a:moveTo>
                  <a:cubicBezTo>
                    <a:pt x="31875" y="18"/>
                    <a:pt x="31891" y="18"/>
                    <a:pt x="31907" y="18"/>
                  </a:cubicBezTo>
                  <a:lnTo>
                    <a:pt x="31907" y="18"/>
                  </a:lnTo>
                  <a:cubicBezTo>
                    <a:pt x="31927" y="18"/>
                    <a:pt x="31947" y="18"/>
                    <a:pt x="31968" y="18"/>
                  </a:cubicBezTo>
                  <a:close/>
                  <a:moveTo>
                    <a:pt x="65033" y="18"/>
                  </a:moveTo>
                  <a:cubicBezTo>
                    <a:pt x="65014" y="18"/>
                    <a:pt x="65012" y="21"/>
                    <a:pt x="65024" y="27"/>
                  </a:cubicBezTo>
                  <a:lnTo>
                    <a:pt x="65024" y="27"/>
                  </a:lnTo>
                  <a:cubicBezTo>
                    <a:pt x="65027" y="24"/>
                    <a:pt x="65030" y="21"/>
                    <a:pt x="65033" y="18"/>
                  </a:cubicBezTo>
                  <a:close/>
                  <a:moveTo>
                    <a:pt x="51146" y="18"/>
                  </a:moveTo>
                  <a:cubicBezTo>
                    <a:pt x="51114" y="18"/>
                    <a:pt x="51101" y="27"/>
                    <a:pt x="51095" y="40"/>
                  </a:cubicBezTo>
                  <a:lnTo>
                    <a:pt x="51095" y="40"/>
                  </a:lnTo>
                  <a:cubicBezTo>
                    <a:pt x="51112" y="34"/>
                    <a:pt x="51129" y="26"/>
                    <a:pt x="51146" y="18"/>
                  </a:cubicBezTo>
                  <a:close/>
                  <a:moveTo>
                    <a:pt x="20946" y="18"/>
                  </a:moveTo>
                  <a:lnTo>
                    <a:pt x="20946" y="18"/>
                  </a:lnTo>
                  <a:cubicBezTo>
                    <a:pt x="20935" y="29"/>
                    <a:pt x="20929" y="38"/>
                    <a:pt x="20927" y="47"/>
                  </a:cubicBezTo>
                  <a:lnTo>
                    <a:pt x="20927" y="47"/>
                  </a:lnTo>
                  <a:cubicBezTo>
                    <a:pt x="20939" y="40"/>
                    <a:pt x="20946" y="30"/>
                    <a:pt x="20946" y="18"/>
                  </a:cubicBezTo>
                  <a:close/>
                  <a:moveTo>
                    <a:pt x="74236" y="128"/>
                  </a:moveTo>
                  <a:cubicBezTo>
                    <a:pt x="74241" y="130"/>
                    <a:pt x="74246" y="132"/>
                    <a:pt x="74252" y="133"/>
                  </a:cubicBezTo>
                  <a:lnTo>
                    <a:pt x="74252" y="133"/>
                  </a:lnTo>
                  <a:cubicBezTo>
                    <a:pt x="74313" y="128"/>
                    <a:pt x="74378" y="128"/>
                    <a:pt x="74457" y="128"/>
                  </a:cubicBezTo>
                  <a:close/>
                  <a:moveTo>
                    <a:pt x="89033" y="238"/>
                  </a:moveTo>
                  <a:cubicBezTo>
                    <a:pt x="89033" y="240"/>
                    <a:pt x="89033" y="242"/>
                    <a:pt x="89033" y="243"/>
                  </a:cubicBezTo>
                  <a:lnTo>
                    <a:pt x="89033" y="243"/>
                  </a:lnTo>
                  <a:cubicBezTo>
                    <a:pt x="89086" y="238"/>
                    <a:pt x="89165" y="238"/>
                    <a:pt x="89281" y="238"/>
                  </a:cubicBezTo>
                  <a:close/>
                  <a:moveTo>
                    <a:pt x="60" y="238"/>
                  </a:moveTo>
                  <a:cubicBezTo>
                    <a:pt x="60" y="238"/>
                    <a:pt x="91" y="277"/>
                    <a:pt x="173" y="293"/>
                  </a:cubicBezTo>
                  <a:lnTo>
                    <a:pt x="173" y="293"/>
                  </a:lnTo>
                  <a:cubicBezTo>
                    <a:pt x="151" y="278"/>
                    <a:pt x="115" y="260"/>
                    <a:pt x="60" y="238"/>
                  </a:cubicBezTo>
                  <a:close/>
                  <a:moveTo>
                    <a:pt x="88454" y="238"/>
                  </a:moveTo>
                  <a:cubicBezTo>
                    <a:pt x="88596" y="238"/>
                    <a:pt x="88621" y="284"/>
                    <a:pt x="88678" y="322"/>
                  </a:cubicBezTo>
                  <a:lnTo>
                    <a:pt x="88678" y="322"/>
                  </a:lnTo>
                  <a:cubicBezTo>
                    <a:pt x="88694" y="302"/>
                    <a:pt x="88702" y="275"/>
                    <a:pt x="88702" y="238"/>
                  </a:cubicBezTo>
                  <a:close/>
                  <a:moveTo>
                    <a:pt x="70907" y="742"/>
                  </a:moveTo>
                  <a:lnTo>
                    <a:pt x="70907" y="742"/>
                  </a:lnTo>
                  <a:cubicBezTo>
                    <a:pt x="70911" y="752"/>
                    <a:pt x="70916" y="756"/>
                    <a:pt x="70918" y="756"/>
                  </a:cubicBezTo>
                  <a:cubicBezTo>
                    <a:pt x="70921" y="756"/>
                    <a:pt x="70920" y="750"/>
                    <a:pt x="70907" y="742"/>
                  </a:cubicBezTo>
                  <a:close/>
                  <a:moveTo>
                    <a:pt x="8804" y="788"/>
                  </a:moveTo>
                  <a:cubicBezTo>
                    <a:pt x="8722" y="796"/>
                    <a:pt x="8637" y="805"/>
                    <a:pt x="8547" y="817"/>
                  </a:cubicBezTo>
                  <a:cubicBezTo>
                    <a:pt x="8635" y="817"/>
                    <a:pt x="8756" y="817"/>
                    <a:pt x="8804" y="788"/>
                  </a:cubicBezTo>
                  <a:close/>
                  <a:moveTo>
                    <a:pt x="96610" y="707"/>
                  </a:moveTo>
                  <a:cubicBezTo>
                    <a:pt x="96390" y="707"/>
                    <a:pt x="96279" y="707"/>
                    <a:pt x="96032" y="817"/>
                  </a:cubicBezTo>
                  <a:cubicBezTo>
                    <a:pt x="96500" y="817"/>
                    <a:pt x="96169" y="817"/>
                    <a:pt x="96610" y="707"/>
                  </a:cubicBezTo>
                  <a:close/>
                  <a:moveTo>
                    <a:pt x="96747" y="809"/>
                  </a:moveTo>
                  <a:cubicBezTo>
                    <a:pt x="96766" y="817"/>
                    <a:pt x="96800" y="817"/>
                    <a:pt x="96858" y="817"/>
                  </a:cubicBezTo>
                  <a:lnTo>
                    <a:pt x="97079" y="817"/>
                  </a:lnTo>
                  <a:cubicBezTo>
                    <a:pt x="96927" y="817"/>
                    <a:pt x="96820" y="817"/>
                    <a:pt x="96747" y="809"/>
                  </a:cubicBezTo>
                  <a:close/>
                  <a:moveTo>
                    <a:pt x="104897" y="817"/>
                  </a:moveTo>
                  <a:cubicBezTo>
                    <a:pt x="104890" y="817"/>
                    <a:pt x="104883" y="817"/>
                    <a:pt x="104876" y="817"/>
                  </a:cubicBezTo>
                  <a:cubicBezTo>
                    <a:pt x="104883" y="817"/>
                    <a:pt x="104890" y="817"/>
                    <a:pt x="104897" y="817"/>
                  </a:cubicBezTo>
                  <a:close/>
                  <a:moveTo>
                    <a:pt x="75256" y="817"/>
                  </a:moveTo>
                  <a:cubicBezTo>
                    <a:pt x="75035" y="817"/>
                    <a:pt x="74962" y="866"/>
                    <a:pt x="74798" y="866"/>
                  </a:cubicBezTo>
                  <a:cubicBezTo>
                    <a:pt x="74717" y="866"/>
                    <a:pt x="74613" y="854"/>
                    <a:pt x="74457" y="817"/>
                  </a:cubicBezTo>
                  <a:close/>
                  <a:moveTo>
                    <a:pt x="13967" y="919"/>
                  </a:moveTo>
                  <a:cubicBezTo>
                    <a:pt x="13960" y="922"/>
                    <a:pt x="13954" y="924"/>
                    <a:pt x="13947" y="927"/>
                  </a:cubicBezTo>
                  <a:lnTo>
                    <a:pt x="14058" y="927"/>
                  </a:lnTo>
                  <a:cubicBezTo>
                    <a:pt x="14027" y="924"/>
                    <a:pt x="13997" y="922"/>
                    <a:pt x="13967" y="919"/>
                  </a:cubicBezTo>
                  <a:close/>
                  <a:moveTo>
                    <a:pt x="14636" y="817"/>
                  </a:moveTo>
                  <a:lnTo>
                    <a:pt x="14636" y="817"/>
                  </a:lnTo>
                  <a:cubicBezTo>
                    <a:pt x="14636" y="817"/>
                    <a:pt x="14416" y="927"/>
                    <a:pt x="14884" y="927"/>
                  </a:cubicBezTo>
                  <a:cubicBezTo>
                    <a:pt x="14747" y="927"/>
                    <a:pt x="14636" y="817"/>
                    <a:pt x="14636" y="817"/>
                  </a:cubicBezTo>
                  <a:close/>
                  <a:moveTo>
                    <a:pt x="63541" y="878"/>
                  </a:moveTo>
                  <a:cubicBezTo>
                    <a:pt x="63459" y="878"/>
                    <a:pt x="63361" y="927"/>
                    <a:pt x="63214" y="927"/>
                  </a:cubicBezTo>
                  <a:lnTo>
                    <a:pt x="63655" y="927"/>
                  </a:lnTo>
                  <a:cubicBezTo>
                    <a:pt x="63619" y="891"/>
                    <a:pt x="63582" y="878"/>
                    <a:pt x="63541" y="878"/>
                  </a:cubicBezTo>
                  <a:close/>
                  <a:moveTo>
                    <a:pt x="14614" y="0"/>
                  </a:moveTo>
                  <a:cubicBezTo>
                    <a:pt x="9717" y="0"/>
                    <a:pt x="3141" y="40"/>
                    <a:pt x="859" y="238"/>
                  </a:cubicBezTo>
                  <a:lnTo>
                    <a:pt x="529" y="238"/>
                  </a:lnTo>
                  <a:cubicBezTo>
                    <a:pt x="409" y="284"/>
                    <a:pt x="317" y="300"/>
                    <a:pt x="248" y="300"/>
                  </a:cubicBezTo>
                  <a:cubicBezTo>
                    <a:pt x="219" y="300"/>
                    <a:pt x="194" y="297"/>
                    <a:pt x="173" y="293"/>
                  </a:cubicBezTo>
                  <a:lnTo>
                    <a:pt x="173" y="293"/>
                  </a:lnTo>
                  <a:cubicBezTo>
                    <a:pt x="293" y="376"/>
                    <a:pt x="1" y="376"/>
                    <a:pt x="281" y="376"/>
                  </a:cubicBezTo>
                  <a:lnTo>
                    <a:pt x="60" y="376"/>
                  </a:lnTo>
                  <a:cubicBezTo>
                    <a:pt x="60" y="431"/>
                    <a:pt x="150" y="431"/>
                    <a:pt x="222" y="431"/>
                  </a:cubicBezTo>
                  <a:cubicBezTo>
                    <a:pt x="294" y="431"/>
                    <a:pt x="349" y="431"/>
                    <a:pt x="281" y="486"/>
                  </a:cubicBezTo>
                  <a:lnTo>
                    <a:pt x="418" y="376"/>
                  </a:lnTo>
                  <a:lnTo>
                    <a:pt x="1548" y="376"/>
                  </a:lnTo>
                  <a:lnTo>
                    <a:pt x="1798" y="453"/>
                  </a:lnTo>
                  <a:lnTo>
                    <a:pt x="1798" y="453"/>
                  </a:lnTo>
                  <a:cubicBezTo>
                    <a:pt x="1742" y="442"/>
                    <a:pt x="1682" y="437"/>
                    <a:pt x="1626" y="437"/>
                  </a:cubicBezTo>
                  <a:cubicBezTo>
                    <a:pt x="1438" y="437"/>
                    <a:pt x="1291" y="486"/>
                    <a:pt x="1438" y="486"/>
                  </a:cubicBezTo>
                  <a:lnTo>
                    <a:pt x="3174" y="486"/>
                  </a:lnTo>
                  <a:cubicBezTo>
                    <a:pt x="2816" y="486"/>
                    <a:pt x="3174" y="486"/>
                    <a:pt x="3174" y="597"/>
                  </a:cubicBezTo>
                  <a:lnTo>
                    <a:pt x="4662" y="597"/>
                  </a:lnTo>
                  <a:cubicBezTo>
                    <a:pt x="5047" y="597"/>
                    <a:pt x="5017" y="548"/>
                    <a:pt x="5092" y="548"/>
                  </a:cubicBezTo>
                  <a:cubicBezTo>
                    <a:pt x="5130" y="548"/>
                    <a:pt x="5194" y="560"/>
                    <a:pt x="5351" y="597"/>
                  </a:cubicBezTo>
                  <a:lnTo>
                    <a:pt x="5461" y="597"/>
                  </a:lnTo>
                  <a:cubicBezTo>
                    <a:pt x="6563" y="597"/>
                    <a:pt x="7224" y="738"/>
                    <a:pt x="8094" y="738"/>
                  </a:cubicBezTo>
                  <a:cubicBezTo>
                    <a:pt x="8311" y="738"/>
                    <a:pt x="8541" y="729"/>
                    <a:pt x="8795" y="707"/>
                  </a:cubicBezTo>
                  <a:lnTo>
                    <a:pt x="8795" y="707"/>
                  </a:lnTo>
                  <a:cubicBezTo>
                    <a:pt x="8835" y="747"/>
                    <a:pt x="8831" y="772"/>
                    <a:pt x="8804" y="788"/>
                  </a:cubicBezTo>
                  <a:lnTo>
                    <a:pt x="8804" y="788"/>
                  </a:lnTo>
                  <a:cubicBezTo>
                    <a:pt x="8972" y="774"/>
                    <a:pt x="9125" y="768"/>
                    <a:pt x="9268" y="768"/>
                  </a:cubicBezTo>
                  <a:cubicBezTo>
                    <a:pt x="9695" y="768"/>
                    <a:pt x="10044" y="817"/>
                    <a:pt x="10503" y="817"/>
                  </a:cubicBezTo>
                  <a:cubicBezTo>
                    <a:pt x="11082" y="872"/>
                    <a:pt x="11688" y="872"/>
                    <a:pt x="12291" y="872"/>
                  </a:cubicBezTo>
                  <a:cubicBezTo>
                    <a:pt x="12861" y="872"/>
                    <a:pt x="13429" y="872"/>
                    <a:pt x="13967" y="919"/>
                  </a:cubicBezTo>
                  <a:lnTo>
                    <a:pt x="13967" y="919"/>
                  </a:lnTo>
                  <a:cubicBezTo>
                    <a:pt x="14207" y="817"/>
                    <a:pt x="14422" y="817"/>
                    <a:pt x="14636" y="817"/>
                  </a:cubicBezTo>
                  <a:cubicBezTo>
                    <a:pt x="14636" y="817"/>
                    <a:pt x="14636" y="817"/>
                    <a:pt x="14636" y="817"/>
                  </a:cubicBezTo>
                  <a:lnTo>
                    <a:pt x="14636" y="817"/>
                  </a:lnTo>
                  <a:cubicBezTo>
                    <a:pt x="15683" y="927"/>
                    <a:pt x="17860" y="927"/>
                    <a:pt x="19569" y="927"/>
                  </a:cubicBezTo>
                  <a:lnTo>
                    <a:pt x="26705" y="927"/>
                  </a:lnTo>
                  <a:cubicBezTo>
                    <a:pt x="26935" y="973"/>
                    <a:pt x="27152" y="988"/>
                    <a:pt x="27365" y="988"/>
                  </a:cubicBezTo>
                  <a:cubicBezTo>
                    <a:pt x="27792" y="988"/>
                    <a:pt x="28202" y="927"/>
                    <a:pt x="28661" y="927"/>
                  </a:cubicBezTo>
                  <a:cubicBezTo>
                    <a:pt x="29580" y="927"/>
                    <a:pt x="30388" y="988"/>
                    <a:pt x="31201" y="988"/>
                  </a:cubicBezTo>
                  <a:cubicBezTo>
                    <a:pt x="31607" y="988"/>
                    <a:pt x="32014" y="973"/>
                    <a:pt x="32436" y="927"/>
                  </a:cubicBezTo>
                  <a:lnTo>
                    <a:pt x="45993" y="927"/>
                  </a:lnTo>
                  <a:cubicBezTo>
                    <a:pt x="46067" y="927"/>
                    <a:pt x="46189" y="878"/>
                    <a:pt x="46262" y="878"/>
                  </a:cubicBezTo>
                  <a:cubicBezTo>
                    <a:pt x="46299" y="878"/>
                    <a:pt x="46324" y="891"/>
                    <a:pt x="46324" y="927"/>
                  </a:cubicBezTo>
                  <a:lnTo>
                    <a:pt x="46572" y="927"/>
                  </a:lnTo>
                  <a:cubicBezTo>
                    <a:pt x="47104" y="927"/>
                    <a:pt x="47539" y="988"/>
                    <a:pt x="47974" y="988"/>
                  </a:cubicBezTo>
                  <a:cubicBezTo>
                    <a:pt x="48191" y="988"/>
                    <a:pt x="48409" y="973"/>
                    <a:pt x="48638" y="927"/>
                  </a:cubicBezTo>
                  <a:lnTo>
                    <a:pt x="49658" y="927"/>
                  </a:lnTo>
                  <a:cubicBezTo>
                    <a:pt x="49731" y="973"/>
                    <a:pt x="49845" y="988"/>
                    <a:pt x="49955" y="988"/>
                  </a:cubicBezTo>
                  <a:cubicBezTo>
                    <a:pt x="50175" y="988"/>
                    <a:pt x="50383" y="927"/>
                    <a:pt x="50236" y="927"/>
                  </a:cubicBezTo>
                  <a:lnTo>
                    <a:pt x="52083" y="927"/>
                  </a:lnTo>
                  <a:cubicBezTo>
                    <a:pt x="52523" y="927"/>
                    <a:pt x="52413" y="1065"/>
                    <a:pt x="52992" y="1065"/>
                  </a:cubicBezTo>
                  <a:cubicBezTo>
                    <a:pt x="54259" y="1065"/>
                    <a:pt x="55968" y="927"/>
                    <a:pt x="57345" y="927"/>
                  </a:cubicBezTo>
                  <a:lnTo>
                    <a:pt x="58971" y="927"/>
                  </a:lnTo>
                  <a:cubicBezTo>
                    <a:pt x="59081" y="927"/>
                    <a:pt x="59880" y="927"/>
                    <a:pt x="59302" y="1065"/>
                  </a:cubicBezTo>
                  <a:lnTo>
                    <a:pt x="60679" y="1065"/>
                  </a:lnTo>
                  <a:cubicBezTo>
                    <a:pt x="61038" y="1065"/>
                    <a:pt x="60900" y="927"/>
                    <a:pt x="61258" y="927"/>
                  </a:cubicBezTo>
                  <a:cubicBezTo>
                    <a:pt x="61258" y="927"/>
                    <a:pt x="61148" y="927"/>
                    <a:pt x="61148" y="1065"/>
                  </a:cubicBezTo>
                  <a:cubicBezTo>
                    <a:pt x="62167" y="1065"/>
                    <a:pt x="62278" y="927"/>
                    <a:pt x="63214" y="927"/>
                  </a:cubicBezTo>
                  <a:cubicBezTo>
                    <a:pt x="63214" y="817"/>
                    <a:pt x="63545" y="817"/>
                    <a:pt x="63545" y="817"/>
                  </a:cubicBezTo>
                  <a:lnTo>
                    <a:pt x="67237" y="817"/>
                  </a:lnTo>
                  <a:cubicBezTo>
                    <a:pt x="67311" y="854"/>
                    <a:pt x="67372" y="866"/>
                    <a:pt x="67425" y="866"/>
                  </a:cubicBezTo>
                  <a:cubicBezTo>
                    <a:pt x="67531" y="866"/>
                    <a:pt x="67605" y="817"/>
                    <a:pt x="67678" y="817"/>
                  </a:cubicBezTo>
                  <a:lnTo>
                    <a:pt x="67568" y="817"/>
                  </a:lnTo>
                  <a:cubicBezTo>
                    <a:pt x="67641" y="817"/>
                    <a:pt x="67776" y="768"/>
                    <a:pt x="67890" y="768"/>
                  </a:cubicBezTo>
                  <a:cubicBezTo>
                    <a:pt x="67948" y="768"/>
                    <a:pt x="68000" y="780"/>
                    <a:pt x="68036" y="817"/>
                  </a:cubicBezTo>
                  <a:lnTo>
                    <a:pt x="69855" y="817"/>
                  </a:lnTo>
                  <a:cubicBezTo>
                    <a:pt x="69682" y="817"/>
                    <a:pt x="69713" y="749"/>
                    <a:pt x="69681" y="720"/>
                  </a:cubicBezTo>
                  <a:lnTo>
                    <a:pt x="69681" y="720"/>
                  </a:lnTo>
                  <a:cubicBezTo>
                    <a:pt x="69781" y="747"/>
                    <a:pt x="69872" y="756"/>
                    <a:pt x="69961" y="756"/>
                  </a:cubicBezTo>
                  <a:cubicBezTo>
                    <a:pt x="70101" y="756"/>
                    <a:pt x="70238" y="733"/>
                    <a:pt x="70410" y="719"/>
                  </a:cubicBezTo>
                  <a:lnTo>
                    <a:pt x="70410" y="719"/>
                  </a:lnTo>
                  <a:cubicBezTo>
                    <a:pt x="70213" y="817"/>
                    <a:pt x="70200" y="817"/>
                    <a:pt x="69855" y="817"/>
                  </a:cubicBezTo>
                  <a:lnTo>
                    <a:pt x="70682" y="817"/>
                  </a:lnTo>
                  <a:cubicBezTo>
                    <a:pt x="70682" y="817"/>
                    <a:pt x="70434" y="707"/>
                    <a:pt x="70682" y="707"/>
                  </a:cubicBezTo>
                  <a:cubicBezTo>
                    <a:pt x="70823" y="707"/>
                    <a:pt x="70884" y="727"/>
                    <a:pt x="70907" y="742"/>
                  </a:cubicBezTo>
                  <a:lnTo>
                    <a:pt x="70907" y="742"/>
                  </a:lnTo>
                  <a:cubicBezTo>
                    <a:pt x="70904" y="734"/>
                    <a:pt x="70902" y="723"/>
                    <a:pt x="70902" y="707"/>
                  </a:cubicBezTo>
                  <a:lnTo>
                    <a:pt x="71370" y="707"/>
                  </a:lnTo>
                  <a:cubicBezTo>
                    <a:pt x="71591" y="707"/>
                    <a:pt x="72059" y="707"/>
                    <a:pt x="72170" y="817"/>
                  </a:cubicBezTo>
                  <a:lnTo>
                    <a:pt x="72748" y="817"/>
                  </a:lnTo>
                  <a:cubicBezTo>
                    <a:pt x="72932" y="780"/>
                    <a:pt x="72978" y="768"/>
                    <a:pt x="72983" y="768"/>
                  </a:cubicBezTo>
                  <a:lnTo>
                    <a:pt x="72983" y="768"/>
                  </a:lnTo>
                  <a:cubicBezTo>
                    <a:pt x="72993" y="768"/>
                    <a:pt x="72840" y="817"/>
                    <a:pt x="73299" y="817"/>
                  </a:cubicBezTo>
                  <a:lnTo>
                    <a:pt x="74126" y="817"/>
                  </a:lnTo>
                  <a:cubicBezTo>
                    <a:pt x="74236" y="817"/>
                    <a:pt x="74457" y="817"/>
                    <a:pt x="74457" y="927"/>
                  </a:cubicBezTo>
                  <a:cubicBezTo>
                    <a:pt x="74567" y="872"/>
                    <a:pt x="74739" y="872"/>
                    <a:pt x="74897" y="872"/>
                  </a:cubicBezTo>
                  <a:cubicBezTo>
                    <a:pt x="75056" y="872"/>
                    <a:pt x="75201" y="872"/>
                    <a:pt x="75256" y="817"/>
                  </a:cubicBezTo>
                  <a:lnTo>
                    <a:pt x="75504" y="817"/>
                  </a:lnTo>
                  <a:cubicBezTo>
                    <a:pt x="75944" y="817"/>
                    <a:pt x="76055" y="707"/>
                    <a:pt x="76523" y="707"/>
                  </a:cubicBezTo>
                  <a:cubicBezTo>
                    <a:pt x="76633" y="817"/>
                    <a:pt x="76303" y="817"/>
                    <a:pt x="76192" y="817"/>
                  </a:cubicBezTo>
                  <a:lnTo>
                    <a:pt x="77791" y="817"/>
                  </a:lnTo>
                  <a:cubicBezTo>
                    <a:pt x="78434" y="817"/>
                    <a:pt x="78573" y="721"/>
                    <a:pt x="78880" y="708"/>
                  </a:cubicBezTo>
                  <a:lnTo>
                    <a:pt x="78880" y="708"/>
                  </a:lnTo>
                  <a:cubicBezTo>
                    <a:pt x="79196" y="721"/>
                    <a:pt x="79381" y="817"/>
                    <a:pt x="79279" y="817"/>
                  </a:cubicBezTo>
                  <a:lnTo>
                    <a:pt x="79857" y="817"/>
                  </a:lnTo>
                  <a:cubicBezTo>
                    <a:pt x="79857" y="707"/>
                    <a:pt x="79637" y="707"/>
                    <a:pt x="79967" y="707"/>
                  </a:cubicBezTo>
                  <a:lnTo>
                    <a:pt x="80546" y="707"/>
                  </a:lnTo>
                  <a:cubicBezTo>
                    <a:pt x="80546" y="707"/>
                    <a:pt x="80656" y="817"/>
                    <a:pt x="80436" y="817"/>
                  </a:cubicBezTo>
                  <a:cubicBezTo>
                    <a:pt x="80546" y="817"/>
                    <a:pt x="80766" y="817"/>
                    <a:pt x="80877" y="707"/>
                  </a:cubicBezTo>
                  <a:lnTo>
                    <a:pt x="81345" y="707"/>
                  </a:lnTo>
                  <a:cubicBezTo>
                    <a:pt x="81382" y="744"/>
                    <a:pt x="81419" y="756"/>
                    <a:pt x="81456" y="756"/>
                  </a:cubicBezTo>
                  <a:cubicBezTo>
                    <a:pt x="81532" y="756"/>
                    <a:pt x="81611" y="707"/>
                    <a:pt x="81703" y="707"/>
                  </a:cubicBezTo>
                  <a:lnTo>
                    <a:pt x="83191" y="707"/>
                  </a:lnTo>
                  <a:cubicBezTo>
                    <a:pt x="83191" y="707"/>
                    <a:pt x="83301" y="817"/>
                    <a:pt x="83191" y="817"/>
                  </a:cubicBezTo>
                  <a:cubicBezTo>
                    <a:pt x="83412" y="817"/>
                    <a:pt x="83301" y="707"/>
                    <a:pt x="83522" y="707"/>
                  </a:cubicBezTo>
                  <a:cubicBezTo>
                    <a:pt x="83412" y="817"/>
                    <a:pt x="83990" y="817"/>
                    <a:pt x="83770" y="817"/>
                  </a:cubicBezTo>
                  <a:lnTo>
                    <a:pt x="84321" y="817"/>
                  </a:lnTo>
                  <a:cubicBezTo>
                    <a:pt x="85148" y="817"/>
                    <a:pt x="85258" y="707"/>
                    <a:pt x="85699" y="707"/>
                  </a:cubicBezTo>
                  <a:lnTo>
                    <a:pt x="86167" y="707"/>
                  </a:lnTo>
                  <a:cubicBezTo>
                    <a:pt x="86094" y="707"/>
                    <a:pt x="86277" y="756"/>
                    <a:pt x="86571" y="756"/>
                  </a:cubicBezTo>
                  <a:cubicBezTo>
                    <a:pt x="86718" y="756"/>
                    <a:pt x="86893" y="744"/>
                    <a:pt x="87076" y="707"/>
                  </a:cubicBezTo>
                  <a:lnTo>
                    <a:pt x="87903" y="707"/>
                  </a:lnTo>
                  <a:lnTo>
                    <a:pt x="88344" y="817"/>
                  </a:lnTo>
                  <a:lnTo>
                    <a:pt x="88123" y="707"/>
                  </a:lnTo>
                  <a:lnTo>
                    <a:pt x="91347" y="707"/>
                  </a:lnTo>
                  <a:cubicBezTo>
                    <a:pt x="91301" y="744"/>
                    <a:pt x="91323" y="756"/>
                    <a:pt x="91380" y="756"/>
                  </a:cubicBezTo>
                  <a:cubicBezTo>
                    <a:pt x="91494" y="756"/>
                    <a:pt x="91751" y="707"/>
                    <a:pt x="91898" y="707"/>
                  </a:cubicBezTo>
                  <a:lnTo>
                    <a:pt x="92945" y="707"/>
                  </a:lnTo>
                  <a:cubicBezTo>
                    <a:pt x="93056" y="707"/>
                    <a:pt x="93634" y="817"/>
                    <a:pt x="93965" y="817"/>
                  </a:cubicBezTo>
                  <a:lnTo>
                    <a:pt x="94213" y="707"/>
                  </a:lnTo>
                  <a:lnTo>
                    <a:pt x="95232" y="707"/>
                  </a:lnTo>
                  <a:cubicBezTo>
                    <a:pt x="95122" y="707"/>
                    <a:pt x="95811" y="707"/>
                    <a:pt x="95343" y="597"/>
                  </a:cubicBezTo>
                  <a:lnTo>
                    <a:pt x="95811" y="597"/>
                  </a:lnTo>
                  <a:lnTo>
                    <a:pt x="95811" y="707"/>
                  </a:lnTo>
                  <a:lnTo>
                    <a:pt x="96032" y="597"/>
                  </a:lnTo>
                  <a:lnTo>
                    <a:pt x="96500" y="597"/>
                  </a:lnTo>
                  <a:cubicBezTo>
                    <a:pt x="96390" y="597"/>
                    <a:pt x="96169" y="707"/>
                    <a:pt x="96610" y="707"/>
                  </a:cubicBezTo>
                  <a:cubicBezTo>
                    <a:pt x="96610" y="770"/>
                    <a:pt x="96647" y="797"/>
                    <a:pt x="96747" y="809"/>
                  </a:cubicBezTo>
                  <a:lnTo>
                    <a:pt x="96747" y="809"/>
                  </a:lnTo>
                  <a:cubicBezTo>
                    <a:pt x="96720" y="797"/>
                    <a:pt x="96720" y="770"/>
                    <a:pt x="96720" y="707"/>
                  </a:cubicBezTo>
                  <a:lnTo>
                    <a:pt x="97189" y="707"/>
                  </a:lnTo>
                  <a:cubicBezTo>
                    <a:pt x="96858" y="707"/>
                    <a:pt x="97878" y="707"/>
                    <a:pt x="97657" y="597"/>
                  </a:cubicBezTo>
                  <a:lnTo>
                    <a:pt x="97988" y="597"/>
                  </a:lnTo>
                  <a:cubicBezTo>
                    <a:pt x="97657" y="707"/>
                    <a:pt x="98236" y="707"/>
                    <a:pt x="98098" y="707"/>
                  </a:cubicBezTo>
                  <a:lnTo>
                    <a:pt x="99035" y="707"/>
                  </a:lnTo>
                  <a:cubicBezTo>
                    <a:pt x="98925" y="707"/>
                    <a:pt x="99035" y="817"/>
                    <a:pt x="98787" y="817"/>
                  </a:cubicBezTo>
                  <a:cubicBezTo>
                    <a:pt x="98925" y="817"/>
                    <a:pt x="99614" y="817"/>
                    <a:pt x="99366" y="707"/>
                  </a:cubicBezTo>
                  <a:lnTo>
                    <a:pt x="103499" y="707"/>
                  </a:lnTo>
                  <a:cubicBezTo>
                    <a:pt x="103444" y="652"/>
                    <a:pt x="103506" y="652"/>
                    <a:pt x="103595" y="652"/>
                  </a:cubicBezTo>
                  <a:cubicBezTo>
                    <a:pt x="103685" y="652"/>
                    <a:pt x="103802" y="652"/>
                    <a:pt x="103857" y="597"/>
                  </a:cubicBezTo>
                  <a:lnTo>
                    <a:pt x="103857" y="597"/>
                  </a:lnTo>
                  <a:cubicBezTo>
                    <a:pt x="103747" y="707"/>
                    <a:pt x="104436" y="707"/>
                    <a:pt x="103857" y="707"/>
                  </a:cubicBezTo>
                  <a:lnTo>
                    <a:pt x="104188" y="707"/>
                  </a:lnTo>
                  <a:cubicBezTo>
                    <a:pt x="104436" y="707"/>
                    <a:pt x="103609" y="707"/>
                    <a:pt x="103967" y="817"/>
                  </a:cubicBezTo>
                  <a:cubicBezTo>
                    <a:pt x="104298" y="817"/>
                    <a:pt x="104546" y="707"/>
                    <a:pt x="104987" y="707"/>
                  </a:cubicBezTo>
                  <a:cubicBezTo>
                    <a:pt x="104913" y="744"/>
                    <a:pt x="104916" y="756"/>
                    <a:pt x="104953" y="756"/>
                  </a:cubicBezTo>
                  <a:cubicBezTo>
                    <a:pt x="105026" y="756"/>
                    <a:pt x="105235" y="707"/>
                    <a:pt x="105235" y="707"/>
                  </a:cubicBezTo>
                  <a:lnTo>
                    <a:pt x="105235" y="707"/>
                  </a:lnTo>
                  <a:cubicBezTo>
                    <a:pt x="105131" y="810"/>
                    <a:pt x="105003" y="817"/>
                    <a:pt x="104897" y="817"/>
                  </a:cubicBezTo>
                  <a:lnTo>
                    <a:pt x="104897" y="817"/>
                  </a:lnTo>
                  <a:cubicBezTo>
                    <a:pt x="105666" y="815"/>
                    <a:pt x="105128" y="707"/>
                    <a:pt x="105565" y="707"/>
                  </a:cubicBezTo>
                  <a:lnTo>
                    <a:pt x="105923" y="707"/>
                  </a:lnTo>
                  <a:cubicBezTo>
                    <a:pt x="105850" y="707"/>
                    <a:pt x="105923" y="756"/>
                    <a:pt x="106079" y="756"/>
                  </a:cubicBezTo>
                  <a:cubicBezTo>
                    <a:pt x="106156" y="756"/>
                    <a:pt x="106254" y="744"/>
                    <a:pt x="106364" y="707"/>
                  </a:cubicBezTo>
                  <a:lnTo>
                    <a:pt x="106833" y="707"/>
                  </a:lnTo>
                  <a:cubicBezTo>
                    <a:pt x="106488" y="652"/>
                    <a:pt x="106371" y="652"/>
                    <a:pt x="106254" y="652"/>
                  </a:cubicBezTo>
                  <a:cubicBezTo>
                    <a:pt x="106137" y="652"/>
                    <a:pt x="106020" y="652"/>
                    <a:pt x="105675" y="597"/>
                  </a:cubicBezTo>
                  <a:cubicBezTo>
                    <a:pt x="105602" y="597"/>
                    <a:pt x="105627" y="646"/>
                    <a:pt x="105520" y="646"/>
                  </a:cubicBezTo>
                  <a:cubicBezTo>
                    <a:pt x="105467" y="646"/>
                    <a:pt x="105382" y="633"/>
                    <a:pt x="105235" y="597"/>
                  </a:cubicBezTo>
                  <a:lnTo>
                    <a:pt x="104298" y="597"/>
                  </a:lnTo>
                  <a:cubicBezTo>
                    <a:pt x="104546" y="597"/>
                    <a:pt x="104298" y="597"/>
                    <a:pt x="104656" y="486"/>
                  </a:cubicBezTo>
                  <a:cubicBezTo>
                    <a:pt x="104188" y="486"/>
                    <a:pt x="103967" y="597"/>
                    <a:pt x="103499" y="597"/>
                  </a:cubicBezTo>
                  <a:lnTo>
                    <a:pt x="102920" y="597"/>
                  </a:lnTo>
                  <a:cubicBezTo>
                    <a:pt x="102810" y="597"/>
                    <a:pt x="102700" y="597"/>
                    <a:pt x="102700" y="486"/>
                  </a:cubicBezTo>
                  <a:lnTo>
                    <a:pt x="99614" y="486"/>
                  </a:lnTo>
                  <a:cubicBezTo>
                    <a:pt x="100054" y="486"/>
                    <a:pt x="99035" y="486"/>
                    <a:pt x="99614" y="376"/>
                  </a:cubicBezTo>
                  <a:cubicBezTo>
                    <a:pt x="99255" y="376"/>
                    <a:pt x="99255" y="486"/>
                    <a:pt x="98925" y="486"/>
                  </a:cubicBezTo>
                  <a:cubicBezTo>
                    <a:pt x="98787" y="486"/>
                    <a:pt x="98787" y="376"/>
                    <a:pt x="99035" y="376"/>
                  </a:cubicBezTo>
                  <a:lnTo>
                    <a:pt x="96858" y="376"/>
                  </a:lnTo>
                  <a:cubicBezTo>
                    <a:pt x="96702" y="413"/>
                    <a:pt x="96650" y="425"/>
                    <a:pt x="96637" y="425"/>
                  </a:cubicBezTo>
                  <a:cubicBezTo>
                    <a:pt x="96610" y="425"/>
                    <a:pt x="96739" y="376"/>
                    <a:pt x="96500" y="376"/>
                  </a:cubicBezTo>
                  <a:lnTo>
                    <a:pt x="92036" y="376"/>
                  </a:lnTo>
                  <a:cubicBezTo>
                    <a:pt x="91880" y="330"/>
                    <a:pt x="91736" y="315"/>
                    <a:pt x="91597" y="315"/>
                  </a:cubicBezTo>
                  <a:cubicBezTo>
                    <a:pt x="91320" y="315"/>
                    <a:pt x="91063" y="376"/>
                    <a:pt x="90769" y="376"/>
                  </a:cubicBezTo>
                  <a:lnTo>
                    <a:pt x="90658" y="376"/>
                  </a:lnTo>
                  <a:cubicBezTo>
                    <a:pt x="90521" y="376"/>
                    <a:pt x="90658" y="376"/>
                    <a:pt x="90658" y="238"/>
                  </a:cubicBezTo>
                  <a:lnTo>
                    <a:pt x="89722" y="238"/>
                  </a:lnTo>
                  <a:lnTo>
                    <a:pt x="89970" y="376"/>
                  </a:lnTo>
                  <a:lnTo>
                    <a:pt x="89391" y="376"/>
                  </a:lnTo>
                  <a:cubicBezTo>
                    <a:pt x="89556" y="307"/>
                    <a:pt x="89467" y="307"/>
                    <a:pt x="89336" y="307"/>
                  </a:cubicBezTo>
                  <a:cubicBezTo>
                    <a:pt x="89208" y="307"/>
                    <a:pt x="89041" y="307"/>
                    <a:pt x="89033" y="243"/>
                  </a:cubicBezTo>
                  <a:lnTo>
                    <a:pt x="89033" y="243"/>
                  </a:lnTo>
                  <a:cubicBezTo>
                    <a:pt x="88923" y="253"/>
                    <a:pt x="88923" y="283"/>
                    <a:pt x="88923" y="376"/>
                  </a:cubicBezTo>
                  <a:cubicBezTo>
                    <a:pt x="88781" y="376"/>
                    <a:pt x="88720" y="351"/>
                    <a:pt x="88678" y="322"/>
                  </a:cubicBezTo>
                  <a:lnTo>
                    <a:pt x="88678" y="322"/>
                  </a:lnTo>
                  <a:cubicBezTo>
                    <a:pt x="88633" y="376"/>
                    <a:pt x="88525" y="376"/>
                    <a:pt x="88344" y="376"/>
                  </a:cubicBezTo>
                  <a:cubicBezTo>
                    <a:pt x="88197" y="376"/>
                    <a:pt x="87940" y="315"/>
                    <a:pt x="87752" y="315"/>
                  </a:cubicBezTo>
                  <a:cubicBezTo>
                    <a:pt x="87658" y="315"/>
                    <a:pt x="87582" y="330"/>
                    <a:pt x="87545" y="376"/>
                  </a:cubicBezTo>
                  <a:cubicBezTo>
                    <a:pt x="87435" y="376"/>
                    <a:pt x="87435" y="238"/>
                    <a:pt x="87545" y="238"/>
                  </a:cubicBezTo>
                  <a:lnTo>
                    <a:pt x="83301" y="238"/>
                  </a:lnTo>
                  <a:cubicBezTo>
                    <a:pt x="83191" y="183"/>
                    <a:pt x="83074" y="183"/>
                    <a:pt x="82943" y="183"/>
                  </a:cubicBezTo>
                  <a:cubicBezTo>
                    <a:pt x="82812" y="183"/>
                    <a:pt x="82668" y="183"/>
                    <a:pt x="82502" y="128"/>
                  </a:cubicBezTo>
                  <a:lnTo>
                    <a:pt x="82502" y="238"/>
                  </a:lnTo>
                  <a:cubicBezTo>
                    <a:pt x="81970" y="238"/>
                    <a:pt x="81327" y="189"/>
                    <a:pt x="80688" y="189"/>
                  </a:cubicBezTo>
                  <a:cubicBezTo>
                    <a:pt x="80368" y="189"/>
                    <a:pt x="80050" y="202"/>
                    <a:pt x="79747" y="238"/>
                  </a:cubicBezTo>
                  <a:lnTo>
                    <a:pt x="79747" y="128"/>
                  </a:lnTo>
                  <a:lnTo>
                    <a:pt x="79279" y="238"/>
                  </a:lnTo>
                  <a:cubicBezTo>
                    <a:pt x="79058" y="128"/>
                    <a:pt x="79389" y="128"/>
                    <a:pt x="79389" y="128"/>
                  </a:cubicBezTo>
                  <a:cubicBezTo>
                    <a:pt x="78948" y="128"/>
                    <a:pt x="79168" y="238"/>
                    <a:pt x="78700" y="238"/>
                  </a:cubicBezTo>
                  <a:cubicBezTo>
                    <a:pt x="78479" y="238"/>
                    <a:pt x="78810" y="238"/>
                    <a:pt x="78948" y="128"/>
                  </a:cubicBezTo>
                  <a:lnTo>
                    <a:pt x="78948" y="128"/>
                  </a:lnTo>
                  <a:cubicBezTo>
                    <a:pt x="78479" y="238"/>
                    <a:pt x="77791" y="238"/>
                    <a:pt x="77432" y="238"/>
                  </a:cubicBezTo>
                  <a:lnTo>
                    <a:pt x="76523" y="238"/>
                  </a:lnTo>
                  <a:cubicBezTo>
                    <a:pt x="76468" y="183"/>
                    <a:pt x="76385" y="156"/>
                    <a:pt x="76299" y="156"/>
                  </a:cubicBezTo>
                  <a:cubicBezTo>
                    <a:pt x="76213" y="156"/>
                    <a:pt x="76124" y="183"/>
                    <a:pt x="76055" y="238"/>
                  </a:cubicBezTo>
                  <a:lnTo>
                    <a:pt x="76192" y="128"/>
                  </a:lnTo>
                  <a:lnTo>
                    <a:pt x="75145" y="128"/>
                  </a:lnTo>
                  <a:cubicBezTo>
                    <a:pt x="75072" y="128"/>
                    <a:pt x="74839" y="177"/>
                    <a:pt x="74594" y="177"/>
                  </a:cubicBezTo>
                  <a:cubicBezTo>
                    <a:pt x="74478" y="177"/>
                    <a:pt x="74358" y="166"/>
                    <a:pt x="74252" y="133"/>
                  </a:cubicBezTo>
                  <a:lnTo>
                    <a:pt x="74252" y="133"/>
                  </a:lnTo>
                  <a:cubicBezTo>
                    <a:pt x="74140" y="142"/>
                    <a:pt x="74038" y="167"/>
                    <a:pt x="73878" y="238"/>
                  </a:cubicBezTo>
                  <a:lnTo>
                    <a:pt x="73988" y="128"/>
                  </a:lnTo>
                  <a:lnTo>
                    <a:pt x="73079" y="238"/>
                  </a:lnTo>
                  <a:cubicBezTo>
                    <a:pt x="73024" y="183"/>
                    <a:pt x="72824" y="183"/>
                    <a:pt x="72652" y="183"/>
                  </a:cubicBezTo>
                  <a:cubicBezTo>
                    <a:pt x="72480" y="183"/>
                    <a:pt x="72335" y="183"/>
                    <a:pt x="72390" y="128"/>
                  </a:cubicBezTo>
                  <a:cubicBezTo>
                    <a:pt x="72059" y="128"/>
                    <a:pt x="72610" y="238"/>
                    <a:pt x="72280" y="238"/>
                  </a:cubicBezTo>
                  <a:cubicBezTo>
                    <a:pt x="72225" y="183"/>
                    <a:pt x="72135" y="183"/>
                    <a:pt x="72059" y="183"/>
                  </a:cubicBezTo>
                  <a:cubicBezTo>
                    <a:pt x="71984" y="183"/>
                    <a:pt x="71922" y="183"/>
                    <a:pt x="71922" y="128"/>
                  </a:cubicBezTo>
                  <a:lnTo>
                    <a:pt x="71811" y="128"/>
                  </a:lnTo>
                  <a:cubicBezTo>
                    <a:pt x="71591" y="128"/>
                    <a:pt x="71481" y="128"/>
                    <a:pt x="71481" y="238"/>
                  </a:cubicBezTo>
                  <a:cubicBezTo>
                    <a:pt x="71357" y="183"/>
                    <a:pt x="71212" y="183"/>
                    <a:pt x="71085" y="183"/>
                  </a:cubicBezTo>
                  <a:cubicBezTo>
                    <a:pt x="70957" y="183"/>
                    <a:pt x="70847" y="183"/>
                    <a:pt x="70792" y="128"/>
                  </a:cubicBezTo>
                  <a:lnTo>
                    <a:pt x="70902" y="128"/>
                  </a:lnTo>
                  <a:cubicBezTo>
                    <a:pt x="70443" y="128"/>
                    <a:pt x="70131" y="79"/>
                    <a:pt x="69843" y="79"/>
                  </a:cubicBezTo>
                  <a:cubicBezTo>
                    <a:pt x="69699" y="79"/>
                    <a:pt x="69561" y="91"/>
                    <a:pt x="69414" y="128"/>
                  </a:cubicBezTo>
                  <a:lnTo>
                    <a:pt x="65722" y="128"/>
                  </a:lnTo>
                  <a:cubicBezTo>
                    <a:pt x="65448" y="128"/>
                    <a:pt x="65079" y="52"/>
                    <a:pt x="65024" y="27"/>
                  </a:cubicBezTo>
                  <a:lnTo>
                    <a:pt x="65024" y="27"/>
                  </a:lnTo>
                  <a:cubicBezTo>
                    <a:pt x="64905" y="128"/>
                    <a:pt x="64592" y="128"/>
                    <a:pt x="64592" y="128"/>
                  </a:cubicBezTo>
                  <a:lnTo>
                    <a:pt x="62966" y="128"/>
                  </a:lnTo>
                  <a:cubicBezTo>
                    <a:pt x="62673" y="128"/>
                    <a:pt x="62526" y="79"/>
                    <a:pt x="62354" y="79"/>
                  </a:cubicBezTo>
                  <a:cubicBezTo>
                    <a:pt x="62268" y="79"/>
                    <a:pt x="62177" y="91"/>
                    <a:pt x="62057" y="128"/>
                  </a:cubicBezTo>
                  <a:lnTo>
                    <a:pt x="59991" y="128"/>
                  </a:lnTo>
                  <a:cubicBezTo>
                    <a:pt x="59991" y="91"/>
                    <a:pt x="59978" y="79"/>
                    <a:pt x="59949" y="79"/>
                  </a:cubicBezTo>
                  <a:cubicBezTo>
                    <a:pt x="59893" y="79"/>
                    <a:pt x="59776" y="123"/>
                    <a:pt x="59563" y="128"/>
                  </a:cubicBezTo>
                  <a:lnTo>
                    <a:pt x="59563" y="128"/>
                  </a:lnTo>
                  <a:cubicBezTo>
                    <a:pt x="58763" y="120"/>
                    <a:pt x="57893" y="18"/>
                    <a:pt x="57125" y="18"/>
                  </a:cubicBezTo>
                  <a:lnTo>
                    <a:pt x="54149" y="18"/>
                  </a:lnTo>
                  <a:cubicBezTo>
                    <a:pt x="53901" y="18"/>
                    <a:pt x="53460" y="128"/>
                    <a:pt x="53102" y="128"/>
                  </a:cubicBezTo>
                  <a:lnTo>
                    <a:pt x="51035" y="128"/>
                  </a:lnTo>
                  <a:cubicBezTo>
                    <a:pt x="51114" y="128"/>
                    <a:pt x="51080" y="72"/>
                    <a:pt x="51095" y="40"/>
                  </a:cubicBezTo>
                  <a:lnTo>
                    <a:pt x="51095" y="40"/>
                  </a:lnTo>
                  <a:cubicBezTo>
                    <a:pt x="51039" y="60"/>
                    <a:pt x="50983" y="67"/>
                    <a:pt x="50928" y="67"/>
                  </a:cubicBezTo>
                  <a:cubicBezTo>
                    <a:pt x="50787" y="67"/>
                    <a:pt x="50659" y="18"/>
                    <a:pt x="50567" y="18"/>
                  </a:cubicBezTo>
                  <a:lnTo>
                    <a:pt x="50815" y="128"/>
                  </a:lnTo>
                  <a:cubicBezTo>
                    <a:pt x="50567" y="128"/>
                    <a:pt x="50236" y="128"/>
                    <a:pt x="50126" y="18"/>
                  </a:cubicBezTo>
                  <a:lnTo>
                    <a:pt x="49768" y="128"/>
                  </a:lnTo>
                  <a:lnTo>
                    <a:pt x="49658" y="128"/>
                  </a:lnTo>
                  <a:lnTo>
                    <a:pt x="49548" y="18"/>
                  </a:lnTo>
                  <a:cubicBezTo>
                    <a:pt x="49437" y="18"/>
                    <a:pt x="49079" y="128"/>
                    <a:pt x="48859" y="128"/>
                  </a:cubicBezTo>
                  <a:lnTo>
                    <a:pt x="47261" y="128"/>
                  </a:lnTo>
                  <a:cubicBezTo>
                    <a:pt x="47481" y="128"/>
                    <a:pt x="47371" y="128"/>
                    <a:pt x="47261" y="18"/>
                  </a:cubicBezTo>
                  <a:lnTo>
                    <a:pt x="47261" y="18"/>
                  </a:lnTo>
                  <a:cubicBezTo>
                    <a:pt x="47013" y="128"/>
                    <a:pt x="47371" y="128"/>
                    <a:pt x="47261" y="128"/>
                  </a:cubicBezTo>
                  <a:lnTo>
                    <a:pt x="46682" y="128"/>
                  </a:lnTo>
                  <a:cubicBezTo>
                    <a:pt x="46324" y="128"/>
                    <a:pt x="46213" y="18"/>
                    <a:pt x="45993" y="18"/>
                  </a:cubicBezTo>
                  <a:cubicBezTo>
                    <a:pt x="45869" y="73"/>
                    <a:pt x="45752" y="73"/>
                    <a:pt x="45680" y="73"/>
                  </a:cubicBezTo>
                  <a:cubicBezTo>
                    <a:pt x="45607" y="73"/>
                    <a:pt x="45580" y="73"/>
                    <a:pt x="45635" y="128"/>
                  </a:cubicBezTo>
                  <a:lnTo>
                    <a:pt x="45414" y="128"/>
                  </a:lnTo>
                  <a:cubicBezTo>
                    <a:pt x="45194" y="128"/>
                    <a:pt x="44726" y="128"/>
                    <a:pt x="44615" y="18"/>
                  </a:cubicBezTo>
                  <a:cubicBezTo>
                    <a:pt x="44560" y="73"/>
                    <a:pt x="44326" y="73"/>
                    <a:pt x="44092" y="73"/>
                  </a:cubicBezTo>
                  <a:cubicBezTo>
                    <a:pt x="43858" y="73"/>
                    <a:pt x="43623" y="73"/>
                    <a:pt x="43568" y="128"/>
                  </a:cubicBezTo>
                  <a:lnTo>
                    <a:pt x="43348" y="18"/>
                  </a:lnTo>
                  <a:cubicBezTo>
                    <a:pt x="43348" y="128"/>
                    <a:pt x="43238" y="128"/>
                    <a:pt x="42990" y="128"/>
                  </a:cubicBezTo>
                  <a:cubicBezTo>
                    <a:pt x="42769" y="128"/>
                    <a:pt x="42879" y="128"/>
                    <a:pt x="42769" y="18"/>
                  </a:cubicBezTo>
                  <a:lnTo>
                    <a:pt x="42659" y="128"/>
                  </a:lnTo>
                  <a:cubicBezTo>
                    <a:pt x="42025" y="73"/>
                    <a:pt x="41281" y="73"/>
                    <a:pt x="40524" y="73"/>
                  </a:cubicBezTo>
                  <a:cubicBezTo>
                    <a:pt x="39766" y="73"/>
                    <a:pt x="38994" y="73"/>
                    <a:pt x="38305" y="18"/>
                  </a:cubicBezTo>
                  <a:cubicBezTo>
                    <a:pt x="37756" y="18"/>
                    <a:pt x="37007" y="117"/>
                    <a:pt x="36343" y="127"/>
                  </a:cubicBezTo>
                  <a:lnTo>
                    <a:pt x="36343" y="127"/>
                  </a:lnTo>
                  <a:lnTo>
                    <a:pt x="35550" y="18"/>
                  </a:lnTo>
                  <a:lnTo>
                    <a:pt x="36101" y="128"/>
                  </a:lnTo>
                  <a:lnTo>
                    <a:pt x="35660" y="128"/>
                  </a:lnTo>
                  <a:cubicBezTo>
                    <a:pt x="35127" y="128"/>
                    <a:pt x="34485" y="79"/>
                    <a:pt x="33846" y="79"/>
                  </a:cubicBezTo>
                  <a:cubicBezTo>
                    <a:pt x="33526" y="79"/>
                    <a:pt x="33208" y="91"/>
                    <a:pt x="32905" y="128"/>
                  </a:cubicBezTo>
                  <a:cubicBezTo>
                    <a:pt x="32236" y="128"/>
                    <a:pt x="32424" y="24"/>
                    <a:pt x="31907" y="18"/>
                  </a:cubicBezTo>
                  <a:lnTo>
                    <a:pt x="31907" y="18"/>
                  </a:lnTo>
                  <a:cubicBezTo>
                    <a:pt x="31259" y="24"/>
                    <a:pt x="30928" y="128"/>
                    <a:pt x="30260" y="128"/>
                  </a:cubicBezTo>
                  <a:cubicBezTo>
                    <a:pt x="30296" y="91"/>
                    <a:pt x="30269" y="79"/>
                    <a:pt x="30216" y="79"/>
                  </a:cubicBezTo>
                  <a:cubicBezTo>
                    <a:pt x="30110" y="79"/>
                    <a:pt x="29901" y="128"/>
                    <a:pt x="29901" y="128"/>
                  </a:cubicBezTo>
                  <a:cubicBezTo>
                    <a:pt x="29791" y="128"/>
                    <a:pt x="29461" y="128"/>
                    <a:pt x="29461" y="18"/>
                  </a:cubicBezTo>
                  <a:lnTo>
                    <a:pt x="29213" y="128"/>
                  </a:lnTo>
                  <a:lnTo>
                    <a:pt x="29102" y="128"/>
                  </a:lnTo>
                  <a:cubicBezTo>
                    <a:pt x="28772" y="128"/>
                    <a:pt x="27973" y="128"/>
                    <a:pt x="27725" y="18"/>
                  </a:cubicBezTo>
                  <a:cubicBezTo>
                    <a:pt x="27421" y="55"/>
                    <a:pt x="27054" y="67"/>
                    <a:pt x="26656" y="67"/>
                  </a:cubicBezTo>
                  <a:cubicBezTo>
                    <a:pt x="25860" y="67"/>
                    <a:pt x="24942" y="18"/>
                    <a:pt x="24170" y="18"/>
                  </a:cubicBezTo>
                  <a:cubicBezTo>
                    <a:pt x="23950" y="128"/>
                    <a:pt x="23591" y="128"/>
                    <a:pt x="23371" y="128"/>
                  </a:cubicBezTo>
                  <a:lnTo>
                    <a:pt x="23013" y="18"/>
                  </a:lnTo>
                  <a:cubicBezTo>
                    <a:pt x="22804" y="18"/>
                    <a:pt x="22596" y="117"/>
                    <a:pt x="22271" y="127"/>
                  </a:cubicBezTo>
                  <a:lnTo>
                    <a:pt x="22271" y="127"/>
                  </a:lnTo>
                  <a:cubicBezTo>
                    <a:pt x="22075" y="120"/>
                    <a:pt x="21919" y="79"/>
                    <a:pt x="21769" y="79"/>
                  </a:cubicBezTo>
                  <a:cubicBezTo>
                    <a:pt x="21687" y="79"/>
                    <a:pt x="21608" y="91"/>
                    <a:pt x="21525" y="128"/>
                  </a:cubicBezTo>
                  <a:cubicBezTo>
                    <a:pt x="21227" y="128"/>
                    <a:pt x="20906" y="128"/>
                    <a:pt x="20927" y="47"/>
                  </a:cubicBezTo>
                  <a:lnTo>
                    <a:pt x="20927" y="47"/>
                  </a:lnTo>
                  <a:cubicBezTo>
                    <a:pt x="20903" y="62"/>
                    <a:pt x="20857" y="67"/>
                    <a:pt x="20803" y="67"/>
                  </a:cubicBezTo>
                  <a:cubicBezTo>
                    <a:pt x="20640" y="67"/>
                    <a:pt x="20395" y="18"/>
                    <a:pt x="20395" y="18"/>
                  </a:cubicBezTo>
                  <a:cubicBezTo>
                    <a:pt x="20395" y="18"/>
                    <a:pt x="17878" y="0"/>
                    <a:pt x="146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6"/>
            <p:cNvSpPr/>
            <p:nvPr/>
          </p:nvSpPr>
          <p:spPr>
            <a:xfrm>
              <a:off x="5264299" y="2978300"/>
              <a:ext cx="5525" cy="25"/>
            </a:xfrm>
            <a:custGeom>
              <a:avLst/>
              <a:gdLst/>
              <a:ahLst/>
              <a:cxnLst/>
              <a:rect l="l" t="t" r="r" b="b"/>
              <a:pathLst>
                <a:path w="221" h="1" extrusionOk="0">
                  <a:moveTo>
                    <a:pt x="221" y="0"/>
                  </a:moveTo>
                  <a:lnTo>
                    <a:pt x="11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56"/>
            <p:cNvSpPr/>
            <p:nvPr/>
          </p:nvSpPr>
          <p:spPr>
            <a:xfrm>
              <a:off x="5051449" y="2978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6"/>
            <p:cNvSpPr/>
            <p:nvPr/>
          </p:nvSpPr>
          <p:spPr>
            <a:xfrm>
              <a:off x="4997024" y="2978300"/>
              <a:ext cx="2775" cy="25"/>
            </a:xfrm>
            <a:custGeom>
              <a:avLst/>
              <a:gdLst/>
              <a:ahLst/>
              <a:cxnLst/>
              <a:rect l="l" t="t" r="r" b="b"/>
              <a:pathLst>
                <a:path w="111" h="1" extrusionOk="0">
                  <a:moveTo>
                    <a:pt x="11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6"/>
            <p:cNvSpPr/>
            <p:nvPr/>
          </p:nvSpPr>
          <p:spPr>
            <a:xfrm>
              <a:off x="5393124" y="2975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6"/>
            <p:cNvSpPr/>
            <p:nvPr/>
          </p:nvSpPr>
          <p:spPr>
            <a:xfrm>
              <a:off x="5734799" y="2975525"/>
              <a:ext cx="25" cy="2800"/>
            </a:xfrm>
            <a:custGeom>
              <a:avLst/>
              <a:gdLst/>
              <a:ahLst/>
              <a:cxnLst/>
              <a:rect l="l" t="t" r="r" b="b"/>
              <a:pathLst>
                <a:path w="1" h="112" extrusionOk="0">
                  <a:moveTo>
                    <a:pt x="0" y="11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6"/>
            <p:cNvSpPr/>
            <p:nvPr/>
          </p:nvSpPr>
          <p:spPr>
            <a:xfrm>
              <a:off x="5712049" y="2975525"/>
              <a:ext cx="5550" cy="25"/>
            </a:xfrm>
            <a:custGeom>
              <a:avLst/>
              <a:gdLst/>
              <a:ahLst/>
              <a:cxnLst/>
              <a:rect l="l" t="t" r="r" b="b"/>
              <a:pathLst>
                <a:path w="222" h="1" extrusionOk="0">
                  <a:moveTo>
                    <a:pt x="22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6"/>
            <p:cNvSpPr/>
            <p:nvPr/>
          </p:nvSpPr>
          <p:spPr>
            <a:xfrm>
              <a:off x="5306999" y="2975525"/>
              <a:ext cx="2800" cy="2800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111" y="1"/>
                  </a:moveTo>
                  <a:lnTo>
                    <a:pt x="1" y="1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6"/>
            <p:cNvSpPr/>
            <p:nvPr/>
          </p:nvSpPr>
          <p:spPr>
            <a:xfrm>
              <a:off x="5703099" y="2975525"/>
              <a:ext cx="6225" cy="25"/>
            </a:xfrm>
            <a:custGeom>
              <a:avLst/>
              <a:gdLst/>
              <a:ahLst/>
              <a:cxnLst/>
              <a:rect l="l" t="t" r="r" b="b"/>
              <a:pathLst>
                <a:path w="249" h="1" extrusionOk="0">
                  <a:moveTo>
                    <a:pt x="249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6"/>
            <p:cNvSpPr/>
            <p:nvPr/>
          </p:nvSpPr>
          <p:spPr>
            <a:xfrm>
              <a:off x="5734799" y="2978300"/>
              <a:ext cx="5525" cy="25"/>
            </a:xfrm>
            <a:custGeom>
              <a:avLst/>
              <a:gdLst/>
              <a:ahLst/>
              <a:cxnLst/>
              <a:rect l="l" t="t" r="r" b="b"/>
              <a:pathLst>
                <a:path w="221" h="1" extrusionOk="0">
                  <a:moveTo>
                    <a:pt x="221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6"/>
            <p:cNvSpPr/>
            <p:nvPr/>
          </p:nvSpPr>
          <p:spPr>
            <a:xfrm>
              <a:off x="5516424" y="2975525"/>
              <a:ext cx="3475" cy="25"/>
            </a:xfrm>
            <a:custGeom>
              <a:avLst/>
              <a:gdLst/>
              <a:ahLst/>
              <a:cxnLst/>
              <a:rect l="l" t="t" r="r" b="b"/>
              <a:pathLst>
                <a:path w="139" h="1" extrusionOk="0">
                  <a:moveTo>
                    <a:pt x="138" y="1"/>
                  </a:moveTo>
                  <a:lnTo>
                    <a:pt x="138" y="1"/>
                  </a:lnTo>
                  <a:cubicBezTo>
                    <a:pt x="0" y="1"/>
                    <a:pt x="0" y="1"/>
                    <a:pt x="1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6"/>
            <p:cNvSpPr/>
            <p:nvPr/>
          </p:nvSpPr>
          <p:spPr>
            <a:xfrm>
              <a:off x="5685874" y="2978300"/>
              <a:ext cx="2775" cy="25"/>
            </a:xfrm>
            <a:custGeom>
              <a:avLst/>
              <a:gdLst/>
              <a:ahLst/>
              <a:cxnLst/>
              <a:rect l="l" t="t" r="r" b="b"/>
              <a:pathLst>
                <a:path w="111" h="1" extrusionOk="0">
                  <a:moveTo>
                    <a:pt x="111" y="0"/>
                  </a:moveTo>
                  <a:lnTo>
                    <a:pt x="11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6"/>
            <p:cNvSpPr/>
            <p:nvPr/>
          </p:nvSpPr>
          <p:spPr>
            <a:xfrm>
              <a:off x="5760974" y="2978300"/>
              <a:ext cx="2775" cy="25"/>
            </a:xfrm>
            <a:custGeom>
              <a:avLst/>
              <a:gdLst/>
              <a:ahLst/>
              <a:cxnLst/>
              <a:rect l="l" t="t" r="r" b="b"/>
              <a:pathLst>
                <a:path w="111" h="1" extrusionOk="0">
                  <a:moveTo>
                    <a:pt x="110" y="0"/>
                  </a:moveTo>
                  <a:lnTo>
                    <a:pt x="0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6"/>
            <p:cNvSpPr/>
            <p:nvPr/>
          </p:nvSpPr>
          <p:spPr>
            <a:xfrm>
              <a:off x="5591499" y="2975525"/>
              <a:ext cx="2775" cy="25"/>
            </a:xfrm>
            <a:custGeom>
              <a:avLst/>
              <a:gdLst/>
              <a:ahLst/>
              <a:cxnLst/>
              <a:rect l="l" t="t" r="r" b="b"/>
              <a:pathLst>
                <a:path w="111" h="1" extrusionOk="0">
                  <a:moveTo>
                    <a:pt x="1" y="1"/>
                  </a:moveTo>
                  <a:lnTo>
                    <a:pt x="1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6" name="Google Shape;2836;p56"/>
          <p:cNvGrpSpPr/>
          <p:nvPr/>
        </p:nvGrpSpPr>
        <p:grpSpPr>
          <a:xfrm>
            <a:off x="2822998" y="2186574"/>
            <a:ext cx="3474209" cy="26650"/>
            <a:chOff x="3339524" y="2957875"/>
            <a:chExt cx="2670825" cy="26650"/>
          </a:xfrm>
        </p:grpSpPr>
        <p:sp>
          <p:nvSpPr>
            <p:cNvPr id="2837" name="Google Shape;2837;p56"/>
            <p:cNvSpPr/>
            <p:nvPr/>
          </p:nvSpPr>
          <p:spPr>
            <a:xfrm>
              <a:off x="5648674" y="2963825"/>
              <a:ext cx="25" cy="3475"/>
            </a:xfrm>
            <a:custGeom>
              <a:avLst/>
              <a:gdLst/>
              <a:ahLst/>
              <a:cxnLst/>
              <a:rect l="l" t="t" r="r" b="b"/>
              <a:pathLst>
                <a:path w="1" h="139" extrusionOk="0">
                  <a:moveTo>
                    <a:pt x="1" y="138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6"/>
            <p:cNvSpPr/>
            <p:nvPr/>
          </p:nvSpPr>
          <p:spPr>
            <a:xfrm>
              <a:off x="5439274" y="2963825"/>
              <a:ext cx="2775" cy="25"/>
            </a:xfrm>
            <a:custGeom>
              <a:avLst/>
              <a:gdLst/>
              <a:ahLst/>
              <a:cxnLst/>
              <a:rect l="l" t="t" r="r" b="b"/>
              <a:pathLst>
                <a:path w="111" h="1" extrusionOk="0">
                  <a:moveTo>
                    <a:pt x="0" y="0"/>
                  </a:moveTo>
                  <a:lnTo>
                    <a:pt x="1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6"/>
            <p:cNvSpPr/>
            <p:nvPr/>
          </p:nvSpPr>
          <p:spPr>
            <a:xfrm>
              <a:off x="5774749" y="2967275"/>
              <a:ext cx="8975" cy="25"/>
            </a:xfrm>
            <a:custGeom>
              <a:avLst/>
              <a:gdLst/>
              <a:ahLst/>
              <a:cxnLst/>
              <a:rect l="l" t="t" r="r" b="b"/>
              <a:pathLst>
                <a:path w="359" h="1" extrusionOk="0">
                  <a:moveTo>
                    <a:pt x="0" y="0"/>
                  </a:moveTo>
                  <a:lnTo>
                    <a:pt x="0" y="0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6"/>
            <p:cNvSpPr/>
            <p:nvPr/>
          </p:nvSpPr>
          <p:spPr>
            <a:xfrm>
              <a:off x="4988749" y="2961075"/>
              <a:ext cx="2800" cy="25"/>
            </a:xfrm>
            <a:custGeom>
              <a:avLst/>
              <a:gdLst/>
              <a:ahLst/>
              <a:cxnLst/>
              <a:rect l="l" t="t" r="r" b="b"/>
              <a:pathLst>
                <a:path w="112" h="1" extrusionOk="0">
                  <a:moveTo>
                    <a:pt x="1" y="0"/>
                  </a:moveTo>
                  <a:lnTo>
                    <a:pt x="1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56"/>
            <p:cNvSpPr/>
            <p:nvPr/>
          </p:nvSpPr>
          <p:spPr>
            <a:xfrm>
              <a:off x="5252599" y="2961075"/>
              <a:ext cx="2775" cy="2775"/>
            </a:xfrm>
            <a:custGeom>
              <a:avLst/>
              <a:gdLst/>
              <a:ahLst/>
              <a:cxnLst/>
              <a:rect l="l" t="t" r="r" b="b"/>
              <a:pathLst>
                <a:path w="111" h="111" extrusionOk="0">
                  <a:moveTo>
                    <a:pt x="110" y="0"/>
                  </a:moveTo>
                  <a:cubicBezTo>
                    <a:pt x="110" y="0"/>
                    <a:pt x="0" y="0"/>
                    <a:pt x="0" y="110"/>
                  </a:cubicBezTo>
                  <a:cubicBezTo>
                    <a:pt x="0" y="110"/>
                    <a:pt x="110" y="110"/>
                    <a:pt x="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6"/>
            <p:cNvSpPr/>
            <p:nvPr/>
          </p:nvSpPr>
          <p:spPr>
            <a:xfrm>
              <a:off x="5838124" y="2975525"/>
              <a:ext cx="2775" cy="25"/>
            </a:xfrm>
            <a:custGeom>
              <a:avLst/>
              <a:gdLst/>
              <a:ahLst/>
              <a:cxnLst/>
              <a:rect l="l" t="t" r="r" b="b"/>
              <a:pathLst>
                <a:path w="111" h="1" extrusionOk="0">
                  <a:moveTo>
                    <a:pt x="11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6"/>
            <p:cNvSpPr/>
            <p:nvPr/>
          </p:nvSpPr>
          <p:spPr>
            <a:xfrm>
              <a:off x="5967624" y="2972775"/>
              <a:ext cx="2775" cy="25"/>
            </a:xfrm>
            <a:custGeom>
              <a:avLst/>
              <a:gdLst/>
              <a:ahLst/>
              <a:cxnLst/>
              <a:rect l="l" t="t" r="r" b="b"/>
              <a:pathLst>
                <a:path w="111" h="1" extrusionOk="0">
                  <a:moveTo>
                    <a:pt x="111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6"/>
            <p:cNvSpPr/>
            <p:nvPr/>
          </p:nvSpPr>
          <p:spPr>
            <a:xfrm>
              <a:off x="5915949" y="2970025"/>
              <a:ext cx="2800" cy="25"/>
            </a:xfrm>
            <a:custGeom>
              <a:avLst/>
              <a:gdLst/>
              <a:ahLst/>
              <a:cxnLst/>
              <a:rect l="l" t="t" r="r" b="b"/>
              <a:pathLst>
                <a:path w="112" h="1" extrusionOk="0">
                  <a:moveTo>
                    <a:pt x="11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6"/>
            <p:cNvSpPr/>
            <p:nvPr/>
          </p:nvSpPr>
          <p:spPr>
            <a:xfrm>
              <a:off x="5912524" y="2970025"/>
              <a:ext cx="3450" cy="2775"/>
            </a:xfrm>
            <a:custGeom>
              <a:avLst/>
              <a:gdLst/>
              <a:ahLst/>
              <a:cxnLst/>
              <a:rect l="l" t="t" r="r" b="b"/>
              <a:pathLst>
                <a:path w="138" h="111" extrusionOk="0">
                  <a:moveTo>
                    <a:pt x="138" y="0"/>
                  </a:moveTo>
                  <a:lnTo>
                    <a:pt x="138" y="0"/>
                  </a:lnTo>
                  <a:cubicBezTo>
                    <a:pt x="138" y="0"/>
                    <a:pt x="0" y="0"/>
                    <a:pt x="0" y="111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6"/>
            <p:cNvSpPr/>
            <p:nvPr/>
          </p:nvSpPr>
          <p:spPr>
            <a:xfrm>
              <a:off x="3349974" y="2963825"/>
              <a:ext cx="11050" cy="25"/>
            </a:xfrm>
            <a:custGeom>
              <a:avLst/>
              <a:gdLst/>
              <a:ahLst/>
              <a:cxnLst/>
              <a:rect l="l" t="t" r="r" b="b"/>
              <a:pathLst>
                <a:path w="442" h="1" extrusionOk="0">
                  <a:moveTo>
                    <a:pt x="441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56"/>
            <p:cNvSpPr/>
            <p:nvPr/>
          </p:nvSpPr>
          <p:spPr>
            <a:xfrm>
              <a:off x="4583699" y="2961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56"/>
            <p:cNvSpPr/>
            <p:nvPr/>
          </p:nvSpPr>
          <p:spPr>
            <a:xfrm>
              <a:off x="3352724" y="2967275"/>
              <a:ext cx="2775" cy="25"/>
            </a:xfrm>
            <a:custGeom>
              <a:avLst/>
              <a:gdLst/>
              <a:ahLst/>
              <a:cxnLst/>
              <a:rect l="l" t="t" r="r" b="b"/>
              <a:pathLst>
                <a:path w="111" h="1" extrusionOk="0">
                  <a:moveTo>
                    <a:pt x="11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6"/>
            <p:cNvSpPr/>
            <p:nvPr/>
          </p:nvSpPr>
          <p:spPr>
            <a:xfrm>
              <a:off x="5763724" y="2977075"/>
              <a:ext cx="8275" cy="1250"/>
            </a:xfrm>
            <a:custGeom>
              <a:avLst/>
              <a:gdLst/>
              <a:ahLst/>
              <a:cxnLst/>
              <a:rect l="l" t="t" r="r" b="b"/>
              <a:pathLst>
                <a:path w="331" h="50" extrusionOk="0">
                  <a:moveTo>
                    <a:pt x="62" y="0"/>
                  </a:moveTo>
                  <a:cubicBezTo>
                    <a:pt x="25" y="0"/>
                    <a:pt x="0" y="12"/>
                    <a:pt x="0" y="49"/>
                  </a:cubicBezTo>
                  <a:lnTo>
                    <a:pt x="331" y="49"/>
                  </a:lnTo>
                  <a:cubicBezTo>
                    <a:pt x="258" y="49"/>
                    <a:pt x="135" y="0"/>
                    <a:pt x="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6"/>
            <p:cNvSpPr/>
            <p:nvPr/>
          </p:nvSpPr>
          <p:spPr>
            <a:xfrm>
              <a:off x="4494849" y="2981050"/>
              <a:ext cx="2775" cy="25"/>
            </a:xfrm>
            <a:custGeom>
              <a:avLst/>
              <a:gdLst/>
              <a:ahLst/>
              <a:cxnLst/>
              <a:rect l="l" t="t" r="r" b="b"/>
              <a:pathLst>
                <a:path w="111" h="1" extrusionOk="0">
                  <a:moveTo>
                    <a:pt x="111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6"/>
            <p:cNvSpPr/>
            <p:nvPr/>
          </p:nvSpPr>
          <p:spPr>
            <a:xfrm>
              <a:off x="3355474" y="2967275"/>
              <a:ext cx="2775" cy="2775"/>
            </a:xfrm>
            <a:custGeom>
              <a:avLst/>
              <a:gdLst/>
              <a:ahLst/>
              <a:cxnLst/>
              <a:rect l="l" t="t" r="r" b="b"/>
              <a:pathLst>
                <a:path w="111" h="111" extrusionOk="0">
                  <a:moveTo>
                    <a:pt x="1" y="0"/>
                  </a:moveTo>
                  <a:lnTo>
                    <a:pt x="111" y="110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6"/>
            <p:cNvSpPr/>
            <p:nvPr/>
          </p:nvSpPr>
          <p:spPr>
            <a:xfrm>
              <a:off x="4162124" y="2961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6"/>
            <p:cNvSpPr/>
            <p:nvPr/>
          </p:nvSpPr>
          <p:spPr>
            <a:xfrm>
              <a:off x="4138699" y="2958300"/>
              <a:ext cx="3475" cy="25"/>
            </a:xfrm>
            <a:custGeom>
              <a:avLst/>
              <a:gdLst/>
              <a:ahLst/>
              <a:cxnLst/>
              <a:rect l="l" t="t" r="r" b="b"/>
              <a:pathLst>
                <a:path w="139" h="1" extrusionOk="0">
                  <a:moveTo>
                    <a:pt x="1" y="1"/>
                  </a:moveTo>
                  <a:lnTo>
                    <a:pt x="1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6"/>
            <p:cNvSpPr/>
            <p:nvPr/>
          </p:nvSpPr>
          <p:spPr>
            <a:xfrm>
              <a:off x="3343774" y="2963825"/>
              <a:ext cx="6225" cy="25"/>
            </a:xfrm>
            <a:custGeom>
              <a:avLst/>
              <a:gdLst/>
              <a:ahLst/>
              <a:cxnLst/>
              <a:rect l="l" t="t" r="r" b="b"/>
              <a:pathLst>
                <a:path w="249" h="1" extrusionOk="0">
                  <a:moveTo>
                    <a:pt x="248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6"/>
            <p:cNvSpPr/>
            <p:nvPr/>
          </p:nvSpPr>
          <p:spPr>
            <a:xfrm>
              <a:off x="3897599" y="2958300"/>
              <a:ext cx="25" cy="2800"/>
            </a:xfrm>
            <a:custGeom>
              <a:avLst/>
              <a:gdLst/>
              <a:ahLst/>
              <a:cxnLst/>
              <a:rect l="l" t="t" r="r" b="b"/>
              <a:pathLst>
                <a:path w="1" h="112" extrusionOk="0">
                  <a:moveTo>
                    <a:pt x="1" y="11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6"/>
            <p:cNvSpPr/>
            <p:nvPr/>
          </p:nvSpPr>
          <p:spPr>
            <a:xfrm>
              <a:off x="5272574" y="2962600"/>
              <a:ext cx="2775" cy="1250"/>
            </a:xfrm>
            <a:custGeom>
              <a:avLst/>
              <a:gdLst/>
              <a:ahLst/>
              <a:cxnLst/>
              <a:rect l="l" t="t" r="r" b="b"/>
              <a:pathLst>
                <a:path w="111" h="50" extrusionOk="0">
                  <a:moveTo>
                    <a:pt x="78" y="0"/>
                  </a:moveTo>
                  <a:cubicBezTo>
                    <a:pt x="61" y="0"/>
                    <a:pt x="37" y="13"/>
                    <a:pt x="0" y="49"/>
                  </a:cubicBezTo>
                  <a:lnTo>
                    <a:pt x="110" y="49"/>
                  </a:lnTo>
                  <a:cubicBezTo>
                    <a:pt x="110" y="49"/>
                    <a:pt x="110" y="0"/>
                    <a:pt x="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6"/>
            <p:cNvSpPr/>
            <p:nvPr/>
          </p:nvSpPr>
          <p:spPr>
            <a:xfrm>
              <a:off x="5106549" y="2978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56"/>
            <p:cNvSpPr/>
            <p:nvPr/>
          </p:nvSpPr>
          <p:spPr>
            <a:xfrm>
              <a:off x="5106549" y="2977075"/>
              <a:ext cx="8300" cy="1250"/>
            </a:xfrm>
            <a:custGeom>
              <a:avLst/>
              <a:gdLst/>
              <a:ahLst/>
              <a:cxnLst/>
              <a:rect l="l" t="t" r="r" b="b"/>
              <a:pathLst>
                <a:path w="332" h="50" extrusionOk="0">
                  <a:moveTo>
                    <a:pt x="221" y="0"/>
                  </a:moveTo>
                  <a:cubicBezTo>
                    <a:pt x="148" y="0"/>
                    <a:pt x="74" y="49"/>
                    <a:pt x="1" y="49"/>
                  </a:cubicBezTo>
                  <a:lnTo>
                    <a:pt x="331" y="49"/>
                  </a:lnTo>
                  <a:cubicBezTo>
                    <a:pt x="295" y="12"/>
                    <a:pt x="258" y="0"/>
                    <a:pt x="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56"/>
            <p:cNvSpPr/>
            <p:nvPr/>
          </p:nvSpPr>
          <p:spPr>
            <a:xfrm>
              <a:off x="5085874" y="2978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6"/>
            <p:cNvSpPr/>
            <p:nvPr/>
          </p:nvSpPr>
          <p:spPr>
            <a:xfrm>
              <a:off x="5267049" y="2978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6"/>
            <p:cNvSpPr/>
            <p:nvPr/>
          </p:nvSpPr>
          <p:spPr>
            <a:xfrm>
              <a:off x="5227099" y="2978300"/>
              <a:ext cx="2775" cy="25"/>
            </a:xfrm>
            <a:custGeom>
              <a:avLst/>
              <a:gdLst/>
              <a:ahLst/>
              <a:cxnLst/>
              <a:rect l="l" t="t" r="r" b="b"/>
              <a:pathLst>
                <a:path w="111" h="1" extrusionOk="0">
                  <a:moveTo>
                    <a:pt x="11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56"/>
            <p:cNvSpPr/>
            <p:nvPr/>
          </p:nvSpPr>
          <p:spPr>
            <a:xfrm>
              <a:off x="4997024" y="2978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56"/>
            <p:cNvSpPr/>
            <p:nvPr/>
          </p:nvSpPr>
          <p:spPr>
            <a:xfrm>
              <a:off x="3339524" y="2957875"/>
              <a:ext cx="2670825" cy="26650"/>
            </a:xfrm>
            <a:custGeom>
              <a:avLst/>
              <a:gdLst/>
              <a:ahLst/>
              <a:cxnLst/>
              <a:rect l="l" t="t" r="r" b="b"/>
              <a:pathLst>
                <a:path w="106833" h="1066" extrusionOk="0">
                  <a:moveTo>
                    <a:pt x="31858" y="18"/>
                  </a:moveTo>
                  <a:cubicBezTo>
                    <a:pt x="31875" y="18"/>
                    <a:pt x="31891" y="18"/>
                    <a:pt x="31907" y="18"/>
                  </a:cubicBezTo>
                  <a:lnTo>
                    <a:pt x="31907" y="18"/>
                  </a:lnTo>
                  <a:cubicBezTo>
                    <a:pt x="31927" y="18"/>
                    <a:pt x="31947" y="18"/>
                    <a:pt x="31968" y="18"/>
                  </a:cubicBezTo>
                  <a:close/>
                  <a:moveTo>
                    <a:pt x="65033" y="18"/>
                  </a:moveTo>
                  <a:cubicBezTo>
                    <a:pt x="65014" y="18"/>
                    <a:pt x="65012" y="21"/>
                    <a:pt x="65024" y="27"/>
                  </a:cubicBezTo>
                  <a:lnTo>
                    <a:pt x="65024" y="27"/>
                  </a:lnTo>
                  <a:cubicBezTo>
                    <a:pt x="65027" y="24"/>
                    <a:pt x="65030" y="21"/>
                    <a:pt x="65033" y="18"/>
                  </a:cubicBezTo>
                  <a:close/>
                  <a:moveTo>
                    <a:pt x="51146" y="18"/>
                  </a:moveTo>
                  <a:cubicBezTo>
                    <a:pt x="51114" y="18"/>
                    <a:pt x="51101" y="27"/>
                    <a:pt x="51095" y="40"/>
                  </a:cubicBezTo>
                  <a:lnTo>
                    <a:pt x="51095" y="40"/>
                  </a:lnTo>
                  <a:cubicBezTo>
                    <a:pt x="51112" y="34"/>
                    <a:pt x="51129" y="26"/>
                    <a:pt x="51146" y="18"/>
                  </a:cubicBezTo>
                  <a:close/>
                  <a:moveTo>
                    <a:pt x="20946" y="18"/>
                  </a:moveTo>
                  <a:lnTo>
                    <a:pt x="20946" y="18"/>
                  </a:lnTo>
                  <a:cubicBezTo>
                    <a:pt x="20935" y="29"/>
                    <a:pt x="20929" y="38"/>
                    <a:pt x="20927" y="47"/>
                  </a:cubicBezTo>
                  <a:lnTo>
                    <a:pt x="20927" y="47"/>
                  </a:lnTo>
                  <a:cubicBezTo>
                    <a:pt x="20939" y="40"/>
                    <a:pt x="20946" y="30"/>
                    <a:pt x="20946" y="18"/>
                  </a:cubicBezTo>
                  <a:close/>
                  <a:moveTo>
                    <a:pt x="74236" y="128"/>
                  </a:moveTo>
                  <a:cubicBezTo>
                    <a:pt x="74241" y="130"/>
                    <a:pt x="74246" y="132"/>
                    <a:pt x="74252" y="133"/>
                  </a:cubicBezTo>
                  <a:lnTo>
                    <a:pt x="74252" y="133"/>
                  </a:lnTo>
                  <a:cubicBezTo>
                    <a:pt x="74313" y="128"/>
                    <a:pt x="74378" y="128"/>
                    <a:pt x="74457" y="128"/>
                  </a:cubicBezTo>
                  <a:close/>
                  <a:moveTo>
                    <a:pt x="89033" y="238"/>
                  </a:moveTo>
                  <a:cubicBezTo>
                    <a:pt x="89033" y="240"/>
                    <a:pt x="89033" y="242"/>
                    <a:pt x="89033" y="243"/>
                  </a:cubicBezTo>
                  <a:lnTo>
                    <a:pt x="89033" y="243"/>
                  </a:lnTo>
                  <a:cubicBezTo>
                    <a:pt x="89086" y="238"/>
                    <a:pt x="89165" y="238"/>
                    <a:pt x="89281" y="238"/>
                  </a:cubicBezTo>
                  <a:close/>
                  <a:moveTo>
                    <a:pt x="60" y="238"/>
                  </a:moveTo>
                  <a:cubicBezTo>
                    <a:pt x="60" y="238"/>
                    <a:pt x="91" y="277"/>
                    <a:pt x="173" y="293"/>
                  </a:cubicBezTo>
                  <a:lnTo>
                    <a:pt x="173" y="293"/>
                  </a:lnTo>
                  <a:cubicBezTo>
                    <a:pt x="151" y="278"/>
                    <a:pt x="115" y="260"/>
                    <a:pt x="60" y="238"/>
                  </a:cubicBezTo>
                  <a:close/>
                  <a:moveTo>
                    <a:pt x="88454" y="238"/>
                  </a:moveTo>
                  <a:cubicBezTo>
                    <a:pt x="88596" y="238"/>
                    <a:pt x="88621" y="284"/>
                    <a:pt x="88678" y="322"/>
                  </a:cubicBezTo>
                  <a:lnTo>
                    <a:pt x="88678" y="322"/>
                  </a:lnTo>
                  <a:cubicBezTo>
                    <a:pt x="88694" y="302"/>
                    <a:pt x="88702" y="275"/>
                    <a:pt x="88702" y="238"/>
                  </a:cubicBezTo>
                  <a:close/>
                  <a:moveTo>
                    <a:pt x="70907" y="742"/>
                  </a:moveTo>
                  <a:lnTo>
                    <a:pt x="70907" y="742"/>
                  </a:lnTo>
                  <a:cubicBezTo>
                    <a:pt x="70911" y="752"/>
                    <a:pt x="70916" y="756"/>
                    <a:pt x="70918" y="756"/>
                  </a:cubicBezTo>
                  <a:cubicBezTo>
                    <a:pt x="70921" y="756"/>
                    <a:pt x="70920" y="750"/>
                    <a:pt x="70907" y="742"/>
                  </a:cubicBezTo>
                  <a:close/>
                  <a:moveTo>
                    <a:pt x="8804" y="788"/>
                  </a:moveTo>
                  <a:cubicBezTo>
                    <a:pt x="8722" y="796"/>
                    <a:pt x="8637" y="805"/>
                    <a:pt x="8547" y="817"/>
                  </a:cubicBezTo>
                  <a:cubicBezTo>
                    <a:pt x="8635" y="817"/>
                    <a:pt x="8756" y="817"/>
                    <a:pt x="8804" y="788"/>
                  </a:cubicBezTo>
                  <a:close/>
                  <a:moveTo>
                    <a:pt x="96610" y="707"/>
                  </a:moveTo>
                  <a:cubicBezTo>
                    <a:pt x="96390" y="707"/>
                    <a:pt x="96279" y="707"/>
                    <a:pt x="96032" y="817"/>
                  </a:cubicBezTo>
                  <a:cubicBezTo>
                    <a:pt x="96500" y="817"/>
                    <a:pt x="96169" y="817"/>
                    <a:pt x="96610" y="707"/>
                  </a:cubicBezTo>
                  <a:close/>
                  <a:moveTo>
                    <a:pt x="96747" y="809"/>
                  </a:moveTo>
                  <a:cubicBezTo>
                    <a:pt x="96766" y="817"/>
                    <a:pt x="96800" y="817"/>
                    <a:pt x="96858" y="817"/>
                  </a:cubicBezTo>
                  <a:lnTo>
                    <a:pt x="97079" y="817"/>
                  </a:lnTo>
                  <a:cubicBezTo>
                    <a:pt x="96927" y="817"/>
                    <a:pt x="96820" y="817"/>
                    <a:pt x="96747" y="809"/>
                  </a:cubicBezTo>
                  <a:close/>
                  <a:moveTo>
                    <a:pt x="104897" y="817"/>
                  </a:moveTo>
                  <a:cubicBezTo>
                    <a:pt x="104890" y="817"/>
                    <a:pt x="104883" y="817"/>
                    <a:pt x="104876" y="817"/>
                  </a:cubicBezTo>
                  <a:cubicBezTo>
                    <a:pt x="104883" y="817"/>
                    <a:pt x="104890" y="817"/>
                    <a:pt x="104897" y="817"/>
                  </a:cubicBezTo>
                  <a:close/>
                  <a:moveTo>
                    <a:pt x="75256" y="817"/>
                  </a:moveTo>
                  <a:cubicBezTo>
                    <a:pt x="75035" y="817"/>
                    <a:pt x="74962" y="866"/>
                    <a:pt x="74798" y="866"/>
                  </a:cubicBezTo>
                  <a:cubicBezTo>
                    <a:pt x="74717" y="866"/>
                    <a:pt x="74613" y="854"/>
                    <a:pt x="74457" y="817"/>
                  </a:cubicBezTo>
                  <a:close/>
                  <a:moveTo>
                    <a:pt x="13967" y="919"/>
                  </a:moveTo>
                  <a:cubicBezTo>
                    <a:pt x="13960" y="922"/>
                    <a:pt x="13954" y="924"/>
                    <a:pt x="13947" y="927"/>
                  </a:cubicBezTo>
                  <a:lnTo>
                    <a:pt x="14058" y="927"/>
                  </a:lnTo>
                  <a:cubicBezTo>
                    <a:pt x="14027" y="924"/>
                    <a:pt x="13997" y="922"/>
                    <a:pt x="13967" y="919"/>
                  </a:cubicBezTo>
                  <a:close/>
                  <a:moveTo>
                    <a:pt x="14636" y="817"/>
                  </a:moveTo>
                  <a:lnTo>
                    <a:pt x="14636" y="817"/>
                  </a:lnTo>
                  <a:cubicBezTo>
                    <a:pt x="14636" y="817"/>
                    <a:pt x="14416" y="927"/>
                    <a:pt x="14884" y="927"/>
                  </a:cubicBezTo>
                  <a:cubicBezTo>
                    <a:pt x="14747" y="927"/>
                    <a:pt x="14636" y="817"/>
                    <a:pt x="14636" y="817"/>
                  </a:cubicBezTo>
                  <a:close/>
                  <a:moveTo>
                    <a:pt x="63541" y="878"/>
                  </a:moveTo>
                  <a:cubicBezTo>
                    <a:pt x="63459" y="878"/>
                    <a:pt x="63361" y="927"/>
                    <a:pt x="63214" y="927"/>
                  </a:cubicBezTo>
                  <a:lnTo>
                    <a:pt x="63655" y="927"/>
                  </a:lnTo>
                  <a:cubicBezTo>
                    <a:pt x="63619" y="891"/>
                    <a:pt x="63582" y="878"/>
                    <a:pt x="63541" y="878"/>
                  </a:cubicBezTo>
                  <a:close/>
                  <a:moveTo>
                    <a:pt x="14614" y="0"/>
                  </a:moveTo>
                  <a:cubicBezTo>
                    <a:pt x="9717" y="0"/>
                    <a:pt x="3141" y="40"/>
                    <a:pt x="859" y="238"/>
                  </a:cubicBezTo>
                  <a:lnTo>
                    <a:pt x="529" y="238"/>
                  </a:lnTo>
                  <a:cubicBezTo>
                    <a:pt x="409" y="284"/>
                    <a:pt x="317" y="300"/>
                    <a:pt x="248" y="300"/>
                  </a:cubicBezTo>
                  <a:cubicBezTo>
                    <a:pt x="219" y="300"/>
                    <a:pt x="194" y="297"/>
                    <a:pt x="173" y="293"/>
                  </a:cubicBezTo>
                  <a:lnTo>
                    <a:pt x="173" y="293"/>
                  </a:lnTo>
                  <a:cubicBezTo>
                    <a:pt x="293" y="376"/>
                    <a:pt x="1" y="376"/>
                    <a:pt x="281" y="376"/>
                  </a:cubicBezTo>
                  <a:lnTo>
                    <a:pt x="60" y="376"/>
                  </a:lnTo>
                  <a:cubicBezTo>
                    <a:pt x="60" y="431"/>
                    <a:pt x="150" y="431"/>
                    <a:pt x="222" y="431"/>
                  </a:cubicBezTo>
                  <a:cubicBezTo>
                    <a:pt x="294" y="431"/>
                    <a:pt x="349" y="431"/>
                    <a:pt x="281" y="486"/>
                  </a:cubicBezTo>
                  <a:lnTo>
                    <a:pt x="418" y="376"/>
                  </a:lnTo>
                  <a:lnTo>
                    <a:pt x="1548" y="376"/>
                  </a:lnTo>
                  <a:lnTo>
                    <a:pt x="1798" y="453"/>
                  </a:lnTo>
                  <a:lnTo>
                    <a:pt x="1798" y="453"/>
                  </a:lnTo>
                  <a:cubicBezTo>
                    <a:pt x="1742" y="442"/>
                    <a:pt x="1682" y="437"/>
                    <a:pt x="1626" y="437"/>
                  </a:cubicBezTo>
                  <a:cubicBezTo>
                    <a:pt x="1438" y="437"/>
                    <a:pt x="1291" y="486"/>
                    <a:pt x="1438" y="486"/>
                  </a:cubicBezTo>
                  <a:lnTo>
                    <a:pt x="3174" y="486"/>
                  </a:lnTo>
                  <a:cubicBezTo>
                    <a:pt x="2816" y="486"/>
                    <a:pt x="3174" y="486"/>
                    <a:pt x="3174" y="597"/>
                  </a:cubicBezTo>
                  <a:lnTo>
                    <a:pt x="4662" y="597"/>
                  </a:lnTo>
                  <a:cubicBezTo>
                    <a:pt x="5047" y="597"/>
                    <a:pt x="5017" y="548"/>
                    <a:pt x="5092" y="548"/>
                  </a:cubicBezTo>
                  <a:cubicBezTo>
                    <a:pt x="5130" y="548"/>
                    <a:pt x="5194" y="560"/>
                    <a:pt x="5351" y="597"/>
                  </a:cubicBezTo>
                  <a:lnTo>
                    <a:pt x="5461" y="597"/>
                  </a:lnTo>
                  <a:cubicBezTo>
                    <a:pt x="6563" y="597"/>
                    <a:pt x="7224" y="738"/>
                    <a:pt x="8094" y="738"/>
                  </a:cubicBezTo>
                  <a:cubicBezTo>
                    <a:pt x="8311" y="738"/>
                    <a:pt x="8541" y="729"/>
                    <a:pt x="8795" y="707"/>
                  </a:cubicBezTo>
                  <a:lnTo>
                    <a:pt x="8795" y="707"/>
                  </a:lnTo>
                  <a:cubicBezTo>
                    <a:pt x="8835" y="747"/>
                    <a:pt x="8831" y="772"/>
                    <a:pt x="8804" y="788"/>
                  </a:cubicBezTo>
                  <a:lnTo>
                    <a:pt x="8804" y="788"/>
                  </a:lnTo>
                  <a:cubicBezTo>
                    <a:pt x="8972" y="774"/>
                    <a:pt x="9125" y="768"/>
                    <a:pt x="9268" y="768"/>
                  </a:cubicBezTo>
                  <a:cubicBezTo>
                    <a:pt x="9695" y="768"/>
                    <a:pt x="10044" y="817"/>
                    <a:pt x="10503" y="817"/>
                  </a:cubicBezTo>
                  <a:cubicBezTo>
                    <a:pt x="11082" y="872"/>
                    <a:pt x="11688" y="872"/>
                    <a:pt x="12291" y="872"/>
                  </a:cubicBezTo>
                  <a:cubicBezTo>
                    <a:pt x="12861" y="872"/>
                    <a:pt x="13429" y="872"/>
                    <a:pt x="13967" y="919"/>
                  </a:cubicBezTo>
                  <a:lnTo>
                    <a:pt x="13967" y="919"/>
                  </a:lnTo>
                  <a:cubicBezTo>
                    <a:pt x="14207" y="817"/>
                    <a:pt x="14422" y="817"/>
                    <a:pt x="14636" y="817"/>
                  </a:cubicBezTo>
                  <a:cubicBezTo>
                    <a:pt x="14636" y="817"/>
                    <a:pt x="14636" y="817"/>
                    <a:pt x="14636" y="817"/>
                  </a:cubicBezTo>
                  <a:lnTo>
                    <a:pt x="14636" y="817"/>
                  </a:lnTo>
                  <a:cubicBezTo>
                    <a:pt x="15683" y="927"/>
                    <a:pt x="17860" y="927"/>
                    <a:pt x="19569" y="927"/>
                  </a:cubicBezTo>
                  <a:lnTo>
                    <a:pt x="26705" y="927"/>
                  </a:lnTo>
                  <a:cubicBezTo>
                    <a:pt x="26935" y="973"/>
                    <a:pt x="27152" y="988"/>
                    <a:pt x="27365" y="988"/>
                  </a:cubicBezTo>
                  <a:cubicBezTo>
                    <a:pt x="27792" y="988"/>
                    <a:pt x="28202" y="927"/>
                    <a:pt x="28661" y="927"/>
                  </a:cubicBezTo>
                  <a:cubicBezTo>
                    <a:pt x="29580" y="927"/>
                    <a:pt x="30388" y="988"/>
                    <a:pt x="31201" y="988"/>
                  </a:cubicBezTo>
                  <a:cubicBezTo>
                    <a:pt x="31607" y="988"/>
                    <a:pt x="32014" y="973"/>
                    <a:pt x="32436" y="927"/>
                  </a:cubicBezTo>
                  <a:lnTo>
                    <a:pt x="45993" y="927"/>
                  </a:lnTo>
                  <a:cubicBezTo>
                    <a:pt x="46067" y="927"/>
                    <a:pt x="46189" y="878"/>
                    <a:pt x="46262" y="878"/>
                  </a:cubicBezTo>
                  <a:cubicBezTo>
                    <a:pt x="46299" y="878"/>
                    <a:pt x="46324" y="891"/>
                    <a:pt x="46324" y="927"/>
                  </a:cubicBezTo>
                  <a:lnTo>
                    <a:pt x="46572" y="927"/>
                  </a:lnTo>
                  <a:cubicBezTo>
                    <a:pt x="47104" y="927"/>
                    <a:pt x="47539" y="988"/>
                    <a:pt x="47974" y="988"/>
                  </a:cubicBezTo>
                  <a:cubicBezTo>
                    <a:pt x="48191" y="988"/>
                    <a:pt x="48409" y="973"/>
                    <a:pt x="48638" y="927"/>
                  </a:cubicBezTo>
                  <a:lnTo>
                    <a:pt x="49658" y="927"/>
                  </a:lnTo>
                  <a:cubicBezTo>
                    <a:pt x="49731" y="973"/>
                    <a:pt x="49845" y="988"/>
                    <a:pt x="49955" y="988"/>
                  </a:cubicBezTo>
                  <a:cubicBezTo>
                    <a:pt x="50175" y="988"/>
                    <a:pt x="50383" y="927"/>
                    <a:pt x="50236" y="927"/>
                  </a:cubicBezTo>
                  <a:lnTo>
                    <a:pt x="52083" y="927"/>
                  </a:lnTo>
                  <a:cubicBezTo>
                    <a:pt x="52523" y="927"/>
                    <a:pt x="52413" y="1065"/>
                    <a:pt x="52992" y="1065"/>
                  </a:cubicBezTo>
                  <a:cubicBezTo>
                    <a:pt x="54259" y="1065"/>
                    <a:pt x="55968" y="927"/>
                    <a:pt x="57345" y="927"/>
                  </a:cubicBezTo>
                  <a:lnTo>
                    <a:pt x="58971" y="927"/>
                  </a:lnTo>
                  <a:cubicBezTo>
                    <a:pt x="59081" y="927"/>
                    <a:pt x="59880" y="927"/>
                    <a:pt x="59302" y="1065"/>
                  </a:cubicBezTo>
                  <a:lnTo>
                    <a:pt x="60679" y="1065"/>
                  </a:lnTo>
                  <a:cubicBezTo>
                    <a:pt x="61038" y="1065"/>
                    <a:pt x="60900" y="927"/>
                    <a:pt x="61258" y="927"/>
                  </a:cubicBezTo>
                  <a:cubicBezTo>
                    <a:pt x="61258" y="927"/>
                    <a:pt x="61148" y="927"/>
                    <a:pt x="61148" y="1065"/>
                  </a:cubicBezTo>
                  <a:cubicBezTo>
                    <a:pt x="62167" y="1065"/>
                    <a:pt x="62278" y="927"/>
                    <a:pt x="63214" y="927"/>
                  </a:cubicBezTo>
                  <a:cubicBezTo>
                    <a:pt x="63214" y="817"/>
                    <a:pt x="63545" y="817"/>
                    <a:pt x="63545" y="817"/>
                  </a:cubicBezTo>
                  <a:lnTo>
                    <a:pt x="67237" y="817"/>
                  </a:lnTo>
                  <a:cubicBezTo>
                    <a:pt x="67311" y="854"/>
                    <a:pt x="67372" y="866"/>
                    <a:pt x="67425" y="866"/>
                  </a:cubicBezTo>
                  <a:cubicBezTo>
                    <a:pt x="67531" y="866"/>
                    <a:pt x="67605" y="817"/>
                    <a:pt x="67678" y="817"/>
                  </a:cubicBezTo>
                  <a:lnTo>
                    <a:pt x="67568" y="817"/>
                  </a:lnTo>
                  <a:cubicBezTo>
                    <a:pt x="67641" y="817"/>
                    <a:pt x="67776" y="768"/>
                    <a:pt x="67890" y="768"/>
                  </a:cubicBezTo>
                  <a:cubicBezTo>
                    <a:pt x="67948" y="768"/>
                    <a:pt x="68000" y="780"/>
                    <a:pt x="68036" y="817"/>
                  </a:cubicBezTo>
                  <a:lnTo>
                    <a:pt x="69855" y="817"/>
                  </a:lnTo>
                  <a:cubicBezTo>
                    <a:pt x="69682" y="817"/>
                    <a:pt x="69713" y="749"/>
                    <a:pt x="69681" y="720"/>
                  </a:cubicBezTo>
                  <a:lnTo>
                    <a:pt x="69681" y="720"/>
                  </a:lnTo>
                  <a:cubicBezTo>
                    <a:pt x="69781" y="747"/>
                    <a:pt x="69872" y="756"/>
                    <a:pt x="69961" y="756"/>
                  </a:cubicBezTo>
                  <a:cubicBezTo>
                    <a:pt x="70101" y="756"/>
                    <a:pt x="70238" y="733"/>
                    <a:pt x="70410" y="719"/>
                  </a:cubicBezTo>
                  <a:lnTo>
                    <a:pt x="70410" y="719"/>
                  </a:lnTo>
                  <a:cubicBezTo>
                    <a:pt x="70213" y="817"/>
                    <a:pt x="70200" y="817"/>
                    <a:pt x="69855" y="817"/>
                  </a:cubicBezTo>
                  <a:lnTo>
                    <a:pt x="70682" y="817"/>
                  </a:lnTo>
                  <a:cubicBezTo>
                    <a:pt x="70682" y="817"/>
                    <a:pt x="70434" y="707"/>
                    <a:pt x="70682" y="707"/>
                  </a:cubicBezTo>
                  <a:cubicBezTo>
                    <a:pt x="70823" y="707"/>
                    <a:pt x="70884" y="727"/>
                    <a:pt x="70907" y="742"/>
                  </a:cubicBezTo>
                  <a:lnTo>
                    <a:pt x="70907" y="742"/>
                  </a:lnTo>
                  <a:cubicBezTo>
                    <a:pt x="70904" y="734"/>
                    <a:pt x="70902" y="723"/>
                    <a:pt x="70902" y="707"/>
                  </a:cubicBezTo>
                  <a:lnTo>
                    <a:pt x="71370" y="707"/>
                  </a:lnTo>
                  <a:cubicBezTo>
                    <a:pt x="71591" y="707"/>
                    <a:pt x="72059" y="707"/>
                    <a:pt x="72170" y="817"/>
                  </a:cubicBezTo>
                  <a:lnTo>
                    <a:pt x="72748" y="817"/>
                  </a:lnTo>
                  <a:cubicBezTo>
                    <a:pt x="72932" y="780"/>
                    <a:pt x="72978" y="768"/>
                    <a:pt x="72983" y="768"/>
                  </a:cubicBezTo>
                  <a:lnTo>
                    <a:pt x="72983" y="768"/>
                  </a:lnTo>
                  <a:cubicBezTo>
                    <a:pt x="72993" y="768"/>
                    <a:pt x="72840" y="817"/>
                    <a:pt x="73299" y="817"/>
                  </a:cubicBezTo>
                  <a:lnTo>
                    <a:pt x="74126" y="817"/>
                  </a:lnTo>
                  <a:cubicBezTo>
                    <a:pt x="74236" y="817"/>
                    <a:pt x="74457" y="817"/>
                    <a:pt x="74457" y="927"/>
                  </a:cubicBezTo>
                  <a:cubicBezTo>
                    <a:pt x="74567" y="872"/>
                    <a:pt x="74739" y="872"/>
                    <a:pt x="74897" y="872"/>
                  </a:cubicBezTo>
                  <a:cubicBezTo>
                    <a:pt x="75056" y="872"/>
                    <a:pt x="75201" y="872"/>
                    <a:pt x="75256" y="817"/>
                  </a:cubicBezTo>
                  <a:lnTo>
                    <a:pt x="75504" y="817"/>
                  </a:lnTo>
                  <a:cubicBezTo>
                    <a:pt x="75944" y="817"/>
                    <a:pt x="76055" y="707"/>
                    <a:pt x="76523" y="707"/>
                  </a:cubicBezTo>
                  <a:cubicBezTo>
                    <a:pt x="76633" y="817"/>
                    <a:pt x="76303" y="817"/>
                    <a:pt x="76192" y="817"/>
                  </a:cubicBezTo>
                  <a:lnTo>
                    <a:pt x="77791" y="817"/>
                  </a:lnTo>
                  <a:cubicBezTo>
                    <a:pt x="78434" y="817"/>
                    <a:pt x="78573" y="721"/>
                    <a:pt x="78880" y="708"/>
                  </a:cubicBezTo>
                  <a:lnTo>
                    <a:pt x="78880" y="708"/>
                  </a:lnTo>
                  <a:cubicBezTo>
                    <a:pt x="79196" y="721"/>
                    <a:pt x="79381" y="817"/>
                    <a:pt x="79279" y="817"/>
                  </a:cubicBezTo>
                  <a:lnTo>
                    <a:pt x="79857" y="817"/>
                  </a:lnTo>
                  <a:cubicBezTo>
                    <a:pt x="79857" y="707"/>
                    <a:pt x="79637" y="707"/>
                    <a:pt x="79967" y="707"/>
                  </a:cubicBezTo>
                  <a:lnTo>
                    <a:pt x="80546" y="707"/>
                  </a:lnTo>
                  <a:cubicBezTo>
                    <a:pt x="80546" y="707"/>
                    <a:pt x="80656" y="817"/>
                    <a:pt x="80436" y="817"/>
                  </a:cubicBezTo>
                  <a:cubicBezTo>
                    <a:pt x="80546" y="817"/>
                    <a:pt x="80766" y="817"/>
                    <a:pt x="80877" y="707"/>
                  </a:cubicBezTo>
                  <a:lnTo>
                    <a:pt x="81345" y="707"/>
                  </a:lnTo>
                  <a:cubicBezTo>
                    <a:pt x="81382" y="744"/>
                    <a:pt x="81419" y="756"/>
                    <a:pt x="81456" y="756"/>
                  </a:cubicBezTo>
                  <a:cubicBezTo>
                    <a:pt x="81532" y="756"/>
                    <a:pt x="81611" y="707"/>
                    <a:pt x="81703" y="707"/>
                  </a:cubicBezTo>
                  <a:lnTo>
                    <a:pt x="83191" y="707"/>
                  </a:lnTo>
                  <a:cubicBezTo>
                    <a:pt x="83191" y="707"/>
                    <a:pt x="83301" y="817"/>
                    <a:pt x="83191" y="817"/>
                  </a:cubicBezTo>
                  <a:cubicBezTo>
                    <a:pt x="83412" y="817"/>
                    <a:pt x="83301" y="707"/>
                    <a:pt x="83522" y="707"/>
                  </a:cubicBezTo>
                  <a:cubicBezTo>
                    <a:pt x="83412" y="817"/>
                    <a:pt x="83990" y="817"/>
                    <a:pt x="83770" y="817"/>
                  </a:cubicBezTo>
                  <a:lnTo>
                    <a:pt x="84321" y="817"/>
                  </a:lnTo>
                  <a:cubicBezTo>
                    <a:pt x="85148" y="817"/>
                    <a:pt x="85258" y="707"/>
                    <a:pt x="85699" y="707"/>
                  </a:cubicBezTo>
                  <a:lnTo>
                    <a:pt x="86167" y="707"/>
                  </a:lnTo>
                  <a:cubicBezTo>
                    <a:pt x="86094" y="707"/>
                    <a:pt x="86277" y="756"/>
                    <a:pt x="86571" y="756"/>
                  </a:cubicBezTo>
                  <a:cubicBezTo>
                    <a:pt x="86718" y="756"/>
                    <a:pt x="86893" y="744"/>
                    <a:pt x="87076" y="707"/>
                  </a:cubicBezTo>
                  <a:lnTo>
                    <a:pt x="87903" y="707"/>
                  </a:lnTo>
                  <a:lnTo>
                    <a:pt x="88344" y="817"/>
                  </a:lnTo>
                  <a:lnTo>
                    <a:pt x="88123" y="707"/>
                  </a:lnTo>
                  <a:lnTo>
                    <a:pt x="91347" y="707"/>
                  </a:lnTo>
                  <a:cubicBezTo>
                    <a:pt x="91301" y="744"/>
                    <a:pt x="91323" y="756"/>
                    <a:pt x="91380" y="756"/>
                  </a:cubicBezTo>
                  <a:cubicBezTo>
                    <a:pt x="91494" y="756"/>
                    <a:pt x="91751" y="707"/>
                    <a:pt x="91898" y="707"/>
                  </a:cubicBezTo>
                  <a:lnTo>
                    <a:pt x="92945" y="707"/>
                  </a:lnTo>
                  <a:cubicBezTo>
                    <a:pt x="93056" y="707"/>
                    <a:pt x="93634" y="817"/>
                    <a:pt x="93965" y="817"/>
                  </a:cubicBezTo>
                  <a:lnTo>
                    <a:pt x="94213" y="707"/>
                  </a:lnTo>
                  <a:lnTo>
                    <a:pt x="95232" y="707"/>
                  </a:lnTo>
                  <a:cubicBezTo>
                    <a:pt x="95122" y="707"/>
                    <a:pt x="95811" y="707"/>
                    <a:pt x="95343" y="597"/>
                  </a:cubicBezTo>
                  <a:lnTo>
                    <a:pt x="95811" y="597"/>
                  </a:lnTo>
                  <a:lnTo>
                    <a:pt x="95811" y="707"/>
                  </a:lnTo>
                  <a:lnTo>
                    <a:pt x="96032" y="597"/>
                  </a:lnTo>
                  <a:lnTo>
                    <a:pt x="96500" y="597"/>
                  </a:lnTo>
                  <a:cubicBezTo>
                    <a:pt x="96390" y="597"/>
                    <a:pt x="96169" y="707"/>
                    <a:pt x="96610" y="707"/>
                  </a:cubicBezTo>
                  <a:cubicBezTo>
                    <a:pt x="96610" y="770"/>
                    <a:pt x="96647" y="797"/>
                    <a:pt x="96747" y="809"/>
                  </a:cubicBezTo>
                  <a:lnTo>
                    <a:pt x="96747" y="809"/>
                  </a:lnTo>
                  <a:cubicBezTo>
                    <a:pt x="96720" y="797"/>
                    <a:pt x="96720" y="770"/>
                    <a:pt x="96720" y="707"/>
                  </a:cubicBezTo>
                  <a:lnTo>
                    <a:pt x="97189" y="707"/>
                  </a:lnTo>
                  <a:cubicBezTo>
                    <a:pt x="96858" y="707"/>
                    <a:pt x="97878" y="707"/>
                    <a:pt x="97657" y="597"/>
                  </a:cubicBezTo>
                  <a:lnTo>
                    <a:pt x="97988" y="597"/>
                  </a:lnTo>
                  <a:cubicBezTo>
                    <a:pt x="97657" y="707"/>
                    <a:pt x="98236" y="707"/>
                    <a:pt x="98098" y="707"/>
                  </a:cubicBezTo>
                  <a:lnTo>
                    <a:pt x="99035" y="707"/>
                  </a:lnTo>
                  <a:cubicBezTo>
                    <a:pt x="98925" y="707"/>
                    <a:pt x="99035" y="817"/>
                    <a:pt x="98787" y="817"/>
                  </a:cubicBezTo>
                  <a:cubicBezTo>
                    <a:pt x="98925" y="817"/>
                    <a:pt x="99614" y="817"/>
                    <a:pt x="99366" y="707"/>
                  </a:cubicBezTo>
                  <a:lnTo>
                    <a:pt x="103499" y="707"/>
                  </a:lnTo>
                  <a:cubicBezTo>
                    <a:pt x="103444" y="652"/>
                    <a:pt x="103506" y="652"/>
                    <a:pt x="103595" y="652"/>
                  </a:cubicBezTo>
                  <a:cubicBezTo>
                    <a:pt x="103685" y="652"/>
                    <a:pt x="103802" y="652"/>
                    <a:pt x="103857" y="597"/>
                  </a:cubicBezTo>
                  <a:lnTo>
                    <a:pt x="103857" y="597"/>
                  </a:lnTo>
                  <a:cubicBezTo>
                    <a:pt x="103747" y="707"/>
                    <a:pt x="104436" y="707"/>
                    <a:pt x="103857" y="707"/>
                  </a:cubicBezTo>
                  <a:lnTo>
                    <a:pt x="104188" y="707"/>
                  </a:lnTo>
                  <a:cubicBezTo>
                    <a:pt x="104436" y="707"/>
                    <a:pt x="103609" y="707"/>
                    <a:pt x="103967" y="817"/>
                  </a:cubicBezTo>
                  <a:cubicBezTo>
                    <a:pt x="104298" y="817"/>
                    <a:pt x="104546" y="707"/>
                    <a:pt x="104987" y="707"/>
                  </a:cubicBezTo>
                  <a:cubicBezTo>
                    <a:pt x="104913" y="744"/>
                    <a:pt x="104916" y="756"/>
                    <a:pt x="104953" y="756"/>
                  </a:cubicBezTo>
                  <a:cubicBezTo>
                    <a:pt x="105026" y="756"/>
                    <a:pt x="105235" y="707"/>
                    <a:pt x="105235" y="707"/>
                  </a:cubicBezTo>
                  <a:lnTo>
                    <a:pt x="105235" y="707"/>
                  </a:lnTo>
                  <a:cubicBezTo>
                    <a:pt x="105131" y="810"/>
                    <a:pt x="105003" y="817"/>
                    <a:pt x="104897" y="817"/>
                  </a:cubicBezTo>
                  <a:lnTo>
                    <a:pt x="104897" y="817"/>
                  </a:lnTo>
                  <a:cubicBezTo>
                    <a:pt x="105666" y="815"/>
                    <a:pt x="105128" y="707"/>
                    <a:pt x="105565" y="707"/>
                  </a:cubicBezTo>
                  <a:lnTo>
                    <a:pt x="105923" y="707"/>
                  </a:lnTo>
                  <a:cubicBezTo>
                    <a:pt x="105850" y="707"/>
                    <a:pt x="105923" y="756"/>
                    <a:pt x="106079" y="756"/>
                  </a:cubicBezTo>
                  <a:cubicBezTo>
                    <a:pt x="106156" y="756"/>
                    <a:pt x="106254" y="744"/>
                    <a:pt x="106364" y="707"/>
                  </a:cubicBezTo>
                  <a:lnTo>
                    <a:pt x="106833" y="707"/>
                  </a:lnTo>
                  <a:cubicBezTo>
                    <a:pt x="106488" y="652"/>
                    <a:pt x="106371" y="652"/>
                    <a:pt x="106254" y="652"/>
                  </a:cubicBezTo>
                  <a:cubicBezTo>
                    <a:pt x="106137" y="652"/>
                    <a:pt x="106020" y="652"/>
                    <a:pt x="105675" y="597"/>
                  </a:cubicBezTo>
                  <a:cubicBezTo>
                    <a:pt x="105602" y="597"/>
                    <a:pt x="105627" y="646"/>
                    <a:pt x="105520" y="646"/>
                  </a:cubicBezTo>
                  <a:cubicBezTo>
                    <a:pt x="105467" y="646"/>
                    <a:pt x="105382" y="633"/>
                    <a:pt x="105235" y="597"/>
                  </a:cubicBezTo>
                  <a:lnTo>
                    <a:pt x="104298" y="597"/>
                  </a:lnTo>
                  <a:cubicBezTo>
                    <a:pt x="104546" y="597"/>
                    <a:pt x="104298" y="597"/>
                    <a:pt x="104656" y="486"/>
                  </a:cubicBezTo>
                  <a:cubicBezTo>
                    <a:pt x="104188" y="486"/>
                    <a:pt x="103967" y="597"/>
                    <a:pt x="103499" y="597"/>
                  </a:cubicBezTo>
                  <a:lnTo>
                    <a:pt x="102920" y="597"/>
                  </a:lnTo>
                  <a:cubicBezTo>
                    <a:pt x="102810" y="597"/>
                    <a:pt x="102700" y="597"/>
                    <a:pt x="102700" y="486"/>
                  </a:cubicBezTo>
                  <a:lnTo>
                    <a:pt x="99614" y="486"/>
                  </a:lnTo>
                  <a:cubicBezTo>
                    <a:pt x="100054" y="486"/>
                    <a:pt x="99035" y="486"/>
                    <a:pt x="99614" y="376"/>
                  </a:cubicBezTo>
                  <a:cubicBezTo>
                    <a:pt x="99255" y="376"/>
                    <a:pt x="99255" y="486"/>
                    <a:pt x="98925" y="486"/>
                  </a:cubicBezTo>
                  <a:cubicBezTo>
                    <a:pt x="98787" y="486"/>
                    <a:pt x="98787" y="376"/>
                    <a:pt x="99035" y="376"/>
                  </a:cubicBezTo>
                  <a:lnTo>
                    <a:pt x="96858" y="376"/>
                  </a:lnTo>
                  <a:cubicBezTo>
                    <a:pt x="96702" y="413"/>
                    <a:pt x="96650" y="425"/>
                    <a:pt x="96637" y="425"/>
                  </a:cubicBezTo>
                  <a:cubicBezTo>
                    <a:pt x="96610" y="425"/>
                    <a:pt x="96739" y="376"/>
                    <a:pt x="96500" y="376"/>
                  </a:cubicBezTo>
                  <a:lnTo>
                    <a:pt x="92036" y="376"/>
                  </a:lnTo>
                  <a:cubicBezTo>
                    <a:pt x="91880" y="330"/>
                    <a:pt x="91736" y="315"/>
                    <a:pt x="91597" y="315"/>
                  </a:cubicBezTo>
                  <a:cubicBezTo>
                    <a:pt x="91320" y="315"/>
                    <a:pt x="91063" y="376"/>
                    <a:pt x="90769" y="376"/>
                  </a:cubicBezTo>
                  <a:lnTo>
                    <a:pt x="90658" y="376"/>
                  </a:lnTo>
                  <a:cubicBezTo>
                    <a:pt x="90521" y="376"/>
                    <a:pt x="90658" y="376"/>
                    <a:pt x="90658" y="238"/>
                  </a:cubicBezTo>
                  <a:lnTo>
                    <a:pt x="89722" y="238"/>
                  </a:lnTo>
                  <a:lnTo>
                    <a:pt x="89970" y="376"/>
                  </a:lnTo>
                  <a:lnTo>
                    <a:pt x="89391" y="376"/>
                  </a:lnTo>
                  <a:cubicBezTo>
                    <a:pt x="89556" y="307"/>
                    <a:pt x="89467" y="307"/>
                    <a:pt x="89336" y="307"/>
                  </a:cubicBezTo>
                  <a:cubicBezTo>
                    <a:pt x="89208" y="307"/>
                    <a:pt x="89041" y="307"/>
                    <a:pt x="89033" y="243"/>
                  </a:cubicBezTo>
                  <a:lnTo>
                    <a:pt x="89033" y="243"/>
                  </a:lnTo>
                  <a:cubicBezTo>
                    <a:pt x="88923" y="253"/>
                    <a:pt x="88923" y="283"/>
                    <a:pt x="88923" y="376"/>
                  </a:cubicBezTo>
                  <a:cubicBezTo>
                    <a:pt x="88781" y="376"/>
                    <a:pt x="88720" y="351"/>
                    <a:pt x="88678" y="322"/>
                  </a:cubicBezTo>
                  <a:lnTo>
                    <a:pt x="88678" y="322"/>
                  </a:lnTo>
                  <a:cubicBezTo>
                    <a:pt x="88633" y="376"/>
                    <a:pt x="88525" y="376"/>
                    <a:pt x="88344" y="376"/>
                  </a:cubicBezTo>
                  <a:cubicBezTo>
                    <a:pt x="88197" y="376"/>
                    <a:pt x="87940" y="315"/>
                    <a:pt x="87752" y="315"/>
                  </a:cubicBezTo>
                  <a:cubicBezTo>
                    <a:pt x="87658" y="315"/>
                    <a:pt x="87582" y="330"/>
                    <a:pt x="87545" y="376"/>
                  </a:cubicBezTo>
                  <a:cubicBezTo>
                    <a:pt x="87435" y="376"/>
                    <a:pt x="87435" y="238"/>
                    <a:pt x="87545" y="238"/>
                  </a:cubicBezTo>
                  <a:lnTo>
                    <a:pt x="83301" y="238"/>
                  </a:lnTo>
                  <a:cubicBezTo>
                    <a:pt x="83191" y="183"/>
                    <a:pt x="83074" y="183"/>
                    <a:pt x="82943" y="183"/>
                  </a:cubicBezTo>
                  <a:cubicBezTo>
                    <a:pt x="82812" y="183"/>
                    <a:pt x="82668" y="183"/>
                    <a:pt x="82502" y="128"/>
                  </a:cubicBezTo>
                  <a:lnTo>
                    <a:pt x="82502" y="238"/>
                  </a:lnTo>
                  <a:cubicBezTo>
                    <a:pt x="81970" y="238"/>
                    <a:pt x="81327" y="189"/>
                    <a:pt x="80688" y="189"/>
                  </a:cubicBezTo>
                  <a:cubicBezTo>
                    <a:pt x="80368" y="189"/>
                    <a:pt x="80050" y="202"/>
                    <a:pt x="79747" y="238"/>
                  </a:cubicBezTo>
                  <a:lnTo>
                    <a:pt x="79747" y="128"/>
                  </a:lnTo>
                  <a:lnTo>
                    <a:pt x="79279" y="238"/>
                  </a:lnTo>
                  <a:cubicBezTo>
                    <a:pt x="79058" y="128"/>
                    <a:pt x="79389" y="128"/>
                    <a:pt x="79389" y="128"/>
                  </a:cubicBezTo>
                  <a:cubicBezTo>
                    <a:pt x="78948" y="128"/>
                    <a:pt x="79168" y="238"/>
                    <a:pt x="78700" y="238"/>
                  </a:cubicBezTo>
                  <a:cubicBezTo>
                    <a:pt x="78479" y="238"/>
                    <a:pt x="78810" y="238"/>
                    <a:pt x="78948" y="128"/>
                  </a:cubicBezTo>
                  <a:lnTo>
                    <a:pt x="78948" y="128"/>
                  </a:lnTo>
                  <a:cubicBezTo>
                    <a:pt x="78479" y="238"/>
                    <a:pt x="77791" y="238"/>
                    <a:pt x="77432" y="238"/>
                  </a:cubicBezTo>
                  <a:lnTo>
                    <a:pt x="76523" y="238"/>
                  </a:lnTo>
                  <a:cubicBezTo>
                    <a:pt x="76468" y="183"/>
                    <a:pt x="76385" y="156"/>
                    <a:pt x="76299" y="156"/>
                  </a:cubicBezTo>
                  <a:cubicBezTo>
                    <a:pt x="76213" y="156"/>
                    <a:pt x="76124" y="183"/>
                    <a:pt x="76055" y="238"/>
                  </a:cubicBezTo>
                  <a:lnTo>
                    <a:pt x="76192" y="128"/>
                  </a:lnTo>
                  <a:lnTo>
                    <a:pt x="75145" y="128"/>
                  </a:lnTo>
                  <a:cubicBezTo>
                    <a:pt x="75072" y="128"/>
                    <a:pt x="74839" y="177"/>
                    <a:pt x="74594" y="177"/>
                  </a:cubicBezTo>
                  <a:cubicBezTo>
                    <a:pt x="74478" y="177"/>
                    <a:pt x="74358" y="166"/>
                    <a:pt x="74252" y="133"/>
                  </a:cubicBezTo>
                  <a:lnTo>
                    <a:pt x="74252" y="133"/>
                  </a:lnTo>
                  <a:cubicBezTo>
                    <a:pt x="74140" y="142"/>
                    <a:pt x="74038" y="167"/>
                    <a:pt x="73878" y="238"/>
                  </a:cubicBezTo>
                  <a:lnTo>
                    <a:pt x="73988" y="128"/>
                  </a:lnTo>
                  <a:lnTo>
                    <a:pt x="73079" y="238"/>
                  </a:lnTo>
                  <a:cubicBezTo>
                    <a:pt x="73024" y="183"/>
                    <a:pt x="72824" y="183"/>
                    <a:pt x="72652" y="183"/>
                  </a:cubicBezTo>
                  <a:cubicBezTo>
                    <a:pt x="72480" y="183"/>
                    <a:pt x="72335" y="183"/>
                    <a:pt x="72390" y="128"/>
                  </a:cubicBezTo>
                  <a:cubicBezTo>
                    <a:pt x="72059" y="128"/>
                    <a:pt x="72610" y="238"/>
                    <a:pt x="72280" y="238"/>
                  </a:cubicBezTo>
                  <a:cubicBezTo>
                    <a:pt x="72225" y="183"/>
                    <a:pt x="72135" y="183"/>
                    <a:pt x="72059" y="183"/>
                  </a:cubicBezTo>
                  <a:cubicBezTo>
                    <a:pt x="71984" y="183"/>
                    <a:pt x="71922" y="183"/>
                    <a:pt x="71922" y="128"/>
                  </a:cubicBezTo>
                  <a:lnTo>
                    <a:pt x="71811" y="128"/>
                  </a:lnTo>
                  <a:cubicBezTo>
                    <a:pt x="71591" y="128"/>
                    <a:pt x="71481" y="128"/>
                    <a:pt x="71481" y="238"/>
                  </a:cubicBezTo>
                  <a:cubicBezTo>
                    <a:pt x="71357" y="183"/>
                    <a:pt x="71212" y="183"/>
                    <a:pt x="71085" y="183"/>
                  </a:cubicBezTo>
                  <a:cubicBezTo>
                    <a:pt x="70957" y="183"/>
                    <a:pt x="70847" y="183"/>
                    <a:pt x="70792" y="128"/>
                  </a:cubicBezTo>
                  <a:lnTo>
                    <a:pt x="70902" y="128"/>
                  </a:lnTo>
                  <a:cubicBezTo>
                    <a:pt x="70443" y="128"/>
                    <a:pt x="70131" y="79"/>
                    <a:pt x="69843" y="79"/>
                  </a:cubicBezTo>
                  <a:cubicBezTo>
                    <a:pt x="69699" y="79"/>
                    <a:pt x="69561" y="91"/>
                    <a:pt x="69414" y="128"/>
                  </a:cubicBezTo>
                  <a:lnTo>
                    <a:pt x="65722" y="128"/>
                  </a:lnTo>
                  <a:cubicBezTo>
                    <a:pt x="65448" y="128"/>
                    <a:pt x="65079" y="52"/>
                    <a:pt x="65024" y="27"/>
                  </a:cubicBezTo>
                  <a:lnTo>
                    <a:pt x="65024" y="27"/>
                  </a:lnTo>
                  <a:cubicBezTo>
                    <a:pt x="64905" y="128"/>
                    <a:pt x="64592" y="128"/>
                    <a:pt x="64592" y="128"/>
                  </a:cubicBezTo>
                  <a:lnTo>
                    <a:pt x="62966" y="128"/>
                  </a:lnTo>
                  <a:cubicBezTo>
                    <a:pt x="62673" y="128"/>
                    <a:pt x="62526" y="79"/>
                    <a:pt x="62354" y="79"/>
                  </a:cubicBezTo>
                  <a:cubicBezTo>
                    <a:pt x="62268" y="79"/>
                    <a:pt x="62177" y="91"/>
                    <a:pt x="62057" y="128"/>
                  </a:cubicBezTo>
                  <a:lnTo>
                    <a:pt x="59991" y="128"/>
                  </a:lnTo>
                  <a:cubicBezTo>
                    <a:pt x="59991" y="91"/>
                    <a:pt x="59978" y="79"/>
                    <a:pt x="59949" y="79"/>
                  </a:cubicBezTo>
                  <a:cubicBezTo>
                    <a:pt x="59893" y="79"/>
                    <a:pt x="59776" y="123"/>
                    <a:pt x="59563" y="128"/>
                  </a:cubicBezTo>
                  <a:lnTo>
                    <a:pt x="59563" y="128"/>
                  </a:lnTo>
                  <a:cubicBezTo>
                    <a:pt x="58763" y="120"/>
                    <a:pt x="57893" y="18"/>
                    <a:pt x="57125" y="18"/>
                  </a:cubicBezTo>
                  <a:lnTo>
                    <a:pt x="54149" y="18"/>
                  </a:lnTo>
                  <a:cubicBezTo>
                    <a:pt x="53901" y="18"/>
                    <a:pt x="53460" y="128"/>
                    <a:pt x="53102" y="128"/>
                  </a:cubicBezTo>
                  <a:lnTo>
                    <a:pt x="51035" y="128"/>
                  </a:lnTo>
                  <a:cubicBezTo>
                    <a:pt x="51114" y="128"/>
                    <a:pt x="51080" y="72"/>
                    <a:pt x="51095" y="40"/>
                  </a:cubicBezTo>
                  <a:lnTo>
                    <a:pt x="51095" y="40"/>
                  </a:lnTo>
                  <a:cubicBezTo>
                    <a:pt x="51039" y="60"/>
                    <a:pt x="50983" y="67"/>
                    <a:pt x="50928" y="67"/>
                  </a:cubicBezTo>
                  <a:cubicBezTo>
                    <a:pt x="50787" y="67"/>
                    <a:pt x="50659" y="18"/>
                    <a:pt x="50567" y="18"/>
                  </a:cubicBezTo>
                  <a:lnTo>
                    <a:pt x="50815" y="128"/>
                  </a:lnTo>
                  <a:cubicBezTo>
                    <a:pt x="50567" y="128"/>
                    <a:pt x="50236" y="128"/>
                    <a:pt x="50126" y="18"/>
                  </a:cubicBezTo>
                  <a:lnTo>
                    <a:pt x="49768" y="128"/>
                  </a:lnTo>
                  <a:lnTo>
                    <a:pt x="49658" y="128"/>
                  </a:lnTo>
                  <a:lnTo>
                    <a:pt x="49548" y="18"/>
                  </a:lnTo>
                  <a:cubicBezTo>
                    <a:pt x="49437" y="18"/>
                    <a:pt x="49079" y="128"/>
                    <a:pt x="48859" y="128"/>
                  </a:cubicBezTo>
                  <a:lnTo>
                    <a:pt x="47261" y="128"/>
                  </a:lnTo>
                  <a:cubicBezTo>
                    <a:pt x="47481" y="128"/>
                    <a:pt x="47371" y="128"/>
                    <a:pt x="47261" y="18"/>
                  </a:cubicBezTo>
                  <a:lnTo>
                    <a:pt x="47261" y="18"/>
                  </a:lnTo>
                  <a:cubicBezTo>
                    <a:pt x="47013" y="128"/>
                    <a:pt x="47371" y="128"/>
                    <a:pt x="47261" y="128"/>
                  </a:cubicBezTo>
                  <a:lnTo>
                    <a:pt x="46682" y="128"/>
                  </a:lnTo>
                  <a:cubicBezTo>
                    <a:pt x="46324" y="128"/>
                    <a:pt x="46213" y="18"/>
                    <a:pt x="45993" y="18"/>
                  </a:cubicBezTo>
                  <a:cubicBezTo>
                    <a:pt x="45869" y="73"/>
                    <a:pt x="45752" y="73"/>
                    <a:pt x="45680" y="73"/>
                  </a:cubicBezTo>
                  <a:cubicBezTo>
                    <a:pt x="45607" y="73"/>
                    <a:pt x="45580" y="73"/>
                    <a:pt x="45635" y="128"/>
                  </a:cubicBezTo>
                  <a:lnTo>
                    <a:pt x="45414" y="128"/>
                  </a:lnTo>
                  <a:cubicBezTo>
                    <a:pt x="45194" y="128"/>
                    <a:pt x="44726" y="128"/>
                    <a:pt x="44615" y="18"/>
                  </a:cubicBezTo>
                  <a:cubicBezTo>
                    <a:pt x="44560" y="73"/>
                    <a:pt x="44326" y="73"/>
                    <a:pt x="44092" y="73"/>
                  </a:cubicBezTo>
                  <a:cubicBezTo>
                    <a:pt x="43858" y="73"/>
                    <a:pt x="43623" y="73"/>
                    <a:pt x="43568" y="128"/>
                  </a:cubicBezTo>
                  <a:lnTo>
                    <a:pt x="43348" y="18"/>
                  </a:lnTo>
                  <a:cubicBezTo>
                    <a:pt x="43348" y="128"/>
                    <a:pt x="43238" y="128"/>
                    <a:pt x="42990" y="128"/>
                  </a:cubicBezTo>
                  <a:cubicBezTo>
                    <a:pt x="42769" y="128"/>
                    <a:pt x="42879" y="128"/>
                    <a:pt x="42769" y="18"/>
                  </a:cubicBezTo>
                  <a:lnTo>
                    <a:pt x="42659" y="128"/>
                  </a:lnTo>
                  <a:cubicBezTo>
                    <a:pt x="42025" y="73"/>
                    <a:pt x="41281" y="73"/>
                    <a:pt x="40524" y="73"/>
                  </a:cubicBezTo>
                  <a:cubicBezTo>
                    <a:pt x="39766" y="73"/>
                    <a:pt x="38994" y="73"/>
                    <a:pt x="38305" y="18"/>
                  </a:cubicBezTo>
                  <a:cubicBezTo>
                    <a:pt x="37756" y="18"/>
                    <a:pt x="37007" y="117"/>
                    <a:pt x="36343" y="127"/>
                  </a:cubicBezTo>
                  <a:lnTo>
                    <a:pt x="36343" y="127"/>
                  </a:lnTo>
                  <a:lnTo>
                    <a:pt x="35550" y="18"/>
                  </a:lnTo>
                  <a:lnTo>
                    <a:pt x="36101" y="128"/>
                  </a:lnTo>
                  <a:lnTo>
                    <a:pt x="35660" y="128"/>
                  </a:lnTo>
                  <a:cubicBezTo>
                    <a:pt x="35127" y="128"/>
                    <a:pt x="34485" y="79"/>
                    <a:pt x="33846" y="79"/>
                  </a:cubicBezTo>
                  <a:cubicBezTo>
                    <a:pt x="33526" y="79"/>
                    <a:pt x="33208" y="91"/>
                    <a:pt x="32905" y="128"/>
                  </a:cubicBezTo>
                  <a:cubicBezTo>
                    <a:pt x="32236" y="128"/>
                    <a:pt x="32424" y="24"/>
                    <a:pt x="31907" y="18"/>
                  </a:cubicBezTo>
                  <a:lnTo>
                    <a:pt x="31907" y="18"/>
                  </a:lnTo>
                  <a:cubicBezTo>
                    <a:pt x="31259" y="24"/>
                    <a:pt x="30928" y="128"/>
                    <a:pt x="30260" y="128"/>
                  </a:cubicBezTo>
                  <a:cubicBezTo>
                    <a:pt x="30296" y="91"/>
                    <a:pt x="30269" y="79"/>
                    <a:pt x="30216" y="79"/>
                  </a:cubicBezTo>
                  <a:cubicBezTo>
                    <a:pt x="30110" y="79"/>
                    <a:pt x="29901" y="128"/>
                    <a:pt x="29901" y="128"/>
                  </a:cubicBezTo>
                  <a:cubicBezTo>
                    <a:pt x="29791" y="128"/>
                    <a:pt x="29461" y="128"/>
                    <a:pt x="29461" y="18"/>
                  </a:cubicBezTo>
                  <a:lnTo>
                    <a:pt x="29213" y="128"/>
                  </a:lnTo>
                  <a:lnTo>
                    <a:pt x="29102" y="128"/>
                  </a:lnTo>
                  <a:cubicBezTo>
                    <a:pt x="28772" y="128"/>
                    <a:pt x="27973" y="128"/>
                    <a:pt x="27725" y="18"/>
                  </a:cubicBezTo>
                  <a:cubicBezTo>
                    <a:pt x="27421" y="55"/>
                    <a:pt x="27054" y="67"/>
                    <a:pt x="26656" y="67"/>
                  </a:cubicBezTo>
                  <a:cubicBezTo>
                    <a:pt x="25860" y="67"/>
                    <a:pt x="24942" y="18"/>
                    <a:pt x="24170" y="18"/>
                  </a:cubicBezTo>
                  <a:cubicBezTo>
                    <a:pt x="23950" y="128"/>
                    <a:pt x="23591" y="128"/>
                    <a:pt x="23371" y="128"/>
                  </a:cubicBezTo>
                  <a:lnTo>
                    <a:pt x="23013" y="18"/>
                  </a:lnTo>
                  <a:cubicBezTo>
                    <a:pt x="22804" y="18"/>
                    <a:pt x="22596" y="117"/>
                    <a:pt x="22271" y="127"/>
                  </a:cubicBezTo>
                  <a:lnTo>
                    <a:pt x="22271" y="127"/>
                  </a:lnTo>
                  <a:cubicBezTo>
                    <a:pt x="22075" y="120"/>
                    <a:pt x="21919" y="79"/>
                    <a:pt x="21769" y="79"/>
                  </a:cubicBezTo>
                  <a:cubicBezTo>
                    <a:pt x="21687" y="79"/>
                    <a:pt x="21608" y="91"/>
                    <a:pt x="21525" y="128"/>
                  </a:cubicBezTo>
                  <a:cubicBezTo>
                    <a:pt x="21227" y="128"/>
                    <a:pt x="20906" y="128"/>
                    <a:pt x="20927" y="47"/>
                  </a:cubicBezTo>
                  <a:lnTo>
                    <a:pt x="20927" y="47"/>
                  </a:lnTo>
                  <a:cubicBezTo>
                    <a:pt x="20903" y="62"/>
                    <a:pt x="20857" y="67"/>
                    <a:pt x="20803" y="67"/>
                  </a:cubicBezTo>
                  <a:cubicBezTo>
                    <a:pt x="20640" y="67"/>
                    <a:pt x="20395" y="18"/>
                    <a:pt x="20395" y="18"/>
                  </a:cubicBezTo>
                  <a:cubicBezTo>
                    <a:pt x="20395" y="18"/>
                    <a:pt x="17878" y="0"/>
                    <a:pt x="146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56"/>
            <p:cNvSpPr/>
            <p:nvPr/>
          </p:nvSpPr>
          <p:spPr>
            <a:xfrm>
              <a:off x="5264299" y="2978300"/>
              <a:ext cx="5525" cy="25"/>
            </a:xfrm>
            <a:custGeom>
              <a:avLst/>
              <a:gdLst/>
              <a:ahLst/>
              <a:cxnLst/>
              <a:rect l="l" t="t" r="r" b="b"/>
              <a:pathLst>
                <a:path w="221" h="1" extrusionOk="0">
                  <a:moveTo>
                    <a:pt x="221" y="0"/>
                  </a:moveTo>
                  <a:lnTo>
                    <a:pt x="11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56"/>
            <p:cNvSpPr/>
            <p:nvPr/>
          </p:nvSpPr>
          <p:spPr>
            <a:xfrm>
              <a:off x="5051449" y="2978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56"/>
            <p:cNvSpPr/>
            <p:nvPr/>
          </p:nvSpPr>
          <p:spPr>
            <a:xfrm>
              <a:off x="4997024" y="2978300"/>
              <a:ext cx="2775" cy="25"/>
            </a:xfrm>
            <a:custGeom>
              <a:avLst/>
              <a:gdLst/>
              <a:ahLst/>
              <a:cxnLst/>
              <a:rect l="l" t="t" r="r" b="b"/>
              <a:pathLst>
                <a:path w="111" h="1" extrusionOk="0">
                  <a:moveTo>
                    <a:pt x="11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56"/>
            <p:cNvSpPr/>
            <p:nvPr/>
          </p:nvSpPr>
          <p:spPr>
            <a:xfrm>
              <a:off x="5393124" y="2975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56"/>
            <p:cNvSpPr/>
            <p:nvPr/>
          </p:nvSpPr>
          <p:spPr>
            <a:xfrm>
              <a:off x="5734799" y="2975525"/>
              <a:ext cx="25" cy="2800"/>
            </a:xfrm>
            <a:custGeom>
              <a:avLst/>
              <a:gdLst/>
              <a:ahLst/>
              <a:cxnLst/>
              <a:rect l="l" t="t" r="r" b="b"/>
              <a:pathLst>
                <a:path w="1" h="112" extrusionOk="0">
                  <a:moveTo>
                    <a:pt x="0" y="11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56"/>
            <p:cNvSpPr/>
            <p:nvPr/>
          </p:nvSpPr>
          <p:spPr>
            <a:xfrm>
              <a:off x="5712049" y="2975525"/>
              <a:ext cx="5550" cy="25"/>
            </a:xfrm>
            <a:custGeom>
              <a:avLst/>
              <a:gdLst/>
              <a:ahLst/>
              <a:cxnLst/>
              <a:rect l="l" t="t" r="r" b="b"/>
              <a:pathLst>
                <a:path w="222" h="1" extrusionOk="0">
                  <a:moveTo>
                    <a:pt x="22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56"/>
            <p:cNvSpPr/>
            <p:nvPr/>
          </p:nvSpPr>
          <p:spPr>
            <a:xfrm>
              <a:off x="5306999" y="2975525"/>
              <a:ext cx="2800" cy="2800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111" y="1"/>
                  </a:moveTo>
                  <a:lnTo>
                    <a:pt x="1" y="1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56"/>
            <p:cNvSpPr/>
            <p:nvPr/>
          </p:nvSpPr>
          <p:spPr>
            <a:xfrm>
              <a:off x="5703099" y="2975525"/>
              <a:ext cx="6225" cy="25"/>
            </a:xfrm>
            <a:custGeom>
              <a:avLst/>
              <a:gdLst/>
              <a:ahLst/>
              <a:cxnLst/>
              <a:rect l="l" t="t" r="r" b="b"/>
              <a:pathLst>
                <a:path w="249" h="1" extrusionOk="0">
                  <a:moveTo>
                    <a:pt x="249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56"/>
            <p:cNvSpPr/>
            <p:nvPr/>
          </p:nvSpPr>
          <p:spPr>
            <a:xfrm>
              <a:off x="5734799" y="2978300"/>
              <a:ext cx="5525" cy="25"/>
            </a:xfrm>
            <a:custGeom>
              <a:avLst/>
              <a:gdLst/>
              <a:ahLst/>
              <a:cxnLst/>
              <a:rect l="l" t="t" r="r" b="b"/>
              <a:pathLst>
                <a:path w="221" h="1" extrusionOk="0">
                  <a:moveTo>
                    <a:pt x="221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56"/>
            <p:cNvSpPr/>
            <p:nvPr/>
          </p:nvSpPr>
          <p:spPr>
            <a:xfrm>
              <a:off x="5516424" y="2975525"/>
              <a:ext cx="3475" cy="25"/>
            </a:xfrm>
            <a:custGeom>
              <a:avLst/>
              <a:gdLst/>
              <a:ahLst/>
              <a:cxnLst/>
              <a:rect l="l" t="t" r="r" b="b"/>
              <a:pathLst>
                <a:path w="139" h="1" extrusionOk="0">
                  <a:moveTo>
                    <a:pt x="138" y="1"/>
                  </a:moveTo>
                  <a:lnTo>
                    <a:pt x="138" y="1"/>
                  </a:lnTo>
                  <a:cubicBezTo>
                    <a:pt x="0" y="1"/>
                    <a:pt x="0" y="1"/>
                    <a:pt x="1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56"/>
            <p:cNvSpPr/>
            <p:nvPr/>
          </p:nvSpPr>
          <p:spPr>
            <a:xfrm>
              <a:off x="5685874" y="2978300"/>
              <a:ext cx="2775" cy="25"/>
            </a:xfrm>
            <a:custGeom>
              <a:avLst/>
              <a:gdLst/>
              <a:ahLst/>
              <a:cxnLst/>
              <a:rect l="l" t="t" r="r" b="b"/>
              <a:pathLst>
                <a:path w="111" h="1" extrusionOk="0">
                  <a:moveTo>
                    <a:pt x="111" y="0"/>
                  </a:moveTo>
                  <a:lnTo>
                    <a:pt x="11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56"/>
            <p:cNvSpPr/>
            <p:nvPr/>
          </p:nvSpPr>
          <p:spPr>
            <a:xfrm>
              <a:off x="5760974" y="2978300"/>
              <a:ext cx="2775" cy="25"/>
            </a:xfrm>
            <a:custGeom>
              <a:avLst/>
              <a:gdLst/>
              <a:ahLst/>
              <a:cxnLst/>
              <a:rect l="l" t="t" r="r" b="b"/>
              <a:pathLst>
                <a:path w="111" h="1" extrusionOk="0">
                  <a:moveTo>
                    <a:pt x="110" y="0"/>
                  </a:moveTo>
                  <a:lnTo>
                    <a:pt x="0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56"/>
            <p:cNvSpPr/>
            <p:nvPr/>
          </p:nvSpPr>
          <p:spPr>
            <a:xfrm>
              <a:off x="5591499" y="2975525"/>
              <a:ext cx="2775" cy="25"/>
            </a:xfrm>
            <a:custGeom>
              <a:avLst/>
              <a:gdLst/>
              <a:ahLst/>
              <a:cxnLst/>
              <a:rect l="l" t="t" r="r" b="b"/>
              <a:pathLst>
                <a:path w="111" h="1" extrusionOk="0">
                  <a:moveTo>
                    <a:pt x="1" y="1"/>
                  </a:moveTo>
                  <a:lnTo>
                    <a:pt x="1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6" name="그룹 2995">
            <a:extLst>
              <a:ext uri="{FF2B5EF4-FFF2-40B4-BE49-F238E27FC236}">
                <a16:creationId xmlns:a16="http://schemas.microsoft.com/office/drawing/2014/main" id="{CD1AC483-CF42-1462-3837-C56EF26B94C2}"/>
              </a:ext>
            </a:extLst>
          </p:cNvPr>
          <p:cNvGrpSpPr/>
          <p:nvPr/>
        </p:nvGrpSpPr>
        <p:grpSpPr>
          <a:xfrm>
            <a:off x="2380002" y="2321784"/>
            <a:ext cx="4360200" cy="713400"/>
            <a:chOff x="2380002" y="2466010"/>
            <a:chExt cx="4360200" cy="713400"/>
          </a:xfrm>
        </p:grpSpPr>
        <p:sp>
          <p:nvSpPr>
            <p:cNvPr id="8" name="Google Shape;2790;p56">
              <a:extLst>
                <a:ext uri="{FF2B5EF4-FFF2-40B4-BE49-F238E27FC236}">
                  <a16:creationId xmlns:a16="http://schemas.microsoft.com/office/drawing/2014/main" id="{6B6757E3-F76A-AC94-297D-22CD25FF43AE}"/>
                </a:ext>
              </a:extLst>
            </p:cNvPr>
            <p:cNvSpPr txBox="1">
              <a:spLocks/>
            </p:cNvSpPr>
            <p:nvPr/>
          </p:nvSpPr>
          <p:spPr>
            <a:xfrm>
              <a:off x="2380002" y="2466010"/>
              <a:ext cx="4360200" cy="71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800"/>
                <a:buFont typeface="Poppins"/>
                <a:buNone/>
                <a:defRPr sz="3500" b="0" i="0" u="none" strike="noStrike" cap="none">
                  <a:solidFill>
                    <a:schemeClr val="accent2"/>
                  </a:solidFill>
                  <a:latin typeface="Neucha"/>
                  <a:ea typeface="Neucha"/>
                  <a:cs typeface="Neucha"/>
                  <a:sym typeface="Neucha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2"/>
                </a:buClr>
                <a:buSzPts val="1400"/>
                <a:buFont typeface="Poppins"/>
                <a:buNone/>
                <a:defRPr sz="1400" b="0" i="0" u="none" strike="noStrike" cap="none">
                  <a:solidFill>
                    <a:schemeClr val="accent2"/>
                  </a:solidFill>
                  <a:latin typeface="Poppins"/>
                  <a:ea typeface="Poppins"/>
                  <a:cs typeface="Poppins"/>
                  <a:sym typeface="Poppi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2"/>
                </a:buClr>
                <a:buSzPts val="1400"/>
                <a:buFont typeface="Poppins"/>
                <a:buNone/>
                <a:defRPr sz="1400" b="0" i="0" u="none" strike="noStrike" cap="none">
                  <a:solidFill>
                    <a:schemeClr val="accent2"/>
                  </a:solidFill>
                  <a:latin typeface="Poppins"/>
                  <a:ea typeface="Poppins"/>
                  <a:cs typeface="Poppins"/>
                  <a:sym typeface="Poppi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2"/>
                </a:buClr>
                <a:buSzPts val="1400"/>
                <a:buFont typeface="Poppins"/>
                <a:buNone/>
                <a:defRPr sz="1400" b="0" i="0" u="none" strike="noStrike" cap="none">
                  <a:solidFill>
                    <a:schemeClr val="accent2"/>
                  </a:solidFill>
                  <a:latin typeface="Poppins"/>
                  <a:ea typeface="Poppins"/>
                  <a:cs typeface="Poppins"/>
                  <a:sym typeface="Poppi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2"/>
                </a:buClr>
                <a:buSzPts val="1400"/>
                <a:buFont typeface="Poppins"/>
                <a:buNone/>
                <a:defRPr sz="1400" b="0" i="0" u="none" strike="noStrike" cap="none">
                  <a:solidFill>
                    <a:schemeClr val="accent2"/>
                  </a:solidFill>
                  <a:latin typeface="Poppins"/>
                  <a:ea typeface="Poppins"/>
                  <a:cs typeface="Poppins"/>
                  <a:sym typeface="Poppi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2"/>
                </a:buClr>
                <a:buSzPts val="1400"/>
                <a:buFont typeface="Poppins"/>
                <a:buNone/>
                <a:defRPr sz="1400" b="0" i="0" u="none" strike="noStrike" cap="none">
                  <a:solidFill>
                    <a:schemeClr val="accent2"/>
                  </a:solidFill>
                  <a:latin typeface="Poppins"/>
                  <a:ea typeface="Poppins"/>
                  <a:cs typeface="Poppins"/>
                  <a:sym typeface="Poppi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2"/>
                </a:buClr>
                <a:buSzPts val="1400"/>
                <a:buFont typeface="Poppins"/>
                <a:buNone/>
                <a:defRPr sz="1400" b="0" i="0" u="none" strike="noStrike" cap="none">
                  <a:solidFill>
                    <a:schemeClr val="accent2"/>
                  </a:solidFill>
                  <a:latin typeface="Poppins"/>
                  <a:ea typeface="Poppins"/>
                  <a:cs typeface="Poppins"/>
                  <a:sym typeface="Poppi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2"/>
                </a:buClr>
                <a:buSzPts val="1400"/>
                <a:buFont typeface="Poppins"/>
                <a:buNone/>
                <a:defRPr sz="1400" b="0" i="0" u="none" strike="noStrike" cap="none">
                  <a:solidFill>
                    <a:schemeClr val="accent2"/>
                  </a:solidFill>
                  <a:latin typeface="Poppins"/>
                  <a:ea typeface="Poppins"/>
                  <a:cs typeface="Poppins"/>
                  <a:sym typeface="Poppi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accent2"/>
                </a:buClr>
                <a:buSzPts val="1400"/>
                <a:buFont typeface="Poppins"/>
                <a:buNone/>
                <a:defRPr sz="1400" b="0" i="0" u="none" strike="noStrike" cap="none">
                  <a:solidFill>
                    <a:schemeClr val="accent2"/>
                  </a:solidFill>
                  <a:latin typeface="Poppins"/>
                  <a:ea typeface="Poppins"/>
                  <a:cs typeface="Poppins"/>
                  <a:sym typeface="Poppins"/>
                </a:defRPr>
              </a:lvl9pPr>
            </a:lstStyle>
            <a:p>
              <a:pPr marL="0" indent="0">
                <a:spcAft>
                  <a:spcPts val="1600"/>
                </a:spcAft>
              </a:pPr>
              <a:r>
                <a:rPr lang="en-US" altLang="ko-KR" sz="2000" dirty="0"/>
                <a:t>UI </a:t>
              </a:r>
              <a:r>
                <a:rPr lang="ko-KR" altLang="en-US" sz="2000" dirty="0">
                  <a:latin typeface="Mf이고딕어쩔" panose="02020603020101020101" pitchFamily="18" charset="-127"/>
                  <a:ea typeface="Mf이고딕어쩔" panose="02020603020101020101" pitchFamily="18" charset="-127"/>
                </a:rPr>
                <a:t>구성</a:t>
              </a:r>
            </a:p>
          </p:txBody>
        </p:sp>
        <p:grpSp>
          <p:nvGrpSpPr>
            <p:cNvPr id="9" name="Google Shape;2795;p56">
              <a:extLst>
                <a:ext uri="{FF2B5EF4-FFF2-40B4-BE49-F238E27FC236}">
                  <a16:creationId xmlns:a16="http://schemas.microsoft.com/office/drawing/2014/main" id="{7C488280-41AE-3B9C-FAB4-D8758ADF0216}"/>
                </a:ext>
              </a:extLst>
            </p:cNvPr>
            <p:cNvGrpSpPr/>
            <p:nvPr/>
          </p:nvGrpSpPr>
          <p:grpSpPr>
            <a:xfrm>
              <a:off x="2822998" y="2866183"/>
              <a:ext cx="3474209" cy="26650"/>
              <a:chOff x="3339524" y="2957875"/>
              <a:chExt cx="2670825" cy="26650"/>
            </a:xfrm>
          </p:grpSpPr>
          <p:sp>
            <p:nvSpPr>
              <p:cNvPr id="10" name="Google Shape;2796;p56">
                <a:extLst>
                  <a:ext uri="{FF2B5EF4-FFF2-40B4-BE49-F238E27FC236}">
                    <a16:creationId xmlns:a16="http://schemas.microsoft.com/office/drawing/2014/main" id="{BC31DACD-357F-4EBD-9506-466B367A41C9}"/>
                  </a:ext>
                </a:extLst>
              </p:cNvPr>
              <p:cNvSpPr/>
              <p:nvPr/>
            </p:nvSpPr>
            <p:spPr>
              <a:xfrm>
                <a:off x="5648674" y="2963825"/>
                <a:ext cx="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39" extrusionOk="0">
                    <a:moveTo>
                      <a:pt x="1" y="138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797;p56">
                <a:extLst>
                  <a:ext uri="{FF2B5EF4-FFF2-40B4-BE49-F238E27FC236}">
                    <a16:creationId xmlns:a16="http://schemas.microsoft.com/office/drawing/2014/main" id="{C6D3FB4D-819F-B14C-7D72-F5C42A59BD3A}"/>
                  </a:ext>
                </a:extLst>
              </p:cNvPr>
              <p:cNvSpPr/>
              <p:nvPr/>
            </p:nvSpPr>
            <p:spPr>
              <a:xfrm>
                <a:off x="5439274" y="2963825"/>
                <a:ext cx="2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" extrusionOk="0">
                    <a:moveTo>
                      <a:pt x="0" y="0"/>
                    </a:move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798;p56">
                <a:extLst>
                  <a:ext uri="{FF2B5EF4-FFF2-40B4-BE49-F238E27FC236}">
                    <a16:creationId xmlns:a16="http://schemas.microsoft.com/office/drawing/2014/main" id="{B8CC75AF-C811-CDEE-CFD8-FCB9CED00BC5}"/>
                  </a:ext>
                </a:extLst>
              </p:cNvPr>
              <p:cNvSpPr/>
              <p:nvPr/>
            </p:nvSpPr>
            <p:spPr>
              <a:xfrm>
                <a:off x="5774749" y="2967275"/>
                <a:ext cx="89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799;p56">
                <a:extLst>
                  <a:ext uri="{FF2B5EF4-FFF2-40B4-BE49-F238E27FC236}">
                    <a16:creationId xmlns:a16="http://schemas.microsoft.com/office/drawing/2014/main" id="{45B4BF42-5B6A-E310-0836-F59DF061E34B}"/>
                  </a:ext>
                </a:extLst>
              </p:cNvPr>
              <p:cNvSpPr/>
              <p:nvPr/>
            </p:nvSpPr>
            <p:spPr>
              <a:xfrm>
                <a:off x="4988749" y="2961075"/>
                <a:ext cx="2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" extrusionOk="0">
                    <a:moveTo>
                      <a:pt x="1" y="0"/>
                    </a:move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800;p56">
                <a:extLst>
                  <a:ext uri="{FF2B5EF4-FFF2-40B4-BE49-F238E27FC236}">
                    <a16:creationId xmlns:a16="http://schemas.microsoft.com/office/drawing/2014/main" id="{5AE31F5B-0234-C666-287E-BB33BE584D9E}"/>
                  </a:ext>
                </a:extLst>
              </p:cNvPr>
              <p:cNvSpPr/>
              <p:nvPr/>
            </p:nvSpPr>
            <p:spPr>
              <a:xfrm>
                <a:off x="5252599" y="2961075"/>
                <a:ext cx="277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11" extrusionOk="0">
                    <a:moveTo>
                      <a:pt x="110" y="0"/>
                    </a:moveTo>
                    <a:cubicBezTo>
                      <a:pt x="110" y="0"/>
                      <a:pt x="0" y="0"/>
                      <a:pt x="0" y="110"/>
                    </a:cubicBezTo>
                    <a:cubicBezTo>
                      <a:pt x="0" y="110"/>
                      <a:pt x="110" y="110"/>
                      <a:pt x="1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801;p56">
                <a:extLst>
                  <a:ext uri="{FF2B5EF4-FFF2-40B4-BE49-F238E27FC236}">
                    <a16:creationId xmlns:a16="http://schemas.microsoft.com/office/drawing/2014/main" id="{42C7CF3C-D262-48E2-3999-C1EE2CC0722E}"/>
                  </a:ext>
                </a:extLst>
              </p:cNvPr>
              <p:cNvSpPr/>
              <p:nvPr/>
            </p:nvSpPr>
            <p:spPr>
              <a:xfrm>
                <a:off x="5838124" y="2975525"/>
                <a:ext cx="2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" extrusionOk="0">
                    <a:moveTo>
                      <a:pt x="11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802;p56">
                <a:extLst>
                  <a:ext uri="{FF2B5EF4-FFF2-40B4-BE49-F238E27FC236}">
                    <a16:creationId xmlns:a16="http://schemas.microsoft.com/office/drawing/2014/main" id="{1785360A-C2B3-7EB5-23D8-41E6AD90CCC0}"/>
                  </a:ext>
                </a:extLst>
              </p:cNvPr>
              <p:cNvSpPr/>
              <p:nvPr/>
            </p:nvSpPr>
            <p:spPr>
              <a:xfrm>
                <a:off x="5967624" y="2972775"/>
                <a:ext cx="2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" extrusionOk="0">
                    <a:moveTo>
                      <a:pt x="111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803;p56">
                <a:extLst>
                  <a:ext uri="{FF2B5EF4-FFF2-40B4-BE49-F238E27FC236}">
                    <a16:creationId xmlns:a16="http://schemas.microsoft.com/office/drawing/2014/main" id="{FC0EEE05-FE35-BD0E-4FEE-8F018063BCCB}"/>
                  </a:ext>
                </a:extLst>
              </p:cNvPr>
              <p:cNvSpPr/>
              <p:nvPr/>
            </p:nvSpPr>
            <p:spPr>
              <a:xfrm>
                <a:off x="5915949" y="2970025"/>
                <a:ext cx="2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" extrusionOk="0">
                    <a:moveTo>
                      <a:pt x="11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804;p56">
                <a:extLst>
                  <a:ext uri="{FF2B5EF4-FFF2-40B4-BE49-F238E27FC236}">
                    <a16:creationId xmlns:a16="http://schemas.microsoft.com/office/drawing/2014/main" id="{A8E09007-1196-AA16-FC3D-11BFC436CE20}"/>
                  </a:ext>
                </a:extLst>
              </p:cNvPr>
              <p:cNvSpPr/>
              <p:nvPr/>
            </p:nvSpPr>
            <p:spPr>
              <a:xfrm>
                <a:off x="5912524" y="2970025"/>
                <a:ext cx="345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11" extrusionOk="0">
                    <a:moveTo>
                      <a:pt x="138" y="0"/>
                    </a:moveTo>
                    <a:lnTo>
                      <a:pt x="138" y="0"/>
                    </a:lnTo>
                    <a:cubicBezTo>
                      <a:pt x="138" y="0"/>
                      <a:pt x="0" y="0"/>
                      <a:pt x="0" y="111"/>
                    </a:cubicBez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805;p56">
                <a:extLst>
                  <a:ext uri="{FF2B5EF4-FFF2-40B4-BE49-F238E27FC236}">
                    <a16:creationId xmlns:a16="http://schemas.microsoft.com/office/drawing/2014/main" id="{79ED3726-FFF7-7240-FE48-38EA154918BF}"/>
                  </a:ext>
                </a:extLst>
              </p:cNvPr>
              <p:cNvSpPr/>
              <p:nvPr/>
            </p:nvSpPr>
            <p:spPr>
              <a:xfrm>
                <a:off x="3349974" y="2963825"/>
                <a:ext cx="11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1" extrusionOk="0">
                    <a:moveTo>
                      <a:pt x="441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806;p56">
                <a:extLst>
                  <a:ext uri="{FF2B5EF4-FFF2-40B4-BE49-F238E27FC236}">
                    <a16:creationId xmlns:a16="http://schemas.microsoft.com/office/drawing/2014/main" id="{4687C65F-B212-89EE-4AC9-6DAB768E963B}"/>
                  </a:ext>
                </a:extLst>
              </p:cNvPr>
              <p:cNvSpPr/>
              <p:nvPr/>
            </p:nvSpPr>
            <p:spPr>
              <a:xfrm>
                <a:off x="4583699" y="29610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807;p56">
                <a:extLst>
                  <a:ext uri="{FF2B5EF4-FFF2-40B4-BE49-F238E27FC236}">
                    <a16:creationId xmlns:a16="http://schemas.microsoft.com/office/drawing/2014/main" id="{73900BEA-86FE-728B-95F6-228D0F570B2A}"/>
                  </a:ext>
                </a:extLst>
              </p:cNvPr>
              <p:cNvSpPr/>
              <p:nvPr/>
            </p:nvSpPr>
            <p:spPr>
              <a:xfrm>
                <a:off x="3352724" y="2967275"/>
                <a:ext cx="2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" extrusionOk="0">
                    <a:moveTo>
                      <a:pt x="11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808;p56">
                <a:extLst>
                  <a:ext uri="{FF2B5EF4-FFF2-40B4-BE49-F238E27FC236}">
                    <a16:creationId xmlns:a16="http://schemas.microsoft.com/office/drawing/2014/main" id="{ECD05777-5569-C636-8B88-6446A75E7380}"/>
                  </a:ext>
                </a:extLst>
              </p:cNvPr>
              <p:cNvSpPr/>
              <p:nvPr/>
            </p:nvSpPr>
            <p:spPr>
              <a:xfrm>
                <a:off x="5763724" y="2977075"/>
                <a:ext cx="8275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50" extrusionOk="0">
                    <a:moveTo>
                      <a:pt x="62" y="0"/>
                    </a:moveTo>
                    <a:cubicBezTo>
                      <a:pt x="25" y="0"/>
                      <a:pt x="0" y="12"/>
                      <a:pt x="0" y="49"/>
                    </a:cubicBezTo>
                    <a:lnTo>
                      <a:pt x="331" y="49"/>
                    </a:lnTo>
                    <a:cubicBezTo>
                      <a:pt x="258" y="49"/>
                      <a:pt x="135" y="0"/>
                      <a:pt x="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809;p56">
                <a:extLst>
                  <a:ext uri="{FF2B5EF4-FFF2-40B4-BE49-F238E27FC236}">
                    <a16:creationId xmlns:a16="http://schemas.microsoft.com/office/drawing/2014/main" id="{7D4BAC6A-0751-DCEE-DA3F-108D442DEDFE}"/>
                  </a:ext>
                </a:extLst>
              </p:cNvPr>
              <p:cNvSpPr/>
              <p:nvPr/>
            </p:nvSpPr>
            <p:spPr>
              <a:xfrm>
                <a:off x="4494849" y="2981050"/>
                <a:ext cx="2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" extrusionOk="0">
                    <a:moveTo>
                      <a:pt x="111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810;p56">
                <a:extLst>
                  <a:ext uri="{FF2B5EF4-FFF2-40B4-BE49-F238E27FC236}">
                    <a16:creationId xmlns:a16="http://schemas.microsoft.com/office/drawing/2014/main" id="{82295FC1-7A8B-5BEE-8143-5A31102A6733}"/>
                  </a:ext>
                </a:extLst>
              </p:cNvPr>
              <p:cNvSpPr/>
              <p:nvPr/>
            </p:nvSpPr>
            <p:spPr>
              <a:xfrm>
                <a:off x="3355474" y="2967275"/>
                <a:ext cx="277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11" extrusionOk="0">
                    <a:moveTo>
                      <a:pt x="1" y="0"/>
                    </a:moveTo>
                    <a:lnTo>
                      <a:pt x="111" y="110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811;p56">
                <a:extLst>
                  <a:ext uri="{FF2B5EF4-FFF2-40B4-BE49-F238E27FC236}">
                    <a16:creationId xmlns:a16="http://schemas.microsoft.com/office/drawing/2014/main" id="{12DF43D1-5219-0A21-8BA4-EBF59FD8465E}"/>
                  </a:ext>
                </a:extLst>
              </p:cNvPr>
              <p:cNvSpPr/>
              <p:nvPr/>
            </p:nvSpPr>
            <p:spPr>
              <a:xfrm>
                <a:off x="4162124" y="29610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812;p56">
                <a:extLst>
                  <a:ext uri="{FF2B5EF4-FFF2-40B4-BE49-F238E27FC236}">
                    <a16:creationId xmlns:a16="http://schemas.microsoft.com/office/drawing/2014/main" id="{1E05F275-387B-F02E-8FE0-D95739AA3B06}"/>
                  </a:ext>
                </a:extLst>
              </p:cNvPr>
              <p:cNvSpPr/>
              <p:nvPr/>
            </p:nvSpPr>
            <p:spPr>
              <a:xfrm>
                <a:off x="4138699" y="2958300"/>
                <a:ext cx="3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" extrusionOk="0">
                    <a:moveTo>
                      <a:pt x="1" y="1"/>
                    </a:moveTo>
                    <a:lnTo>
                      <a:pt x="13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813;p56">
                <a:extLst>
                  <a:ext uri="{FF2B5EF4-FFF2-40B4-BE49-F238E27FC236}">
                    <a16:creationId xmlns:a16="http://schemas.microsoft.com/office/drawing/2014/main" id="{AC1B26E1-98AF-30D1-AF99-113DD9480644}"/>
                  </a:ext>
                </a:extLst>
              </p:cNvPr>
              <p:cNvSpPr/>
              <p:nvPr/>
            </p:nvSpPr>
            <p:spPr>
              <a:xfrm>
                <a:off x="3343774" y="2963825"/>
                <a:ext cx="62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" extrusionOk="0">
                    <a:moveTo>
                      <a:pt x="248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14;p56">
                <a:extLst>
                  <a:ext uri="{FF2B5EF4-FFF2-40B4-BE49-F238E27FC236}">
                    <a16:creationId xmlns:a16="http://schemas.microsoft.com/office/drawing/2014/main" id="{D40736A7-70F2-E520-0A35-2FFDA24FBA71}"/>
                  </a:ext>
                </a:extLst>
              </p:cNvPr>
              <p:cNvSpPr/>
              <p:nvPr/>
            </p:nvSpPr>
            <p:spPr>
              <a:xfrm>
                <a:off x="3897599" y="2958300"/>
                <a:ext cx="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12" extrusionOk="0">
                    <a:moveTo>
                      <a:pt x="1" y="11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815;p56">
                <a:extLst>
                  <a:ext uri="{FF2B5EF4-FFF2-40B4-BE49-F238E27FC236}">
                    <a16:creationId xmlns:a16="http://schemas.microsoft.com/office/drawing/2014/main" id="{61968ED9-D1E1-225B-01C0-E8E1F9FE7194}"/>
                  </a:ext>
                </a:extLst>
              </p:cNvPr>
              <p:cNvSpPr/>
              <p:nvPr/>
            </p:nvSpPr>
            <p:spPr>
              <a:xfrm>
                <a:off x="5272574" y="2962600"/>
                <a:ext cx="2775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50" extrusionOk="0">
                    <a:moveTo>
                      <a:pt x="78" y="0"/>
                    </a:moveTo>
                    <a:cubicBezTo>
                      <a:pt x="61" y="0"/>
                      <a:pt x="37" y="13"/>
                      <a:pt x="0" y="49"/>
                    </a:cubicBezTo>
                    <a:lnTo>
                      <a:pt x="110" y="49"/>
                    </a:lnTo>
                    <a:cubicBezTo>
                      <a:pt x="110" y="49"/>
                      <a:pt x="110" y="0"/>
                      <a:pt x="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816;p56">
                <a:extLst>
                  <a:ext uri="{FF2B5EF4-FFF2-40B4-BE49-F238E27FC236}">
                    <a16:creationId xmlns:a16="http://schemas.microsoft.com/office/drawing/2014/main" id="{3CE27FB0-F8A4-4FF3-983B-D807514FFE91}"/>
                  </a:ext>
                </a:extLst>
              </p:cNvPr>
              <p:cNvSpPr/>
              <p:nvPr/>
            </p:nvSpPr>
            <p:spPr>
              <a:xfrm>
                <a:off x="5106549" y="2978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817;p56">
                <a:extLst>
                  <a:ext uri="{FF2B5EF4-FFF2-40B4-BE49-F238E27FC236}">
                    <a16:creationId xmlns:a16="http://schemas.microsoft.com/office/drawing/2014/main" id="{764AF8D2-0A13-4867-87BA-D5A60CDAC1FF}"/>
                  </a:ext>
                </a:extLst>
              </p:cNvPr>
              <p:cNvSpPr/>
              <p:nvPr/>
            </p:nvSpPr>
            <p:spPr>
              <a:xfrm>
                <a:off x="5106549" y="2977075"/>
                <a:ext cx="8300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50" extrusionOk="0">
                    <a:moveTo>
                      <a:pt x="221" y="0"/>
                    </a:moveTo>
                    <a:cubicBezTo>
                      <a:pt x="148" y="0"/>
                      <a:pt x="74" y="49"/>
                      <a:pt x="1" y="49"/>
                    </a:cubicBezTo>
                    <a:lnTo>
                      <a:pt x="331" y="49"/>
                    </a:lnTo>
                    <a:cubicBezTo>
                      <a:pt x="295" y="12"/>
                      <a:pt x="258" y="0"/>
                      <a:pt x="2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818;p56">
                <a:extLst>
                  <a:ext uri="{FF2B5EF4-FFF2-40B4-BE49-F238E27FC236}">
                    <a16:creationId xmlns:a16="http://schemas.microsoft.com/office/drawing/2014/main" id="{7D90C460-59D1-B774-951E-A90F9A8BCCA3}"/>
                  </a:ext>
                </a:extLst>
              </p:cNvPr>
              <p:cNvSpPr/>
              <p:nvPr/>
            </p:nvSpPr>
            <p:spPr>
              <a:xfrm>
                <a:off x="5085874" y="2978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819;p56">
                <a:extLst>
                  <a:ext uri="{FF2B5EF4-FFF2-40B4-BE49-F238E27FC236}">
                    <a16:creationId xmlns:a16="http://schemas.microsoft.com/office/drawing/2014/main" id="{FFED94DA-3649-B2D3-E5A8-88CC84319DC8}"/>
                  </a:ext>
                </a:extLst>
              </p:cNvPr>
              <p:cNvSpPr/>
              <p:nvPr/>
            </p:nvSpPr>
            <p:spPr>
              <a:xfrm>
                <a:off x="5267049" y="2978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820;p56">
                <a:extLst>
                  <a:ext uri="{FF2B5EF4-FFF2-40B4-BE49-F238E27FC236}">
                    <a16:creationId xmlns:a16="http://schemas.microsoft.com/office/drawing/2014/main" id="{B2F06C08-F952-C515-DBC3-09930B937080}"/>
                  </a:ext>
                </a:extLst>
              </p:cNvPr>
              <p:cNvSpPr/>
              <p:nvPr/>
            </p:nvSpPr>
            <p:spPr>
              <a:xfrm>
                <a:off x="5227099" y="2978300"/>
                <a:ext cx="2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" extrusionOk="0">
                    <a:moveTo>
                      <a:pt x="11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821;p56">
                <a:extLst>
                  <a:ext uri="{FF2B5EF4-FFF2-40B4-BE49-F238E27FC236}">
                    <a16:creationId xmlns:a16="http://schemas.microsoft.com/office/drawing/2014/main" id="{8300FD6D-CA4D-A1FE-E775-D2BFC5B02D15}"/>
                  </a:ext>
                </a:extLst>
              </p:cNvPr>
              <p:cNvSpPr/>
              <p:nvPr/>
            </p:nvSpPr>
            <p:spPr>
              <a:xfrm>
                <a:off x="4997024" y="2978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822;p56">
                <a:extLst>
                  <a:ext uri="{FF2B5EF4-FFF2-40B4-BE49-F238E27FC236}">
                    <a16:creationId xmlns:a16="http://schemas.microsoft.com/office/drawing/2014/main" id="{8E5D941A-415F-D8AA-436C-5F83E5B11800}"/>
                  </a:ext>
                </a:extLst>
              </p:cNvPr>
              <p:cNvSpPr/>
              <p:nvPr/>
            </p:nvSpPr>
            <p:spPr>
              <a:xfrm>
                <a:off x="3339524" y="2957875"/>
                <a:ext cx="2670825" cy="26650"/>
              </a:xfrm>
              <a:custGeom>
                <a:avLst/>
                <a:gdLst/>
                <a:ahLst/>
                <a:cxnLst/>
                <a:rect l="l" t="t" r="r" b="b"/>
                <a:pathLst>
                  <a:path w="106833" h="1066" extrusionOk="0">
                    <a:moveTo>
                      <a:pt x="31858" y="18"/>
                    </a:moveTo>
                    <a:cubicBezTo>
                      <a:pt x="31875" y="18"/>
                      <a:pt x="31891" y="18"/>
                      <a:pt x="31907" y="18"/>
                    </a:cubicBezTo>
                    <a:lnTo>
                      <a:pt x="31907" y="18"/>
                    </a:lnTo>
                    <a:cubicBezTo>
                      <a:pt x="31927" y="18"/>
                      <a:pt x="31947" y="18"/>
                      <a:pt x="31968" y="18"/>
                    </a:cubicBezTo>
                    <a:close/>
                    <a:moveTo>
                      <a:pt x="65033" y="18"/>
                    </a:moveTo>
                    <a:cubicBezTo>
                      <a:pt x="65014" y="18"/>
                      <a:pt x="65012" y="21"/>
                      <a:pt x="65024" y="27"/>
                    </a:cubicBezTo>
                    <a:lnTo>
                      <a:pt x="65024" y="27"/>
                    </a:lnTo>
                    <a:cubicBezTo>
                      <a:pt x="65027" y="24"/>
                      <a:pt x="65030" y="21"/>
                      <a:pt x="65033" y="18"/>
                    </a:cubicBezTo>
                    <a:close/>
                    <a:moveTo>
                      <a:pt x="51146" y="18"/>
                    </a:moveTo>
                    <a:cubicBezTo>
                      <a:pt x="51114" y="18"/>
                      <a:pt x="51101" y="27"/>
                      <a:pt x="51095" y="40"/>
                    </a:cubicBezTo>
                    <a:lnTo>
                      <a:pt x="51095" y="40"/>
                    </a:lnTo>
                    <a:cubicBezTo>
                      <a:pt x="51112" y="34"/>
                      <a:pt x="51129" y="26"/>
                      <a:pt x="51146" y="18"/>
                    </a:cubicBezTo>
                    <a:close/>
                    <a:moveTo>
                      <a:pt x="20946" y="18"/>
                    </a:moveTo>
                    <a:lnTo>
                      <a:pt x="20946" y="18"/>
                    </a:lnTo>
                    <a:cubicBezTo>
                      <a:pt x="20935" y="29"/>
                      <a:pt x="20929" y="38"/>
                      <a:pt x="20927" y="47"/>
                    </a:cubicBezTo>
                    <a:lnTo>
                      <a:pt x="20927" y="47"/>
                    </a:lnTo>
                    <a:cubicBezTo>
                      <a:pt x="20939" y="40"/>
                      <a:pt x="20946" y="30"/>
                      <a:pt x="20946" y="18"/>
                    </a:cubicBezTo>
                    <a:close/>
                    <a:moveTo>
                      <a:pt x="74236" y="128"/>
                    </a:moveTo>
                    <a:cubicBezTo>
                      <a:pt x="74241" y="130"/>
                      <a:pt x="74246" y="132"/>
                      <a:pt x="74252" y="133"/>
                    </a:cubicBezTo>
                    <a:lnTo>
                      <a:pt x="74252" y="133"/>
                    </a:lnTo>
                    <a:cubicBezTo>
                      <a:pt x="74313" y="128"/>
                      <a:pt x="74378" y="128"/>
                      <a:pt x="74457" y="128"/>
                    </a:cubicBezTo>
                    <a:close/>
                    <a:moveTo>
                      <a:pt x="89033" y="238"/>
                    </a:moveTo>
                    <a:cubicBezTo>
                      <a:pt x="89033" y="240"/>
                      <a:pt x="89033" y="242"/>
                      <a:pt x="89033" y="243"/>
                    </a:cubicBezTo>
                    <a:lnTo>
                      <a:pt x="89033" y="243"/>
                    </a:lnTo>
                    <a:cubicBezTo>
                      <a:pt x="89086" y="238"/>
                      <a:pt x="89165" y="238"/>
                      <a:pt x="89281" y="238"/>
                    </a:cubicBezTo>
                    <a:close/>
                    <a:moveTo>
                      <a:pt x="60" y="238"/>
                    </a:moveTo>
                    <a:cubicBezTo>
                      <a:pt x="60" y="238"/>
                      <a:pt x="91" y="277"/>
                      <a:pt x="173" y="293"/>
                    </a:cubicBezTo>
                    <a:lnTo>
                      <a:pt x="173" y="293"/>
                    </a:lnTo>
                    <a:cubicBezTo>
                      <a:pt x="151" y="278"/>
                      <a:pt x="115" y="260"/>
                      <a:pt x="60" y="238"/>
                    </a:cubicBezTo>
                    <a:close/>
                    <a:moveTo>
                      <a:pt x="88454" y="238"/>
                    </a:moveTo>
                    <a:cubicBezTo>
                      <a:pt x="88596" y="238"/>
                      <a:pt x="88621" y="284"/>
                      <a:pt x="88678" y="322"/>
                    </a:cubicBezTo>
                    <a:lnTo>
                      <a:pt x="88678" y="322"/>
                    </a:lnTo>
                    <a:cubicBezTo>
                      <a:pt x="88694" y="302"/>
                      <a:pt x="88702" y="275"/>
                      <a:pt x="88702" y="238"/>
                    </a:cubicBezTo>
                    <a:close/>
                    <a:moveTo>
                      <a:pt x="70907" y="742"/>
                    </a:moveTo>
                    <a:lnTo>
                      <a:pt x="70907" y="742"/>
                    </a:lnTo>
                    <a:cubicBezTo>
                      <a:pt x="70911" y="752"/>
                      <a:pt x="70916" y="756"/>
                      <a:pt x="70918" y="756"/>
                    </a:cubicBezTo>
                    <a:cubicBezTo>
                      <a:pt x="70921" y="756"/>
                      <a:pt x="70920" y="750"/>
                      <a:pt x="70907" y="742"/>
                    </a:cubicBezTo>
                    <a:close/>
                    <a:moveTo>
                      <a:pt x="8804" y="788"/>
                    </a:moveTo>
                    <a:cubicBezTo>
                      <a:pt x="8722" y="796"/>
                      <a:pt x="8637" y="805"/>
                      <a:pt x="8547" y="817"/>
                    </a:cubicBezTo>
                    <a:cubicBezTo>
                      <a:pt x="8635" y="817"/>
                      <a:pt x="8756" y="817"/>
                      <a:pt x="8804" y="788"/>
                    </a:cubicBezTo>
                    <a:close/>
                    <a:moveTo>
                      <a:pt x="96610" y="707"/>
                    </a:moveTo>
                    <a:cubicBezTo>
                      <a:pt x="96390" y="707"/>
                      <a:pt x="96279" y="707"/>
                      <a:pt x="96032" y="817"/>
                    </a:cubicBezTo>
                    <a:cubicBezTo>
                      <a:pt x="96500" y="817"/>
                      <a:pt x="96169" y="817"/>
                      <a:pt x="96610" y="707"/>
                    </a:cubicBezTo>
                    <a:close/>
                    <a:moveTo>
                      <a:pt x="96747" y="809"/>
                    </a:moveTo>
                    <a:cubicBezTo>
                      <a:pt x="96766" y="817"/>
                      <a:pt x="96800" y="817"/>
                      <a:pt x="96858" y="817"/>
                    </a:cubicBezTo>
                    <a:lnTo>
                      <a:pt x="97079" y="817"/>
                    </a:lnTo>
                    <a:cubicBezTo>
                      <a:pt x="96927" y="817"/>
                      <a:pt x="96820" y="817"/>
                      <a:pt x="96747" y="809"/>
                    </a:cubicBezTo>
                    <a:close/>
                    <a:moveTo>
                      <a:pt x="104897" y="817"/>
                    </a:moveTo>
                    <a:cubicBezTo>
                      <a:pt x="104890" y="817"/>
                      <a:pt x="104883" y="817"/>
                      <a:pt x="104876" y="817"/>
                    </a:cubicBezTo>
                    <a:cubicBezTo>
                      <a:pt x="104883" y="817"/>
                      <a:pt x="104890" y="817"/>
                      <a:pt x="104897" y="817"/>
                    </a:cubicBezTo>
                    <a:close/>
                    <a:moveTo>
                      <a:pt x="75256" y="817"/>
                    </a:moveTo>
                    <a:cubicBezTo>
                      <a:pt x="75035" y="817"/>
                      <a:pt x="74962" y="866"/>
                      <a:pt x="74798" y="866"/>
                    </a:cubicBezTo>
                    <a:cubicBezTo>
                      <a:pt x="74717" y="866"/>
                      <a:pt x="74613" y="854"/>
                      <a:pt x="74457" y="817"/>
                    </a:cubicBezTo>
                    <a:close/>
                    <a:moveTo>
                      <a:pt x="13967" y="919"/>
                    </a:moveTo>
                    <a:cubicBezTo>
                      <a:pt x="13960" y="922"/>
                      <a:pt x="13954" y="924"/>
                      <a:pt x="13947" y="927"/>
                    </a:cubicBezTo>
                    <a:lnTo>
                      <a:pt x="14058" y="927"/>
                    </a:lnTo>
                    <a:cubicBezTo>
                      <a:pt x="14027" y="924"/>
                      <a:pt x="13997" y="922"/>
                      <a:pt x="13967" y="919"/>
                    </a:cubicBezTo>
                    <a:close/>
                    <a:moveTo>
                      <a:pt x="14636" y="817"/>
                    </a:moveTo>
                    <a:lnTo>
                      <a:pt x="14636" y="817"/>
                    </a:lnTo>
                    <a:cubicBezTo>
                      <a:pt x="14636" y="817"/>
                      <a:pt x="14416" y="927"/>
                      <a:pt x="14884" y="927"/>
                    </a:cubicBezTo>
                    <a:cubicBezTo>
                      <a:pt x="14747" y="927"/>
                      <a:pt x="14636" y="817"/>
                      <a:pt x="14636" y="817"/>
                    </a:cubicBezTo>
                    <a:close/>
                    <a:moveTo>
                      <a:pt x="63541" y="878"/>
                    </a:moveTo>
                    <a:cubicBezTo>
                      <a:pt x="63459" y="878"/>
                      <a:pt x="63361" y="927"/>
                      <a:pt x="63214" y="927"/>
                    </a:cubicBezTo>
                    <a:lnTo>
                      <a:pt x="63655" y="927"/>
                    </a:lnTo>
                    <a:cubicBezTo>
                      <a:pt x="63619" y="891"/>
                      <a:pt x="63582" y="878"/>
                      <a:pt x="63541" y="878"/>
                    </a:cubicBezTo>
                    <a:close/>
                    <a:moveTo>
                      <a:pt x="14614" y="0"/>
                    </a:moveTo>
                    <a:cubicBezTo>
                      <a:pt x="9717" y="0"/>
                      <a:pt x="3141" y="40"/>
                      <a:pt x="859" y="238"/>
                    </a:cubicBezTo>
                    <a:lnTo>
                      <a:pt x="529" y="238"/>
                    </a:lnTo>
                    <a:cubicBezTo>
                      <a:pt x="409" y="284"/>
                      <a:pt x="317" y="300"/>
                      <a:pt x="248" y="300"/>
                    </a:cubicBezTo>
                    <a:cubicBezTo>
                      <a:pt x="219" y="300"/>
                      <a:pt x="194" y="297"/>
                      <a:pt x="173" y="293"/>
                    </a:cubicBezTo>
                    <a:lnTo>
                      <a:pt x="173" y="293"/>
                    </a:lnTo>
                    <a:cubicBezTo>
                      <a:pt x="293" y="376"/>
                      <a:pt x="1" y="376"/>
                      <a:pt x="281" y="376"/>
                    </a:cubicBezTo>
                    <a:lnTo>
                      <a:pt x="60" y="376"/>
                    </a:lnTo>
                    <a:cubicBezTo>
                      <a:pt x="60" y="431"/>
                      <a:pt x="150" y="431"/>
                      <a:pt x="222" y="431"/>
                    </a:cubicBezTo>
                    <a:cubicBezTo>
                      <a:pt x="294" y="431"/>
                      <a:pt x="349" y="431"/>
                      <a:pt x="281" y="486"/>
                    </a:cubicBezTo>
                    <a:lnTo>
                      <a:pt x="418" y="376"/>
                    </a:lnTo>
                    <a:lnTo>
                      <a:pt x="1548" y="376"/>
                    </a:lnTo>
                    <a:lnTo>
                      <a:pt x="1798" y="453"/>
                    </a:lnTo>
                    <a:lnTo>
                      <a:pt x="1798" y="453"/>
                    </a:lnTo>
                    <a:cubicBezTo>
                      <a:pt x="1742" y="442"/>
                      <a:pt x="1682" y="437"/>
                      <a:pt x="1626" y="437"/>
                    </a:cubicBezTo>
                    <a:cubicBezTo>
                      <a:pt x="1438" y="437"/>
                      <a:pt x="1291" y="486"/>
                      <a:pt x="1438" y="486"/>
                    </a:cubicBezTo>
                    <a:lnTo>
                      <a:pt x="3174" y="486"/>
                    </a:lnTo>
                    <a:cubicBezTo>
                      <a:pt x="2816" y="486"/>
                      <a:pt x="3174" y="486"/>
                      <a:pt x="3174" y="597"/>
                    </a:cubicBezTo>
                    <a:lnTo>
                      <a:pt x="4662" y="597"/>
                    </a:lnTo>
                    <a:cubicBezTo>
                      <a:pt x="5047" y="597"/>
                      <a:pt x="5017" y="548"/>
                      <a:pt x="5092" y="548"/>
                    </a:cubicBezTo>
                    <a:cubicBezTo>
                      <a:pt x="5130" y="548"/>
                      <a:pt x="5194" y="560"/>
                      <a:pt x="5351" y="597"/>
                    </a:cubicBezTo>
                    <a:lnTo>
                      <a:pt x="5461" y="597"/>
                    </a:lnTo>
                    <a:cubicBezTo>
                      <a:pt x="6563" y="597"/>
                      <a:pt x="7224" y="738"/>
                      <a:pt x="8094" y="738"/>
                    </a:cubicBezTo>
                    <a:cubicBezTo>
                      <a:pt x="8311" y="738"/>
                      <a:pt x="8541" y="729"/>
                      <a:pt x="8795" y="707"/>
                    </a:cubicBezTo>
                    <a:lnTo>
                      <a:pt x="8795" y="707"/>
                    </a:lnTo>
                    <a:cubicBezTo>
                      <a:pt x="8835" y="747"/>
                      <a:pt x="8831" y="772"/>
                      <a:pt x="8804" y="788"/>
                    </a:cubicBezTo>
                    <a:lnTo>
                      <a:pt x="8804" y="788"/>
                    </a:lnTo>
                    <a:cubicBezTo>
                      <a:pt x="8972" y="774"/>
                      <a:pt x="9125" y="768"/>
                      <a:pt x="9268" y="768"/>
                    </a:cubicBezTo>
                    <a:cubicBezTo>
                      <a:pt x="9695" y="768"/>
                      <a:pt x="10044" y="817"/>
                      <a:pt x="10503" y="817"/>
                    </a:cubicBezTo>
                    <a:cubicBezTo>
                      <a:pt x="11082" y="872"/>
                      <a:pt x="11688" y="872"/>
                      <a:pt x="12291" y="872"/>
                    </a:cubicBezTo>
                    <a:cubicBezTo>
                      <a:pt x="12861" y="872"/>
                      <a:pt x="13429" y="872"/>
                      <a:pt x="13967" y="919"/>
                    </a:cubicBezTo>
                    <a:lnTo>
                      <a:pt x="13967" y="919"/>
                    </a:lnTo>
                    <a:cubicBezTo>
                      <a:pt x="14207" y="817"/>
                      <a:pt x="14422" y="817"/>
                      <a:pt x="14636" y="817"/>
                    </a:cubicBezTo>
                    <a:cubicBezTo>
                      <a:pt x="14636" y="817"/>
                      <a:pt x="14636" y="817"/>
                      <a:pt x="14636" y="817"/>
                    </a:cubicBezTo>
                    <a:lnTo>
                      <a:pt x="14636" y="817"/>
                    </a:lnTo>
                    <a:cubicBezTo>
                      <a:pt x="15683" y="927"/>
                      <a:pt x="17860" y="927"/>
                      <a:pt x="19569" y="927"/>
                    </a:cubicBezTo>
                    <a:lnTo>
                      <a:pt x="26705" y="927"/>
                    </a:lnTo>
                    <a:cubicBezTo>
                      <a:pt x="26935" y="973"/>
                      <a:pt x="27152" y="988"/>
                      <a:pt x="27365" y="988"/>
                    </a:cubicBezTo>
                    <a:cubicBezTo>
                      <a:pt x="27792" y="988"/>
                      <a:pt x="28202" y="927"/>
                      <a:pt x="28661" y="927"/>
                    </a:cubicBezTo>
                    <a:cubicBezTo>
                      <a:pt x="29580" y="927"/>
                      <a:pt x="30388" y="988"/>
                      <a:pt x="31201" y="988"/>
                    </a:cubicBezTo>
                    <a:cubicBezTo>
                      <a:pt x="31607" y="988"/>
                      <a:pt x="32014" y="973"/>
                      <a:pt x="32436" y="927"/>
                    </a:cubicBezTo>
                    <a:lnTo>
                      <a:pt x="45993" y="927"/>
                    </a:lnTo>
                    <a:cubicBezTo>
                      <a:pt x="46067" y="927"/>
                      <a:pt x="46189" y="878"/>
                      <a:pt x="46262" y="878"/>
                    </a:cubicBezTo>
                    <a:cubicBezTo>
                      <a:pt x="46299" y="878"/>
                      <a:pt x="46324" y="891"/>
                      <a:pt x="46324" y="927"/>
                    </a:cubicBezTo>
                    <a:lnTo>
                      <a:pt x="46572" y="927"/>
                    </a:lnTo>
                    <a:cubicBezTo>
                      <a:pt x="47104" y="927"/>
                      <a:pt x="47539" y="988"/>
                      <a:pt x="47974" y="988"/>
                    </a:cubicBezTo>
                    <a:cubicBezTo>
                      <a:pt x="48191" y="988"/>
                      <a:pt x="48409" y="973"/>
                      <a:pt x="48638" y="927"/>
                    </a:cubicBezTo>
                    <a:lnTo>
                      <a:pt x="49658" y="927"/>
                    </a:lnTo>
                    <a:cubicBezTo>
                      <a:pt x="49731" y="973"/>
                      <a:pt x="49845" y="988"/>
                      <a:pt x="49955" y="988"/>
                    </a:cubicBezTo>
                    <a:cubicBezTo>
                      <a:pt x="50175" y="988"/>
                      <a:pt x="50383" y="927"/>
                      <a:pt x="50236" y="927"/>
                    </a:cubicBezTo>
                    <a:lnTo>
                      <a:pt x="52083" y="927"/>
                    </a:lnTo>
                    <a:cubicBezTo>
                      <a:pt x="52523" y="927"/>
                      <a:pt x="52413" y="1065"/>
                      <a:pt x="52992" y="1065"/>
                    </a:cubicBezTo>
                    <a:cubicBezTo>
                      <a:pt x="54259" y="1065"/>
                      <a:pt x="55968" y="927"/>
                      <a:pt x="57345" y="927"/>
                    </a:cubicBezTo>
                    <a:lnTo>
                      <a:pt x="58971" y="927"/>
                    </a:lnTo>
                    <a:cubicBezTo>
                      <a:pt x="59081" y="927"/>
                      <a:pt x="59880" y="927"/>
                      <a:pt x="59302" y="1065"/>
                    </a:cubicBezTo>
                    <a:lnTo>
                      <a:pt x="60679" y="1065"/>
                    </a:lnTo>
                    <a:cubicBezTo>
                      <a:pt x="61038" y="1065"/>
                      <a:pt x="60900" y="927"/>
                      <a:pt x="61258" y="927"/>
                    </a:cubicBezTo>
                    <a:cubicBezTo>
                      <a:pt x="61258" y="927"/>
                      <a:pt x="61148" y="927"/>
                      <a:pt x="61148" y="1065"/>
                    </a:cubicBezTo>
                    <a:cubicBezTo>
                      <a:pt x="62167" y="1065"/>
                      <a:pt x="62278" y="927"/>
                      <a:pt x="63214" y="927"/>
                    </a:cubicBezTo>
                    <a:cubicBezTo>
                      <a:pt x="63214" y="817"/>
                      <a:pt x="63545" y="817"/>
                      <a:pt x="63545" y="817"/>
                    </a:cubicBezTo>
                    <a:lnTo>
                      <a:pt x="67237" y="817"/>
                    </a:lnTo>
                    <a:cubicBezTo>
                      <a:pt x="67311" y="854"/>
                      <a:pt x="67372" y="866"/>
                      <a:pt x="67425" y="866"/>
                    </a:cubicBezTo>
                    <a:cubicBezTo>
                      <a:pt x="67531" y="866"/>
                      <a:pt x="67605" y="817"/>
                      <a:pt x="67678" y="817"/>
                    </a:cubicBezTo>
                    <a:lnTo>
                      <a:pt x="67568" y="817"/>
                    </a:lnTo>
                    <a:cubicBezTo>
                      <a:pt x="67641" y="817"/>
                      <a:pt x="67776" y="768"/>
                      <a:pt x="67890" y="768"/>
                    </a:cubicBezTo>
                    <a:cubicBezTo>
                      <a:pt x="67948" y="768"/>
                      <a:pt x="68000" y="780"/>
                      <a:pt x="68036" y="817"/>
                    </a:cubicBezTo>
                    <a:lnTo>
                      <a:pt x="69855" y="817"/>
                    </a:lnTo>
                    <a:cubicBezTo>
                      <a:pt x="69682" y="817"/>
                      <a:pt x="69713" y="749"/>
                      <a:pt x="69681" y="720"/>
                    </a:cubicBezTo>
                    <a:lnTo>
                      <a:pt x="69681" y="720"/>
                    </a:lnTo>
                    <a:cubicBezTo>
                      <a:pt x="69781" y="747"/>
                      <a:pt x="69872" y="756"/>
                      <a:pt x="69961" y="756"/>
                    </a:cubicBezTo>
                    <a:cubicBezTo>
                      <a:pt x="70101" y="756"/>
                      <a:pt x="70238" y="733"/>
                      <a:pt x="70410" y="719"/>
                    </a:cubicBezTo>
                    <a:lnTo>
                      <a:pt x="70410" y="719"/>
                    </a:lnTo>
                    <a:cubicBezTo>
                      <a:pt x="70213" y="817"/>
                      <a:pt x="70200" y="817"/>
                      <a:pt x="69855" y="817"/>
                    </a:cubicBezTo>
                    <a:lnTo>
                      <a:pt x="70682" y="817"/>
                    </a:lnTo>
                    <a:cubicBezTo>
                      <a:pt x="70682" y="817"/>
                      <a:pt x="70434" y="707"/>
                      <a:pt x="70682" y="707"/>
                    </a:cubicBezTo>
                    <a:cubicBezTo>
                      <a:pt x="70823" y="707"/>
                      <a:pt x="70884" y="727"/>
                      <a:pt x="70907" y="742"/>
                    </a:cubicBezTo>
                    <a:lnTo>
                      <a:pt x="70907" y="742"/>
                    </a:lnTo>
                    <a:cubicBezTo>
                      <a:pt x="70904" y="734"/>
                      <a:pt x="70902" y="723"/>
                      <a:pt x="70902" y="707"/>
                    </a:cubicBezTo>
                    <a:lnTo>
                      <a:pt x="71370" y="707"/>
                    </a:lnTo>
                    <a:cubicBezTo>
                      <a:pt x="71591" y="707"/>
                      <a:pt x="72059" y="707"/>
                      <a:pt x="72170" y="817"/>
                    </a:cubicBezTo>
                    <a:lnTo>
                      <a:pt x="72748" y="817"/>
                    </a:lnTo>
                    <a:cubicBezTo>
                      <a:pt x="72932" y="780"/>
                      <a:pt x="72978" y="768"/>
                      <a:pt x="72983" y="768"/>
                    </a:cubicBezTo>
                    <a:lnTo>
                      <a:pt x="72983" y="768"/>
                    </a:lnTo>
                    <a:cubicBezTo>
                      <a:pt x="72993" y="768"/>
                      <a:pt x="72840" y="817"/>
                      <a:pt x="73299" y="817"/>
                    </a:cubicBezTo>
                    <a:lnTo>
                      <a:pt x="74126" y="817"/>
                    </a:lnTo>
                    <a:cubicBezTo>
                      <a:pt x="74236" y="817"/>
                      <a:pt x="74457" y="817"/>
                      <a:pt x="74457" y="927"/>
                    </a:cubicBezTo>
                    <a:cubicBezTo>
                      <a:pt x="74567" y="872"/>
                      <a:pt x="74739" y="872"/>
                      <a:pt x="74897" y="872"/>
                    </a:cubicBezTo>
                    <a:cubicBezTo>
                      <a:pt x="75056" y="872"/>
                      <a:pt x="75201" y="872"/>
                      <a:pt x="75256" y="817"/>
                    </a:cubicBezTo>
                    <a:lnTo>
                      <a:pt x="75504" y="817"/>
                    </a:lnTo>
                    <a:cubicBezTo>
                      <a:pt x="75944" y="817"/>
                      <a:pt x="76055" y="707"/>
                      <a:pt x="76523" y="707"/>
                    </a:cubicBezTo>
                    <a:cubicBezTo>
                      <a:pt x="76633" y="817"/>
                      <a:pt x="76303" y="817"/>
                      <a:pt x="76192" y="817"/>
                    </a:cubicBezTo>
                    <a:lnTo>
                      <a:pt x="77791" y="817"/>
                    </a:lnTo>
                    <a:cubicBezTo>
                      <a:pt x="78434" y="817"/>
                      <a:pt x="78573" y="721"/>
                      <a:pt x="78880" y="708"/>
                    </a:cubicBezTo>
                    <a:lnTo>
                      <a:pt x="78880" y="708"/>
                    </a:lnTo>
                    <a:cubicBezTo>
                      <a:pt x="79196" y="721"/>
                      <a:pt x="79381" y="817"/>
                      <a:pt x="79279" y="817"/>
                    </a:cubicBezTo>
                    <a:lnTo>
                      <a:pt x="79857" y="817"/>
                    </a:lnTo>
                    <a:cubicBezTo>
                      <a:pt x="79857" y="707"/>
                      <a:pt x="79637" y="707"/>
                      <a:pt x="79967" y="707"/>
                    </a:cubicBezTo>
                    <a:lnTo>
                      <a:pt x="80546" y="707"/>
                    </a:lnTo>
                    <a:cubicBezTo>
                      <a:pt x="80546" y="707"/>
                      <a:pt x="80656" y="817"/>
                      <a:pt x="80436" y="817"/>
                    </a:cubicBezTo>
                    <a:cubicBezTo>
                      <a:pt x="80546" y="817"/>
                      <a:pt x="80766" y="817"/>
                      <a:pt x="80877" y="707"/>
                    </a:cubicBezTo>
                    <a:lnTo>
                      <a:pt x="81345" y="707"/>
                    </a:lnTo>
                    <a:cubicBezTo>
                      <a:pt x="81382" y="744"/>
                      <a:pt x="81419" y="756"/>
                      <a:pt x="81456" y="756"/>
                    </a:cubicBezTo>
                    <a:cubicBezTo>
                      <a:pt x="81532" y="756"/>
                      <a:pt x="81611" y="707"/>
                      <a:pt x="81703" y="707"/>
                    </a:cubicBezTo>
                    <a:lnTo>
                      <a:pt x="83191" y="707"/>
                    </a:lnTo>
                    <a:cubicBezTo>
                      <a:pt x="83191" y="707"/>
                      <a:pt x="83301" y="817"/>
                      <a:pt x="83191" y="817"/>
                    </a:cubicBezTo>
                    <a:cubicBezTo>
                      <a:pt x="83412" y="817"/>
                      <a:pt x="83301" y="707"/>
                      <a:pt x="83522" y="707"/>
                    </a:cubicBezTo>
                    <a:cubicBezTo>
                      <a:pt x="83412" y="817"/>
                      <a:pt x="83990" y="817"/>
                      <a:pt x="83770" y="817"/>
                    </a:cubicBezTo>
                    <a:lnTo>
                      <a:pt x="84321" y="817"/>
                    </a:lnTo>
                    <a:cubicBezTo>
                      <a:pt x="85148" y="817"/>
                      <a:pt x="85258" y="707"/>
                      <a:pt x="85699" y="707"/>
                    </a:cubicBezTo>
                    <a:lnTo>
                      <a:pt x="86167" y="707"/>
                    </a:lnTo>
                    <a:cubicBezTo>
                      <a:pt x="86094" y="707"/>
                      <a:pt x="86277" y="756"/>
                      <a:pt x="86571" y="756"/>
                    </a:cubicBezTo>
                    <a:cubicBezTo>
                      <a:pt x="86718" y="756"/>
                      <a:pt x="86893" y="744"/>
                      <a:pt x="87076" y="707"/>
                    </a:cubicBezTo>
                    <a:lnTo>
                      <a:pt x="87903" y="707"/>
                    </a:lnTo>
                    <a:lnTo>
                      <a:pt x="88344" y="817"/>
                    </a:lnTo>
                    <a:lnTo>
                      <a:pt x="88123" y="707"/>
                    </a:lnTo>
                    <a:lnTo>
                      <a:pt x="91347" y="707"/>
                    </a:lnTo>
                    <a:cubicBezTo>
                      <a:pt x="91301" y="744"/>
                      <a:pt x="91323" y="756"/>
                      <a:pt x="91380" y="756"/>
                    </a:cubicBezTo>
                    <a:cubicBezTo>
                      <a:pt x="91494" y="756"/>
                      <a:pt x="91751" y="707"/>
                      <a:pt x="91898" y="707"/>
                    </a:cubicBezTo>
                    <a:lnTo>
                      <a:pt x="92945" y="707"/>
                    </a:lnTo>
                    <a:cubicBezTo>
                      <a:pt x="93056" y="707"/>
                      <a:pt x="93634" y="817"/>
                      <a:pt x="93965" y="817"/>
                    </a:cubicBezTo>
                    <a:lnTo>
                      <a:pt x="94213" y="707"/>
                    </a:lnTo>
                    <a:lnTo>
                      <a:pt x="95232" y="707"/>
                    </a:lnTo>
                    <a:cubicBezTo>
                      <a:pt x="95122" y="707"/>
                      <a:pt x="95811" y="707"/>
                      <a:pt x="95343" y="597"/>
                    </a:cubicBezTo>
                    <a:lnTo>
                      <a:pt x="95811" y="597"/>
                    </a:lnTo>
                    <a:lnTo>
                      <a:pt x="95811" y="707"/>
                    </a:lnTo>
                    <a:lnTo>
                      <a:pt x="96032" y="597"/>
                    </a:lnTo>
                    <a:lnTo>
                      <a:pt x="96500" y="597"/>
                    </a:lnTo>
                    <a:cubicBezTo>
                      <a:pt x="96390" y="597"/>
                      <a:pt x="96169" y="707"/>
                      <a:pt x="96610" y="707"/>
                    </a:cubicBezTo>
                    <a:cubicBezTo>
                      <a:pt x="96610" y="770"/>
                      <a:pt x="96647" y="797"/>
                      <a:pt x="96747" y="809"/>
                    </a:cubicBezTo>
                    <a:lnTo>
                      <a:pt x="96747" y="809"/>
                    </a:lnTo>
                    <a:cubicBezTo>
                      <a:pt x="96720" y="797"/>
                      <a:pt x="96720" y="770"/>
                      <a:pt x="96720" y="707"/>
                    </a:cubicBezTo>
                    <a:lnTo>
                      <a:pt x="97189" y="707"/>
                    </a:lnTo>
                    <a:cubicBezTo>
                      <a:pt x="96858" y="707"/>
                      <a:pt x="97878" y="707"/>
                      <a:pt x="97657" y="597"/>
                    </a:cubicBezTo>
                    <a:lnTo>
                      <a:pt x="97988" y="597"/>
                    </a:lnTo>
                    <a:cubicBezTo>
                      <a:pt x="97657" y="707"/>
                      <a:pt x="98236" y="707"/>
                      <a:pt x="98098" y="707"/>
                    </a:cubicBezTo>
                    <a:lnTo>
                      <a:pt x="99035" y="707"/>
                    </a:lnTo>
                    <a:cubicBezTo>
                      <a:pt x="98925" y="707"/>
                      <a:pt x="99035" y="817"/>
                      <a:pt x="98787" y="817"/>
                    </a:cubicBezTo>
                    <a:cubicBezTo>
                      <a:pt x="98925" y="817"/>
                      <a:pt x="99614" y="817"/>
                      <a:pt x="99366" y="707"/>
                    </a:cubicBezTo>
                    <a:lnTo>
                      <a:pt x="103499" y="707"/>
                    </a:lnTo>
                    <a:cubicBezTo>
                      <a:pt x="103444" y="652"/>
                      <a:pt x="103506" y="652"/>
                      <a:pt x="103595" y="652"/>
                    </a:cubicBezTo>
                    <a:cubicBezTo>
                      <a:pt x="103685" y="652"/>
                      <a:pt x="103802" y="652"/>
                      <a:pt x="103857" y="597"/>
                    </a:cubicBezTo>
                    <a:lnTo>
                      <a:pt x="103857" y="597"/>
                    </a:lnTo>
                    <a:cubicBezTo>
                      <a:pt x="103747" y="707"/>
                      <a:pt x="104436" y="707"/>
                      <a:pt x="103857" y="707"/>
                    </a:cubicBezTo>
                    <a:lnTo>
                      <a:pt x="104188" y="707"/>
                    </a:lnTo>
                    <a:cubicBezTo>
                      <a:pt x="104436" y="707"/>
                      <a:pt x="103609" y="707"/>
                      <a:pt x="103967" y="817"/>
                    </a:cubicBezTo>
                    <a:cubicBezTo>
                      <a:pt x="104298" y="817"/>
                      <a:pt x="104546" y="707"/>
                      <a:pt x="104987" y="707"/>
                    </a:cubicBezTo>
                    <a:cubicBezTo>
                      <a:pt x="104913" y="744"/>
                      <a:pt x="104916" y="756"/>
                      <a:pt x="104953" y="756"/>
                    </a:cubicBezTo>
                    <a:cubicBezTo>
                      <a:pt x="105026" y="756"/>
                      <a:pt x="105235" y="707"/>
                      <a:pt x="105235" y="707"/>
                    </a:cubicBezTo>
                    <a:lnTo>
                      <a:pt x="105235" y="707"/>
                    </a:lnTo>
                    <a:cubicBezTo>
                      <a:pt x="105131" y="810"/>
                      <a:pt x="105003" y="817"/>
                      <a:pt x="104897" y="817"/>
                    </a:cubicBezTo>
                    <a:lnTo>
                      <a:pt x="104897" y="817"/>
                    </a:lnTo>
                    <a:cubicBezTo>
                      <a:pt x="105666" y="815"/>
                      <a:pt x="105128" y="707"/>
                      <a:pt x="105565" y="707"/>
                    </a:cubicBezTo>
                    <a:lnTo>
                      <a:pt x="105923" y="707"/>
                    </a:lnTo>
                    <a:cubicBezTo>
                      <a:pt x="105850" y="707"/>
                      <a:pt x="105923" y="756"/>
                      <a:pt x="106079" y="756"/>
                    </a:cubicBezTo>
                    <a:cubicBezTo>
                      <a:pt x="106156" y="756"/>
                      <a:pt x="106254" y="744"/>
                      <a:pt x="106364" y="707"/>
                    </a:cubicBezTo>
                    <a:lnTo>
                      <a:pt x="106833" y="707"/>
                    </a:lnTo>
                    <a:cubicBezTo>
                      <a:pt x="106488" y="652"/>
                      <a:pt x="106371" y="652"/>
                      <a:pt x="106254" y="652"/>
                    </a:cubicBezTo>
                    <a:cubicBezTo>
                      <a:pt x="106137" y="652"/>
                      <a:pt x="106020" y="652"/>
                      <a:pt x="105675" y="597"/>
                    </a:cubicBezTo>
                    <a:cubicBezTo>
                      <a:pt x="105602" y="597"/>
                      <a:pt x="105627" y="646"/>
                      <a:pt x="105520" y="646"/>
                    </a:cubicBezTo>
                    <a:cubicBezTo>
                      <a:pt x="105467" y="646"/>
                      <a:pt x="105382" y="633"/>
                      <a:pt x="105235" y="597"/>
                    </a:cubicBezTo>
                    <a:lnTo>
                      <a:pt x="104298" y="597"/>
                    </a:lnTo>
                    <a:cubicBezTo>
                      <a:pt x="104546" y="597"/>
                      <a:pt x="104298" y="597"/>
                      <a:pt x="104656" y="486"/>
                    </a:cubicBezTo>
                    <a:cubicBezTo>
                      <a:pt x="104188" y="486"/>
                      <a:pt x="103967" y="597"/>
                      <a:pt x="103499" y="597"/>
                    </a:cubicBezTo>
                    <a:lnTo>
                      <a:pt x="102920" y="597"/>
                    </a:lnTo>
                    <a:cubicBezTo>
                      <a:pt x="102810" y="597"/>
                      <a:pt x="102700" y="597"/>
                      <a:pt x="102700" y="486"/>
                    </a:cubicBezTo>
                    <a:lnTo>
                      <a:pt x="99614" y="486"/>
                    </a:lnTo>
                    <a:cubicBezTo>
                      <a:pt x="100054" y="486"/>
                      <a:pt x="99035" y="486"/>
                      <a:pt x="99614" y="376"/>
                    </a:cubicBezTo>
                    <a:cubicBezTo>
                      <a:pt x="99255" y="376"/>
                      <a:pt x="99255" y="486"/>
                      <a:pt x="98925" y="486"/>
                    </a:cubicBezTo>
                    <a:cubicBezTo>
                      <a:pt x="98787" y="486"/>
                      <a:pt x="98787" y="376"/>
                      <a:pt x="99035" y="376"/>
                    </a:cubicBezTo>
                    <a:lnTo>
                      <a:pt x="96858" y="376"/>
                    </a:lnTo>
                    <a:cubicBezTo>
                      <a:pt x="96702" y="413"/>
                      <a:pt x="96650" y="425"/>
                      <a:pt x="96637" y="425"/>
                    </a:cubicBezTo>
                    <a:cubicBezTo>
                      <a:pt x="96610" y="425"/>
                      <a:pt x="96739" y="376"/>
                      <a:pt x="96500" y="376"/>
                    </a:cubicBezTo>
                    <a:lnTo>
                      <a:pt x="92036" y="376"/>
                    </a:lnTo>
                    <a:cubicBezTo>
                      <a:pt x="91880" y="330"/>
                      <a:pt x="91736" y="315"/>
                      <a:pt x="91597" y="315"/>
                    </a:cubicBezTo>
                    <a:cubicBezTo>
                      <a:pt x="91320" y="315"/>
                      <a:pt x="91063" y="376"/>
                      <a:pt x="90769" y="376"/>
                    </a:cubicBezTo>
                    <a:lnTo>
                      <a:pt x="90658" y="376"/>
                    </a:lnTo>
                    <a:cubicBezTo>
                      <a:pt x="90521" y="376"/>
                      <a:pt x="90658" y="376"/>
                      <a:pt x="90658" y="238"/>
                    </a:cubicBezTo>
                    <a:lnTo>
                      <a:pt x="89722" y="238"/>
                    </a:lnTo>
                    <a:lnTo>
                      <a:pt x="89970" y="376"/>
                    </a:lnTo>
                    <a:lnTo>
                      <a:pt x="89391" y="376"/>
                    </a:lnTo>
                    <a:cubicBezTo>
                      <a:pt x="89556" y="307"/>
                      <a:pt x="89467" y="307"/>
                      <a:pt x="89336" y="307"/>
                    </a:cubicBezTo>
                    <a:cubicBezTo>
                      <a:pt x="89208" y="307"/>
                      <a:pt x="89041" y="307"/>
                      <a:pt x="89033" y="243"/>
                    </a:cubicBezTo>
                    <a:lnTo>
                      <a:pt x="89033" y="243"/>
                    </a:lnTo>
                    <a:cubicBezTo>
                      <a:pt x="88923" y="253"/>
                      <a:pt x="88923" y="283"/>
                      <a:pt x="88923" y="376"/>
                    </a:cubicBezTo>
                    <a:cubicBezTo>
                      <a:pt x="88781" y="376"/>
                      <a:pt x="88720" y="351"/>
                      <a:pt x="88678" y="322"/>
                    </a:cubicBezTo>
                    <a:lnTo>
                      <a:pt x="88678" y="322"/>
                    </a:lnTo>
                    <a:cubicBezTo>
                      <a:pt x="88633" y="376"/>
                      <a:pt x="88525" y="376"/>
                      <a:pt x="88344" y="376"/>
                    </a:cubicBezTo>
                    <a:cubicBezTo>
                      <a:pt x="88197" y="376"/>
                      <a:pt x="87940" y="315"/>
                      <a:pt x="87752" y="315"/>
                    </a:cubicBezTo>
                    <a:cubicBezTo>
                      <a:pt x="87658" y="315"/>
                      <a:pt x="87582" y="330"/>
                      <a:pt x="87545" y="376"/>
                    </a:cubicBezTo>
                    <a:cubicBezTo>
                      <a:pt x="87435" y="376"/>
                      <a:pt x="87435" y="238"/>
                      <a:pt x="87545" y="238"/>
                    </a:cubicBezTo>
                    <a:lnTo>
                      <a:pt x="83301" y="238"/>
                    </a:lnTo>
                    <a:cubicBezTo>
                      <a:pt x="83191" y="183"/>
                      <a:pt x="83074" y="183"/>
                      <a:pt x="82943" y="183"/>
                    </a:cubicBezTo>
                    <a:cubicBezTo>
                      <a:pt x="82812" y="183"/>
                      <a:pt x="82668" y="183"/>
                      <a:pt x="82502" y="128"/>
                    </a:cubicBezTo>
                    <a:lnTo>
                      <a:pt x="82502" y="238"/>
                    </a:lnTo>
                    <a:cubicBezTo>
                      <a:pt x="81970" y="238"/>
                      <a:pt x="81327" y="189"/>
                      <a:pt x="80688" y="189"/>
                    </a:cubicBezTo>
                    <a:cubicBezTo>
                      <a:pt x="80368" y="189"/>
                      <a:pt x="80050" y="202"/>
                      <a:pt x="79747" y="238"/>
                    </a:cubicBezTo>
                    <a:lnTo>
                      <a:pt x="79747" y="128"/>
                    </a:lnTo>
                    <a:lnTo>
                      <a:pt x="79279" y="238"/>
                    </a:lnTo>
                    <a:cubicBezTo>
                      <a:pt x="79058" y="128"/>
                      <a:pt x="79389" y="128"/>
                      <a:pt x="79389" y="128"/>
                    </a:cubicBezTo>
                    <a:cubicBezTo>
                      <a:pt x="78948" y="128"/>
                      <a:pt x="79168" y="238"/>
                      <a:pt x="78700" y="238"/>
                    </a:cubicBezTo>
                    <a:cubicBezTo>
                      <a:pt x="78479" y="238"/>
                      <a:pt x="78810" y="238"/>
                      <a:pt x="78948" y="128"/>
                    </a:cubicBezTo>
                    <a:lnTo>
                      <a:pt x="78948" y="128"/>
                    </a:lnTo>
                    <a:cubicBezTo>
                      <a:pt x="78479" y="238"/>
                      <a:pt x="77791" y="238"/>
                      <a:pt x="77432" y="238"/>
                    </a:cubicBezTo>
                    <a:lnTo>
                      <a:pt x="76523" y="238"/>
                    </a:lnTo>
                    <a:cubicBezTo>
                      <a:pt x="76468" y="183"/>
                      <a:pt x="76385" y="156"/>
                      <a:pt x="76299" y="156"/>
                    </a:cubicBezTo>
                    <a:cubicBezTo>
                      <a:pt x="76213" y="156"/>
                      <a:pt x="76124" y="183"/>
                      <a:pt x="76055" y="238"/>
                    </a:cubicBezTo>
                    <a:lnTo>
                      <a:pt x="76192" y="128"/>
                    </a:lnTo>
                    <a:lnTo>
                      <a:pt x="75145" y="128"/>
                    </a:lnTo>
                    <a:cubicBezTo>
                      <a:pt x="75072" y="128"/>
                      <a:pt x="74839" y="177"/>
                      <a:pt x="74594" y="177"/>
                    </a:cubicBezTo>
                    <a:cubicBezTo>
                      <a:pt x="74478" y="177"/>
                      <a:pt x="74358" y="166"/>
                      <a:pt x="74252" y="133"/>
                    </a:cubicBezTo>
                    <a:lnTo>
                      <a:pt x="74252" y="133"/>
                    </a:lnTo>
                    <a:cubicBezTo>
                      <a:pt x="74140" y="142"/>
                      <a:pt x="74038" y="167"/>
                      <a:pt x="73878" y="238"/>
                    </a:cubicBezTo>
                    <a:lnTo>
                      <a:pt x="73988" y="128"/>
                    </a:lnTo>
                    <a:lnTo>
                      <a:pt x="73079" y="238"/>
                    </a:lnTo>
                    <a:cubicBezTo>
                      <a:pt x="73024" y="183"/>
                      <a:pt x="72824" y="183"/>
                      <a:pt x="72652" y="183"/>
                    </a:cubicBezTo>
                    <a:cubicBezTo>
                      <a:pt x="72480" y="183"/>
                      <a:pt x="72335" y="183"/>
                      <a:pt x="72390" y="128"/>
                    </a:cubicBezTo>
                    <a:cubicBezTo>
                      <a:pt x="72059" y="128"/>
                      <a:pt x="72610" y="238"/>
                      <a:pt x="72280" y="238"/>
                    </a:cubicBezTo>
                    <a:cubicBezTo>
                      <a:pt x="72225" y="183"/>
                      <a:pt x="72135" y="183"/>
                      <a:pt x="72059" y="183"/>
                    </a:cubicBezTo>
                    <a:cubicBezTo>
                      <a:pt x="71984" y="183"/>
                      <a:pt x="71922" y="183"/>
                      <a:pt x="71922" y="128"/>
                    </a:cubicBezTo>
                    <a:lnTo>
                      <a:pt x="71811" y="128"/>
                    </a:lnTo>
                    <a:cubicBezTo>
                      <a:pt x="71591" y="128"/>
                      <a:pt x="71481" y="128"/>
                      <a:pt x="71481" y="238"/>
                    </a:cubicBezTo>
                    <a:cubicBezTo>
                      <a:pt x="71357" y="183"/>
                      <a:pt x="71212" y="183"/>
                      <a:pt x="71085" y="183"/>
                    </a:cubicBezTo>
                    <a:cubicBezTo>
                      <a:pt x="70957" y="183"/>
                      <a:pt x="70847" y="183"/>
                      <a:pt x="70792" y="128"/>
                    </a:cubicBezTo>
                    <a:lnTo>
                      <a:pt x="70902" y="128"/>
                    </a:lnTo>
                    <a:cubicBezTo>
                      <a:pt x="70443" y="128"/>
                      <a:pt x="70131" y="79"/>
                      <a:pt x="69843" y="79"/>
                    </a:cubicBezTo>
                    <a:cubicBezTo>
                      <a:pt x="69699" y="79"/>
                      <a:pt x="69561" y="91"/>
                      <a:pt x="69414" y="128"/>
                    </a:cubicBezTo>
                    <a:lnTo>
                      <a:pt x="65722" y="128"/>
                    </a:lnTo>
                    <a:cubicBezTo>
                      <a:pt x="65448" y="128"/>
                      <a:pt x="65079" y="52"/>
                      <a:pt x="65024" y="27"/>
                    </a:cubicBezTo>
                    <a:lnTo>
                      <a:pt x="65024" y="27"/>
                    </a:lnTo>
                    <a:cubicBezTo>
                      <a:pt x="64905" y="128"/>
                      <a:pt x="64592" y="128"/>
                      <a:pt x="64592" y="128"/>
                    </a:cubicBezTo>
                    <a:lnTo>
                      <a:pt x="62966" y="128"/>
                    </a:lnTo>
                    <a:cubicBezTo>
                      <a:pt x="62673" y="128"/>
                      <a:pt x="62526" y="79"/>
                      <a:pt x="62354" y="79"/>
                    </a:cubicBezTo>
                    <a:cubicBezTo>
                      <a:pt x="62268" y="79"/>
                      <a:pt x="62177" y="91"/>
                      <a:pt x="62057" y="128"/>
                    </a:cubicBezTo>
                    <a:lnTo>
                      <a:pt x="59991" y="128"/>
                    </a:lnTo>
                    <a:cubicBezTo>
                      <a:pt x="59991" y="91"/>
                      <a:pt x="59978" y="79"/>
                      <a:pt x="59949" y="79"/>
                    </a:cubicBezTo>
                    <a:cubicBezTo>
                      <a:pt x="59893" y="79"/>
                      <a:pt x="59776" y="123"/>
                      <a:pt x="59563" y="128"/>
                    </a:cubicBezTo>
                    <a:lnTo>
                      <a:pt x="59563" y="128"/>
                    </a:lnTo>
                    <a:cubicBezTo>
                      <a:pt x="58763" y="120"/>
                      <a:pt x="57893" y="18"/>
                      <a:pt x="57125" y="18"/>
                    </a:cubicBezTo>
                    <a:lnTo>
                      <a:pt x="54149" y="18"/>
                    </a:lnTo>
                    <a:cubicBezTo>
                      <a:pt x="53901" y="18"/>
                      <a:pt x="53460" y="128"/>
                      <a:pt x="53102" y="128"/>
                    </a:cubicBezTo>
                    <a:lnTo>
                      <a:pt x="51035" y="128"/>
                    </a:lnTo>
                    <a:cubicBezTo>
                      <a:pt x="51114" y="128"/>
                      <a:pt x="51080" y="72"/>
                      <a:pt x="51095" y="40"/>
                    </a:cubicBezTo>
                    <a:lnTo>
                      <a:pt x="51095" y="40"/>
                    </a:lnTo>
                    <a:cubicBezTo>
                      <a:pt x="51039" y="60"/>
                      <a:pt x="50983" y="67"/>
                      <a:pt x="50928" y="67"/>
                    </a:cubicBezTo>
                    <a:cubicBezTo>
                      <a:pt x="50787" y="67"/>
                      <a:pt x="50659" y="18"/>
                      <a:pt x="50567" y="18"/>
                    </a:cubicBezTo>
                    <a:lnTo>
                      <a:pt x="50815" y="128"/>
                    </a:lnTo>
                    <a:cubicBezTo>
                      <a:pt x="50567" y="128"/>
                      <a:pt x="50236" y="128"/>
                      <a:pt x="50126" y="18"/>
                    </a:cubicBezTo>
                    <a:lnTo>
                      <a:pt x="49768" y="128"/>
                    </a:lnTo>
                    <a:lnTo>
                      <a:pt x="49658" y="128"/>
                    </a:lnTo>
                    <a:lnTo>
                      <a:pt x="49548" y="18"/>
                    </a:lnTo>
                    <a:cubicBezTo>
                      <a:pt x="49437" y="18"/>
                      <a:pt x="49079" y="128"/>
                      <a:pt x="48859" y="128"/>
                    </a:cubicBezTo>
                    <a:lnTo>
                      <a:pt x="47261" y="128"/>
                    </a:lnTo>
                    <a:cubicBezTo>
                      <a:pt x="47481" y="128"/>
                      <a:pt x="47371" y="128"/>
                      <a:pt x="47261" y="18"/>
                    </a:cubicBezTo>
                    <a:lnTo>
                      <a:pt x="47261" y="18"/>
                    </a:lnTo>
                    <a:cubicBezTo>
                      <a:pt x="47013" y="128"/>
                      <a:pt x="47371" y="128"/>
                      <a:pt x="47261" y="128"/>
                    </a:cubicBezTo>
                    <a:lnTo>
                      <a:pt x="46682" y="128"/>
                    </a:lnTo>
                    <a:cubicBezTo>
                      <a:pt x="46324" y="128"/>
                      <a:pt x="46213" y="18"/>
                      <a:pt x="45993" y="18"/>
                    </a:cubicBezTo>
                    <a:cubicBezTo>
                      <a:pt x="45869" y="73"/>
                      <a:pt x="45752" y="73"/>
                      <a:pt x="45680" y="73"/>
                    </a:cubicBezTo>
                    <a:cubicBezTo>
                      <a:pt x="45607" y="73"/>
                      <a:pt x="45580" y="73"/>
                      <a:pt x="45635" y="128"/>
                    </a:cubicBezTo>
                    <a:lnTo>
                      <a:pt x="45414" y="128"/>
                    </a:lnTo>
                    <a:cubicBezTo>
                      <a:pt x="45194" y="128"/>
                      <a:pt x="44726" y="128"/>
                      <a:pt x="44615" y="18"/>
                    </a:cubicBezTo>
                    <a:cubicBezTo>
                      <a:pt x="44560" y="73"/>
                      <a:pt x="44326" y="73"/>
                      <a:pt x="44092" y="73"/>
                    </a:cubicBezTo>
                    <a:cubicBezTo>
                      <a:pt x="43858" y="73"/>
                      <a:pt x="43623" y="73"/>
                      <a:pt x="43568" y="128"/>
                    </a:cubicBezTo>
                    <a:lnTo>
                      <a:pt x="43348" y="18"/>
                    </a:lnTo>
                    <a:cubicBezTo>
                      <a:pt x="43348" y="128"/>
                      <a:pt x="43238" y="128"/>
                      <a:pt x="42990" y="128"/>
                    </a:cubicBezTo>
                    <a:cubicBezTo>
                      <a:pt x="42769" y="128"/>
                      <a:pt x="42879" y="128"/>
                      <a:pt x="42769" y="18"/>
                    </a:cubicBezTo>
                    <a:lnTo>
                      <a:pt x="42659" y="128"/>
                    </a:lnTo>
                    <a:cubicBezTo>
                      <a:pt x="42025" y="73"/>
                      <a:pt x="41281" y="73"/>
                      <a:pt x="40524" y="73"/>
                    </a:cubicBezTo>
                    <a:cubicBezTo>
                      <a:pt x="39766" y="73"/>
                      <a:pt x="38994" y="73"/>
                      <a:pt x="38305" y="18"/>
                    </a:cubicBezTo>
                    <a:cubicBezTo>
                      <a:pt x="37756" y="18"/>
                      <a:pt x="37007" y="117"/>
                      <a:pt x="36343" y="127"/>
                    </a:cubicBezTo>
                    <a:lnTo>
                      <a:pt x="36343" y="127"/>
                    </a:lnTo>
                    <a:lnTo>
                      <a:pt x="35550" y="18"/>
                    </a:lnTo>
                    <a:lnTo>
                      <a:pt x="36101" y="128"/>
                    </a:lnTo>
                    <a:lnTo>
                      <a:pt x="35660" y="128"/>
                    </a:lnTo>
                    <a:cubicBezTo>
                      <a:pt x="35127" y="128"/>
                      <a:pt x="34485" y="79"/>
                      <a:pt x="33846" y="79"/>
                    </a:cubicBezTo>
                    <a:cubicBezTo>
                      <a:pt x="33526" y="79"/>
                      <a:pt x="33208" y="91"/>
                      <a:pt x="32905" y="128"/>
                    </a:cubicBezTo>
                    <a:cubicBezTo>
                      <a:pt x="32236" y="128"/>
                      <a:pt x="32424" y="24"/>
                      <a:pt x="31907" y="18"/>
                    </a:cubicBezTo>
                    <a:lnTo>
                      <a:pt x="31907" y="18"/>
                    </a:lnTo>
                    <a:cubicBezTo>
                      <a:pt x="31259" y="24"/>
                      <a:pt x="30928" y="128"/>
                      <a:pt x="30260" y="128"/>
                    </a:cubicBezTo>
                    <a:cubicBezTo>
                      <a:pt x="30296" y="91"/>
                      <a:pt x="30269" y="79"/>
                      <a:pt x="30216" y="79"/>
                    </a:cubicBezTo>
                    <a:cubicBezTo>
                      <a:pt x="30110" y="79"/>
                      <a:pt x="29901" y="128"/>
                      <a:pt x="29901" y="128"/>
                    </a:cubicBezTo>
                    <a:cubicBezTo>
                      <a:pt x="29791" y="128"/>
                      <a:pt x="29461" y="128"/>
                      <a:pt x="29461" y="18"/>
                    </a:cubicBezTo>
                    <a:lnTo>
                      <a:pt x="29213" y="128"/>
                    </a:lnTo>
                    <a:lnTo>
                      <a:pt x="29102" y="128"/>
                    </a:lnTo>
                    <a:cubicBezTo>
                      <a:pt x="28772" y="128"/>
                      <a:pt x="27973" y="128"/>
                      <a:pt x="27725" y="18"/>
                    </a:cubicBezTo>
                    <a:cubicBezTo>
                      <a:pt x="27421" y="55"/>
                      <a:pt x="27054" y="67"/>
                      <a:pt x="26656" y="67"/>
                    </a:cubicBezTo>
                    <a:cubicBezTo>
                      <a:pt x="25860" y="67"/>
                      <a:pt x="24942" y="18"/>
                      <a:pt x="24170" y="18"/>
                    </a:cubicBezTo>
                    <a:cubicBezTo>
                      <a:pt x="23950" y="128"/>
                      <a:pt x="23591" y="128"/>
                      <a:pt x="23371" y="128"/>
                    </a:cubicBezTo>
                    <a:lnTo>
                      <a:pt x="23013" y="18"/>
                    </a:lnTo>
                    <a:cubicBezTo>
                      <a:pt x="22804" y="18"/>
                      <a:pt x="22596" y="117"/>
                      <a:pt x="22271" y="127"/>
                    </a:cubicBezTo>
                    <a:lnTo>
                      <a:pt x="22271" y="127"/>
                    </a:lnTo>
                    <a:cubicBezTo>
                      <a:pt x="22075" y="120"/>
                      <a:pt x="21919" y="79"/>
                      <a:pt x="21769" y="79"/>
                    </a:cubicBezTo>
                    <a:cubicBezTo>
                      <a:pt x="21687" y="79"/>
                      <a:pt x="21608" y="91"/>
                      <a:pt x="21525" y="128"/>
                    </a:cubicBezTo>
                    <a:cubicBezTo>
                      <a:pt x="21227" y="128"/>
                      <a:pt x="20906" y="128"/>
                      <a:pt x="20927" y="47"/>
                    </a:cubicBezTo>
                    <a:lnTo>
                      <a:pt x="20927" y="47"/>
                    </a:lnTo>
                    <a:cubicBezTo>
                      <a:pt x="20903" y="62"/>
                      <a:pt x="20857" y="67"/>
                      <a:pt x="20803" y="67"/>
                    </a:cubicBezTo>
                    <a:cubicBezTo>
                      <a:pt x="20640" y="67"/>
                      <a:pt x="20395" y="18"/>
                      <a:pt x="20395" y="18"/>
                    </a:cubicBezTo>
                    <a:cubicBezTo>
                      <a:pt x="20395" y="18"/>
                      <a:pt x="17878" y="0"/>
                      <a:pt x="146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823;p56">
                <a:extLst>
                  <a:ext uri="{FF2B5EF4-FFF2-40B4-BE49-F238E27FC236}">
                    <a16:creationId xmlns:a16="http://schemas.microsoft.com/office/drawing/2014/main" id="{DC59F331-7F75-3423-F97B-7D06527D46C8}"/>
                  </a:ext>
                </a:extLst>
              </p:cNvPr>
              <p:cNvSpPr/>
              <p:nvPr/>
            </p:nvSpPr>
            <p:spPr>
              <a:xfrm>
                <a:off x="5264299" y="2978300"/>
                <a:ext cx="55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1" extrusionOk="0">
                    <a:moveTo>
                      <a:pt x="221" y="0"/>
                    </a:moveTo>
                    <a:lnTo>
                      <a:pt x="11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824;p56">
                <a:extLst>
                  <a:ext uri="{FF2B5EF4-FFF2-40B4-BE49-F238E27FC236}">
                    <a16:creationId xmlns:a16="http://schemas.microsoft.com/office/drawing/2014/main" id="{93D3E4E0-9879-7584-30F6-6F3AE7F90969}"/>
                  </a:ext>
                </a:extLst>
              </p:cNvPr>
              <p:cNvSpPr/>
              <p:nvPr/>
            </p:nvSpPr>
            <p:spPr>
              <a:xfrm>
                <a:off x="5051449" y="2978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825;p56">
                <a:extLst>
                  <a:ext uri="{FF2B5EF4-FFF2-40B4-BE49-F238E27FC236}">
                    <a16:creationId xmlns:a16="http://schemas.microsoft.com/office/drawing/2014/main" id="{800E1CB5-5AFA-9E5B-F94B-60B11563034C}"/>
                  </a:ext>
                </a:extLst>
              </p:cNvPr>
              <p:cNvSpPr/>
              <p:nvPr/>
            </p:nvSpPr>
            <p:spPr>
              <a:xfrm>
                <a:off x="4997024" y="2978300"/>
                <a:ext cx="2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" extrusionOk="0">
                    <a:moveTo>
                      <a:pt x="11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826;p56">
                <a:extLst>
                  <a:ext uri="{FF2B5EF4-FFF2-40B4-BE49-F238E27FC236}">
                    <a16:creationId xmlns:a16="http://schemas.microsoft.com/office/drawing/2014/main" id="{57380A1A-11DA-2930-07A2-591FE7C6721D}"/>
                  </a:ext>
                </a:extLst>
              </p:cNvPr>
              <p:cNvSpPr/>
              <p:nvPr/>
            </p:nvSpPr>
            <p:spPr>
              <a:xfrm>
                <a:off x="5393124" y="2975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827;p56">
                <a:extLst>
                  <a:ext uri="{FF2B5EF4-FFF2-40B4-BE49-F238E27FC236}">
                    <a16:creationId xmlns:a16="http://schemas.microsoft.com/office/drawing/2014/main" id="{596072DC-949D-84FE-49F8-83D36E253096}"/>
                  </a:ext>
                </a:extLst>
              </p:cNvPr>
              <p:cNvSpPr/>
              <p:nvPr/>
            </p:nvSpPr>
            <p:spPr>
              <a:xfrm>
                <a:off x="5734799" y="2975525"/>
                <a:ext cx="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12" extrusionOk="0">
                    <a:moveTo>
                      <a:pt x="0" y="11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828;p56">
                <a:extLst>
                  <a:ext uri="{FF2B5EF4-FFF2-40B4-BE49-F238E27FC236}">
                    <a16:creationId xmlns:a16="http://schemas.microsoft.com/office/drawing/2014/main" id="{1ADC4FB9-0527-B540-45DB-1E64B54E56BE}"/>
                  </a:ext>
                </a:extLst>
              </p:cNvPr>
              <p:cNvSpPr/>
              <p:nvPr/>
            </p:nvSpPr>
            <p:spPr>
              <a:xfrm>
                <a:off x="5712049" y="2975525"/>
                <a:ext cx="55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1" extrusionOk="0">
                    <a:moveTo>
                      <a:pt x="22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829;p56">
                <a:extLst>
                  <a:ext uri="{FF2B5EF4-FFF2-40B4-BE49-F238E27FC236}">
                    <a16:creationId xmlns:a16="http://schemas.microsoft.com/office/drawing/2014/main" id="{230057A6-4FD9-00BB-345B-7077E3B11B82}"/>
                  </a:ext>
                </a:extLst>
              </p:cNvPr>
              <p:cNvSpPr/>
              <p:nvPr/>
            </p:nvSpPr>
            <p:spPr>
              <a:xfrm>
                <a:off x="5306999" y="2975525"/>
                <a:ext cx="28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12" extrusionOk="0">
                    <a:moveTo>
                      <a:pt x="111" y="1"/>
                    </a:moveTo>
                    <a:lnTo>
                      <a:pt x="1" y="11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830;p56">
                <a:extLst>
                  <a:ext uri="{FF2B5EF4-FFF2-40B4-BE49-F238E27FC236}">
                    <a16:creationId xmlns:a16="http://schemas.microsoft.com/office/drawing/2014/main" id="{B71E294C-AF7F-B81F-2228-3550D1218437}"/>
                  </a:ext>
                </a:extLst>
              </p:cNvPr>
              <p:cNvSpPr/>
              <p:nvPr/>
            </p:nvSpPr>
            <p:spPr>
              <a:xfrm>
                <a:off x="5703099" y="2975525"/>
                <a:ext cx="62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" extrusionOk="0">
                    <a:moveTo>
                      <a:pt x="249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831;p56">
                <a:extLst>
                  <a:ext uri="{FF2B5EF4-FFF2-40B4-BE49-F238E27FC236}">
                    <a16:creationId xmlns:a16="http://schemas.microsoft.com/office/drawing/2014/main" id="{FBF6199B-3F01-CA66-2F49-85CB0B1F5673}"/>
                  </a:ext>
                </a:extLst>
              </p:cNvPr>
              <p:cNvSpPr/>
              <p:nvPr/>
            </p:nvSpPr>
            <p:spPr>
              <a:xfrm>
                <a:off x="5734799" y="2978300"/>
                <a:ext cx="55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1" extrusionOk="0">
                    <a:moveTo>
                      <a:pt x="221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832;p56">
                <a:extLst>
                  <a:ext uri="{FF2B5EF4-FFF2-40B4-BE49-F238E27FC236}">
                    <a16:creationId xmlns:a16="http://schemas.microsoft.com/office/drawing/2014/main" id="{2BE39D4D-AAB4-3D5F-EACC-3A283CAC1ACB}"/>
                  </a:ext>
                </a:extLst>
              </p:cNvPr>
              <p:cNvSpPr/>
              <p:nvPr/>
            </p:nvSpPr>
            <p:spPr>
              <a:xfrm>
                <a:off x="5516424" y="2975525"/>
                <a:ext cx="3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" extrusionOk="0">
                    <a:moveTo>
                      <a:pt x="138" y="1"/>
                    </a:moveTo>
                    <a:lnTo>
                      <a:pt x="138" y="1"/>
                    </a:lnTo>
                    <a:cubicBezTo>
                      <a:pt x="0" y="1"/>
                      <a:pt x="0" y="1"/>
                      <a:pt x="1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833;p56">
                <a:extLst>
                  <a:ext uri="{FF2B5EF4-FFF2-40B4-BE49-F238E27FC236}">
                    <a16:creationId xmlns:a16="http://schemas.microsoft.com/office/drawing/2014/main" id="{BCD108EF-6E73-47E8-EED5-FC08C13FBCDB}"/>
                  </a:ext>
                </a:extLst>
              </p:cNvPr>
              <p:cNvSpPr/>
              <p:nvPr/>
            </p:nvSpPr>
            <p:spPr>
              <a:xfrm>
                <a:off x="5685874" y="2978300"/>
                <a:ext cx="2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" extrusionOk="0">
                    <a:moveTo>
                      <a:pt x="111" y="0"/>
                    </a:moveTo>
                    <a:lnTo>
                      <a:pt x="11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834;p56">
                <a:extLst>
                  <a:ext uri="{FF2B5EF4-FFF2-40B4-BE49-F238E27FC236}">
                    <a16:creationId xmlns:a16="http://schemas.microsoft.com/office/drawing/2014/main" id="{476D2290-8841-4D79-59A8-31D415C1A7A4}"/>
                  </a:ext>
                </a:extLst>
              </p:cNvPr>
              <p:cNvSpPr/>
              <p:nvPr/>
            </p:nvSpPr>
            <p:spPr>
              <a:xfrm>
                <a:off x="5760974" y="2978300"/>
                <a:ext cx="2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" extrusionOk="0">
                    <a:moveTo>
                      <a:pt x="110" y="0"/>
                    </a:moveTo>
                    <a:lnTo>
                      <a:pt x="0" y="0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835;p56">
                <a:extLst>
                  <a:ext uri="{FF2B5EF4-FFF2-40B4-BE49-F238E27FC236}">
                    <a16:creationId xmlns:a16="http://schemas.microsoft.com/office/drawing/2014/main" id="{FF1741F4-CBD4-ECD4-EDF4-3AF3C0EA62E2}"/>
                  </a:ext>
                </a:extLst>
              </p:cNvPr>
              <p:cNvSpPr/>
              <p:nvPr/>
            </p:nvSpPr>
            <p:spPr>
              <a:xfrm>
                <a:off x="5591499" y="2975525"/>
                <a:ext cx="2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" extrusionOk="0">
                    <a:moveTo>
                      <a:pt x="1" y="1"/>
                    </a:move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80" name="Google Shape;2836;p56">
            <a:extLst>
              <a:ext uri="{FF2B5EF4-FFF2-40B4-BE49-F238E27FC236}">
                <a16:creationId xmlns:a16="http://schemas.microsoft.com/office/drawing/2014/main" id="{4F276F9B-478A-8B56-2B47-9D5594D9D33C}"/>
              </a:ext>
            </a:extLst>
          </p:cNvPr>
          <p:cNvGrpSpPr/>
          <p:nvPr/>
        </p:nvGrpSpPr>
        <p:grpSpPr>
          <a:xfrm>
            <a:off x="2828527" y="4829016"/>
            <a:ext cx="3416714" cy="22775"/>
            <a:chOff x="3343774" y="2958300"/>
            <a:chExt cx="2626625" cy="22775"/>
          </a:xfrm>
        </p:grpSpPr>
        <p:sp>
          <p:nvSpPr>
            <p:cNvPr id="2781" name="Google Shape;2837;p56">
              <a:extLst>
                <a:ext uri="{FF2B5EF4-FFF2-40B4-BE49-F238E27FC236}">
                  <a16:creationId xmlns:a16="http://schemas.microsoft.com/office/drawing/2014/main" id="{3383FB78-75E5-B5EA-C53B-36DDCBF66C3B}"/>
                </a:ext>
              </a:extLst>
            </p:cNvPr>
            <p:cNvSpPr/>
            <p:nvPr/>
          </p:nvSpPr>
          <p:spPr>
            <a:xfrm>
              <a:off x="5648674" y="2963825"/>
              <a:ext cx="25" cy="3475"/>
            </a:xfrm>
            <a:custGeom>
              <a:avLst/>
              <a:gdLst/>
              <a:ahLst/>
              <a:cxnLst/>
              <a:rect l="l" t="t" r="r" b="b"/>
              <a:pathLst>
                <a:path w="1" h="139" extrusionOk="0">
                  <a:moveTo>
                    <a:pt x="1" y="138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838;p56">
              <a:extLst>
                <a:ext uri="{FF2B5EF4-FFF2-40B4-BE49-F238E27FC236}">
                  <a16:creationId xmlns:a16="http://schemas.microsoft.com/office/drawing/2014/main" id="{E28483CF-A198-E524-5BD4-C7E9BF3CA484}"/>
                </a:ext>
              </a:extLst>
            </p:cNvPr>
            <p:cNvSpPr/>
            <p:nvPr/>
          </p:nvSpPr>
          <p:spPr>
            <a:xfrm>
              <a:off x="5439274" y="2963825"/>
              <a:ext cx="2775" cy="25"/>
            </a:xfrm>
            <a:custGeom>
              <a:avLst/>
              <a:gdLst/>
              <a:ahLst/>
              <a:cxnLst/>
              <a:rect l="l" t="t" r="r" b="b"/>
              <a:pathLst>
                <a:path w="111" h="1" extrusionOk="0">
                  <a:moveTo>
                    <a:pt x="0" y="0"/>
                  </a:moveTo>
                  <a:lnTo>
                    <a:pt x="1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839;p56">
              <a:extLst>
                <a:ext uri="{FF2B5EF4-FFF2-40B4-BE49-F238E27FC236}">
                  <a16:creationId xmlns:a16="http://schemas.microsoft.com/office/drawing/2014/main" id="{B97CEBF2-661B-F1D9-EE10-EB363DBBBFD7}"/>
                </a:ext>
              </a:extLst>
            </p:cNvPr>
            <p:cNvSpPr/>
            <p:nvPr/>
          </p:nvSpPr>
          <p:spPr>
            <a:xfrm>
              <a:off x="5774749" y="2967275"/>
              <a:ext cx="8975" cy="25"/>
            </a:xfrm>
            <a:custGeom>
              <a:avLst/>
              <a:gdLst/>
              <a:ahLst/>
              <a:cxnLst/>
              <a:rect l="l" t="t" r="r" b="b"/>
              <a:pathLst>
                <a:path w="359" h="1" extrusionOk="0">
                  <a:moveTo>
                    <a:pt x="0" y="0"/>
                  </a:moveTo>
                  <a:lnTo>
                    <a:pt x="0" y="0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840;p56">
              <a:extLst>
                <a:ext uri="{FF2B5EF4-FFF2-40B4-BE49-F238E27FC236}">
                  <a16:creationId xmlns:a16="http://schemas.microsoft.com/office/drawing/2014/main" id="{D66D8EF9-0305-0178-BAD4-8D92768017D4}"/>
                </a:ext>
              </a:extLst>
            </p:cNvPr>
            <p:cNvSpPr/>
            <p:nvPr/>
          </p:nvSpPr>
          <p:spPr>
            <a:xfrm>
              <a:off x="4988749" y="2961075"/>
              <a:ext cx="2800" cy="25"/>
            </a:xfrm>
            <a:custGeom>
              <a:avLst/>
              <a:gdLst/>
              <a:ahLst/>
              <a:cxnLst/>
              <a:rect l="l" t="t" r="r" b="b"/>
              <a:pathLst>
                <a:path w="112" h="1" extrusionOk="0">
                  <a:moveTo>
                    <a:pt x="1" y="0"/>
                  </a:moveTo>
                  <a:lnTo>
                    <a:pt x="1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841;p56">
              <a:extLst>
                <a:ext uri="{FF2B5EF4-FFF2-40B4-BE49-F238E27FC236}">
                  <a16:creationId xmlns:a16="http://schemas.microsoft.com/office/drawing/2014/main" id="{2C2104E9-E241-D6BD-4779-ACE483B6DE47}"/>
                </a:ext>
              </a:extLst>
            </p:cNvPr>
            <p:cNvSpPr/>
            <p:nvPr/>
          </p:nvSpPr>
          <p:spPr>
            <a:xfrm>
              <a:off x="5252599" y="2961075"/>
              <a:ext cx="2775" cy="2775"/>
            </a:xfrm>
            <a:custGeom>
              <a:avLst/>
              <a:gdLst/>
              <a:ahLst/>
              <a:cxnLst/>
              <a:rect l="l" t="t" r="r" b="b"/>
              <a:pathLst>
                <a:path w="111" h="111" extrusionOk="0">
                  <a:moveTo>
                    <a:pt x="110" y="0"/>
                  </a:moveTo>
                  <a:cubicBezTo>
                    <a:pt x="110" y="0"/>
                    <a:pt x="0" y="0"/>
                    <a:pt x="0" y="110"/>
                  </a:cubicBezTo>
                  <a:cubicBezTo>
                    <a:pt x="0" y="110"/>
                    <a:pt x="110" y="110"/>
                    <a:pt x="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842;p56">
              <a:extLst>
                <a:ext uri="{FF2B5EF4-FFF2-40B4-BE49-F238E27FC236}">
                  <a16:creationId xmlns:a16="http://schemas.microsoft.com/office/drawing/2014/main" id="{5093B7E3-1C91-248D-64B1-7A8E75DBD2BE}"/>
                </a:ext>
              </a:extLst>
            </p:cNvPr>
            <p:cNvSpPr/>
            <p:nvPr/>
          </p:nvSpPr>
          <p:spPr>
            <a:xfrm>
              <a:off x="5838124" y="2975525"/>
              <a:ext cx="2775" cy="25"/>
            </a:xfrm>
            <a:custGeom>
              <a:avLst/>
              <a:gdLst/>
              <a:ahLst/>
              <a:cxnLst/>
              <a:rect l="l" t="t" r="r" b="b"/>
              <a:pathLst>
                <a:path w="111" h="1" extrusionOk="0">
                  <a:moveTo>
                    <a:pt x="11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843;p56">
              <a:extLst>
                <a:ext uri="{FF2B5EF4-FFF2-40B4-BE49-F238E27FC236}">
                  <a16:creationId xmlns:a16="http://schemas.microsoft.com/office/drawing/2014/main" id="{C2A27D8E-4199-63D6-1636-DE39F20F69BF}"/>
                </a:ext>
              </a:extLst>
            </p:cNvPr>
            <p:cNvSpPr/>
            <p:nvPr/>
          </p:nvSpPr>
          <p:spPr>
            <a:xfrm>
              <a:off x="5967624" y="2972775"/>
              <a:ext cx="2775" cy="25"/>
            </a:xfrm>
            <a:custGeom>
              <a:avLst/>
              <a:gdLst/>
              <a:ahLst/>
              <a:cxnLst/>
              <a:rect l="l" t="t" r="r" b="b"/>
              <a:pathLst>
                <a:path w="111" h="1" extrusionOk="0">
                  <a:moveTo>
                    <a:pt x="111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844;p56">
              <a:extLst>
                <a:ext uri="{FF2B5EF4-FFF2-40B4-BE49-F238E27FC236}">
                  <a16:creationId xmlns:a16="http://schemas.microsoft.com/office/drawing/2014/main" id="{8E10F276-4C3B-F0C0-75DC-6F9F0B0255D1}"/>
                </a:ext>
              </a:extLst>
            </p:cNvPr>
            <p:cNvSpPr/>
            <p:nvPr/>
          </p:nvSpPr>
          <p:spPr>
            <a:xfrm>
              <a:off x="5915949" y="2970025"/>
              <a:ext cx="2800" cy="25"/>
            </a:xfrm>
            <a:custGeom>
              <a:avLst/>
              <a:gdLst/>
              <a:ahLst/>
              <a:cxnLst/>
              <a:rect l="l" t="t" r="r" b="b"/>
              <a:pathLst>
                <a:path w="112" h="1" extrusionOk="0">
                  <a:moveTo>
                    <a:pt x="11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45;p56">
              <a:extLst>
                <a:ext uri="{FF2B5EF4-FFF2-40B4-BE49-F238E27FC236}">
                  <a16:creationId xmlns:a16="http://schemas.microsoft.com/office/drawing/2014/main" id="{E24AC72F-3FCC-3DF8-2451-514D84A7E376}"/>
                </a:ext>
              </a:extLst>
            </p:cNvPr>
            <p:cNvSpPr/>
            <p:nvPr/>
          </p:nvSpPr>
          <p:spPr>
            <a:xfrm>
              <a:off x="5912524" y="2970025"/>
              <a:ext cx="3450" cy="2775"/>
            </a:xfrm>
            <a:custGeom>
              <a:avLst/>
              <a:gdLst/>
              <a:ahLst/>
              <a:cxnLst/>
              <a:rect l="l" t="t" r="r" b="b"/>
              <a:pathLst>
                <a:path w="138" h="111" extrusionOk="0">
                  <a:moveTo>
                    <a:pt x="138" y="0"/>
                  </a:moveTo>
                  <a:lnTo>
                    <a:pt x="138" y="0"/>
                  </a:lnTo>
                  <a:cubicBezTo>
                    <a:pt x="138" y="0"/>
                    <a:pt x="0" y="0"/>
                    <a:pt x="0" y="111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46;p56">
              <a:extLst>
                <a:ext uri="{FF2B5EF4-FFF2-40B4-BE49-F238E27FC236}">
                  <a16:creationId xmlns:a16="http://schemas.microsoft.com/office/drawing/2014/main" id="{E5B7E448-6507-0A6E-31AE-D104AD7FF226}"/>
                </a:ext>
              </a:extLst>
            </p:cNvPr>
            <p:cNvSpPr/>
            <p:nvPr/>
          </p:nvSpPr>
          <p:spPr>
            <a:xfrm>
              <a:off x="3349974" y="2963825"/>
              <a:ext cx="11050" cy="25"/>
            </a:xfrm>
            <a:custGeom>
              <a:avLst/>
              <a:gdLst/>
              <a:ahLst/>
              <a:cxnLst/>
              <a:rect l="l" t="t" r="r" b="b"/>
              <a:pathLst>
                <a:path w="442" h="1" extrusionOk="0">
                  <a:moveTo>
                    <a:pt x="441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47;p56">
              <a:extLst>
                <a:ext uri="{FF2B5EF4-FFF2-40B4-BE49-F238E27FC236}">
                  <a16:creationId xmlns:a16="http://schemas.microsoft.com/office/drawing/2014/main" id="{04C86921-EC38-0B62-7791-50F11479B946}"/>
                </a:ext>
              </a:extLst>
            </p:cNvPr>
            <p:cNvSpPr/>
            <p:nvPr/>
          </p:nvSpPr>
          <p:spPr>
            <a:xfrm>
              <a:off x="4583699" y="2961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48;p56">
              <a:extLst>
                <a:ext uri="{FF2B5EF4-FFF2-40B4-BE49-F238E27FC236}">
                  <a16:creationId xmlns:a16="http://schemas.microsoft.com/office/drawing/2014/main" id="{D68A2561-6C6B-A110-4422-76D333F48BA4}"/>
                </a:ext>
              </a:extLst>
            </p:cNvPr>
            <p:cNvSpPr/>
            <p:nvPr/>
          </p:nvSpPr>
          <p:spPr>
            <a:xfrm>
              <a:off x="3352724" y="2967275"/>
              <a:ext cx="2775" cy="25"/>
            </a:xfrm>
            <a:custGeom>
              <a:avLst/>
              <a:gdLst/>
              <a:ahLst/>
              <a:cxnLst/>
              <a:rect l="l" t="t" r="r" b="b"/>
              <a:pathLst>
                <a:path w="111" h="1" extrusionOk="0">
                  <a:moveTo>
                    <a:pt x="11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49;p56">
              <a:extLst>
                <a:ext uri="{FF2B5EF4-FFF2-40B4-BE49-F238E27FC236}">
                  <a16:creationId xmlns:a16="http://schemas.microsoft.com/office/drawing/2014/main" id="{7D68319D-2861-E97F-DE5F-CFAB5B72477D}"/>
                </a:ext>
              </a:extLst>
            </p:cNvPr>
            <p:cNvSpPr/>
            <p:nvPr/>
          </p:nvSpPr>
          <p:spPr>
            <a:xfrm>
              <a:off x="5763724" y="2977075"/>
              <a:ext cx="8275" cy="1250"/>
            </a:xfrm>
            <a:custGeom>
              <a:avLst/>
              <a:gdLst/>
              <a:ahLst/>
              <a:cxnLst/>
              <a:rect l="l" t="t" r="r" b="b"/>
              <a:pathLst>
                <a:path w="331" h="50" extrusionOk="0">
                  <a:moveTo>
                    <a:pt x="62" y="0"/>
                  </a:moveTo>
                  <a:cubicBezTo>
                    <a:pt x="25" y="0"/>
                    <a:pt x="0" y="12"/>
                    <a:pt x="0" y="49"/>
                  </a:cubicBezTo>
                  <a:lnTo>
                    <a:pt x="331" y="49"/>
                  </a:lnTo>
                  <a:cubicBezTo>
                    <a:pt x="258" y="49"/>
                    <a:pt x="135" y="0"/>
                    <a:pt x="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50;p56">
              <a:extLst>
                <a:ext uri="{FF2B5EF4-FFF2-40B4-BE49-F238E27FC236}">
                  <a16:creationId xmlns:a16="http://schemas.microsoft.com/office/drawing/2014/main" id="{91CFCD1B-CE92-5BA6-BEA1-B018550A97CA}"/>
                </a:ext>
              </a:extLst>
            </p:cNvPr>
            <p:cNvSpPr/>
            <p:nvPr/>
          </p:nvSpPr>
          <p:spPr>
            <a:xfrm>
              <a:off x="4494849" y="2981050"/>
              <a:ext cx="2775" cy="25"/>
            </a:xfrm>
            <a:custGeom>
              <a:avLst/>
              <a:gdLst/>
              <a:ahLst/>
              <a:cxnLst/>
              <a:rect l="l" t="t" r="r" b="b"/>
              <a:pathLst>
                <a:path w="111" h="1" extrusionOk="0">
                  <a:moveTo>
                    <a:pt x="111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51;p56">
              <a:extLst>
                <a:ext uri="{FF2B5EF4-FFF2-40B4-BE49-F238E27FC236}">
                  <a16:creationId xmlns:a16="http://schemas.microsoft.com/office/drawing/2014/main" id="{FAD09A1C-AF2B-F348-E68A-9F211F9110F4}"/>
                </a:ext>
              </a:extLst>
            </p:cNvPr>
            <p:cNvSpPr/>
            <p:nvPr/>
          </p:nvSpPr>
          <p:spPr>
            <a:xfrm>
              <a:off x="3355474" y="2967275"/>
              <a:ext cx="2775" cy="2775"/>
            </a:xfrm>
            <a:custGeom>
              <a:avLst/>
              <a:gdLst/>
              <a:ahLst/>
              <a:cxnLst/>
              <a:rect l="l" t="t" r="r" b="b"/>
              <a:pathLst>
                <a:path w="111" h="111" extrusionOk="0">
                  <a:moveTo>
                    <a:pt x="1" y="0"/>
                  </a:moveTo>
                  <a:lnTo>
                    <a:pt x="111" y="110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52;p56">
              <a:extLst>
                <a:ext uri="{FF2B5EF4-FFF2-40B4-BE49-F238E27FC236}">
                  <a16:creationId xmlns:a16="http://schemas.microsoft.com/office/drawing/2014/main" id="{9A2CD27B-B43D-5087-C13B-760607C07AD3}"/>
                </a:ext>
              </a:extLst>
            </p:cNvPr>
            <p:cNvSpPr/>
            <p:nvPr/>
          </p:nvSpPr>
          <p:spPr>
            <a:xfrm>
              <a:off x="4162124" y="2961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53;p56">
              <a:extLst>
                <a:ext uri="{FF2B5EF4-FFF2-40B4-BE49-F238E27FC236}">
                  <a16:creationId xmlns:a16="http://schemas.microsoft.com/office/drawing/2014/main" id="{2DA93B67-E209-CB00-DF9A-08AC2DC5F113}"/>
                </a:ext>
              </a:extLst>
            </p:cNvPr>
            <p:cNvSpPr/>
            <p:nvPr/>
          </p:nvSpPr>
          <p:spPr>
            <a:xfrm>
              <a:off x="4138699" y="2958300"/>
              <a:ext cx="3475" cy="25"/>
            </a:xfrm>
            <a:custGeom>
              <a:avLst/>
              <a:gdLst/>
              <a:ahLst/>
              <a:cxnLst/>
              <a:rect l="l" t="t" r="r" b="b"/>
              <a:pathLst>
                <a:path w="139" h="1" extrusionOk="0">
                  <a:moveTo>
                    <a:pt x="1" y="1"/>
                  </a:moveTo>
                  <a:lnTo>
                    <a:pt x="1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54;p56">
              <a:extLst>
                <a:ext uri="{FF2B5EF4-FFF2-40B4-BE49-F238E27FC236}">
                  <a16:creationId xmlns:a16="http://schemas.microsoft.com/office/drawing/2014/main" id="{A45287D1-7357-3B1D-43B9-8D658366A086}"/>
                </a:ext>
              </a:extLst>
            </p:cNvPr>
            <p:cNvSpPr/>
            <p:nvPr/>
          </p:nvSpPr>
          <p:spPr>
            <a:xfrm>
              <a:off x="3343774" y="2963825"/>
              <a:ext cx="6225" cy="25"/>
            </a:xfrm>
            <a:custGeom>
              <a:avLst/>
              <a:gdLst/>
              <a:ahLst/>
              <a:cxnLst/>
              <a:rect l="l" t="t" r="r" b="b"/>
              <a:pathLst>
                <a:path w="249" h="1" extrusionOk="0">
                  <a:moveTo>
                    <a:pt x="248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55;p56">
              <a:extLst>
                <a:ext uri="{FF2B5EF4-FFF2-40B4-BE49-F238E27FC236}">
                  <a16:creationId xmlns:a16="http://schemas.microsoft.com/office/drawing/2014/main" id="{3C7439BD-C938-253C-9B7C-AE9072035D02}"/>
                </a:ext>
              </a:extLst>
            </p:cNvPr>
            <p:cNvSpPr/>
            <p:nvPr/>
          </p:nvSpPr>
          <p:spPr>
            <a:xfrm>
              <a:off x="3897599" y="2958300"/>
              <a:ext cx="25" cy="2800"/>
            </a:xfrm>
            <a:custGeom>
              <a:avLst/>
              <a:gdLst/>
              <a:ahLst/>
              <a:cxnLst/>
              <a:rect l="l" t="t" r="r" b="b"/>
              <a:pathLst>
                <a:path w="1" h="112" extrusionOk="0">
                  <a:moveTo>
                    <a:pt x="1" y="11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56;p56">
              <a:extLst>
                <a:ext uri="{FF2B5EF4-FFF2-40B4-BE49-F238E27FC236}">
                  <a16:creationId xmlns:a16="http://schemas.microsoft.com/office/drawing/2014/main" id="{808AC728-E4F2-EC19-A6E2-4A274EDFB7EC}"/>
                </a:ext>
              </a:extLst>
            </p:cNvPr>
            <p:cNvSpPr/>
            <p:nvPr/>
          </p:nvSpPr>
          <p:spPr>
            <a:xfrm>
              <a:off x="5272574" y="2962600"/>
              <a:ext cx="2775" cy="1250"/>
            </a:xfrm>
            <a:custGeom>
              <a:avLst/>
              <a:gdLst/>
              <a:ahLst/>
              <a:cxnLst/>
              <a:rect l="l" t="t" r="r" b="b"/>
              <a:pathLst>
                <a:path w="111" h="50" extrusionOk="0">
                  <a:moveTo>
                    <a:pt x="78" y="0"/>
                  </a:moveTo>
                  <a:cubicBezTo>
                    <a:pt x="61" y="0"/>
                    <a:pt x="37" y="13"/>
                    <a:pt x="0" y="49"/>
                  </a:cubicBezTo>
                  <a:lnTo>
                    <a:pt x="110" y="49"/>
                  </a:lnTo>
                  <a:cubicBezTo>
                    <a:pt x="110" y="49"/>
                    <a:pt x="110" y="0"/>
                    <a:pt x="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57;p56">
              <a:extLst>
                <a:ext uri="{FF2B5EF4-FFF2-40B4-BE49-F238E27FC236}">
                  <a16:creationId xmlns:a16="http://schemas.microsoft.com/office/drawing/2014/main" id="{7272DA3E-90DE-C449-7017-1CDF1FA84149}"/>
                </a:ext>
              </a:extLst>
            </p:cNvPr>
            <p:cNvSpPr/>
            <p:nvPr/>
          </p:nvSpPr>
          <p:spPr>
            <a:xfrm>
              <a:off x="5106549" y="2978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58;p56">
              <a:extLst>
                <a:ext uri="{FF2B5EF4-FFF2-40B4-BE49-F238E27FC236}">
                  <a16:creationId xmlns:a16="http://schemas.microsoft.com/office/drawing/2014/main" id="{E9856188-72F0-6DA2-C326-CFB3C5F508D1}"/>
                </a:ext>
              </a:extLst>
            </p:cNvPr>
            <p:cNvSpPr/>
            <p:nvPr/>
          </p:nvSpPr>
          <p:spPr>
            <a:xfrm>
              <a:off x="5106549" y="2977075"/>
              <a:ext cx="8300" cy="1250"/>
            </a:xfrm>
            <a:custGeom>
              <a:avLst/>
              <a:gdLst/>
              <a:ahLst/>
              <a:cxnLst/>
              <a:rect l="l" t="t" r="r" b="b"/>
              <a:pathLst>
                <a:path w="332" h="50" extrusionOk="0">
                  <a:moveTo>
                    <a:pt x="221" y="0"/>
                  </a:moveTo>
                  <a:cubicBezTo>
                    <a:pt x="148" y="0"/>
                    <a:pt x="74" y="49"/>
                    <a:pt x="1" y="49"/>
                  </a:cubicBezTo>
                  <a:lnTo>
                    <a:pt x="331" y="49"/>
                  </a:lnTo>
                  <a:cubicBezTo>
                    <a:pt x="295" y="12"/>
                    <a:pt x="258" y="0"/>
                    <a:pt x="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59;p56">
              <a:extLst>
                <a:ext uri="{FF2B5EF4-FFF2-40B4-BE49-F238E27FC236}">
                  <a16:creationId xmlns:a16="http://schemas.microsoft.com/office/drawing/2014/main" id="{429D2BF9-DE20-2D57-D2EC-3DE5218CEFFE}"/>
                </a:ext>
              </a:extLst>
            </p:cNvPr>
            <p:cNvSpPr/>
            <p:nvPr/>
          </p:nvSpPr>
          <p:spPr>
            <a:xfrm>
              <a:off x="5085874" y="2978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60;p56">
              <a:extLst>
                <a:ext uri="{FF2B5EF4-FFF2-40B4-BE49-F238E27FC236}">
                  <a16:creationId xmlns:a16="http://schemas.microsoft.com/office/drawing/2014/main" id="{A931BAC9-AF61-B798-91BF-D81ED3F6EC21}"/>
                </a:ext>
              </a:extLst>
            </p:cNvPr>
            <p:cNvSpPr/>
            <p:nvPr/>
          </p:nvSpPr>
          <p:spPr>
            <a:xfrm>
              <a:off x="5267049" y="2978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61;p56">
              <a:extLst>
                <a:ext uri="{FF2B5EF4-FFF2-40B4-BE49-F238E27FC236}">
                  <a16:creationId xmlns:a16="http://schemas.microsoft.com/office/drawing/2014/main" id="{09CF3EF5-E4B4-14A6-CFF3-B0A3EA98CF67}"/>
                </a:ext>
              </a:extLst>
            </p:cNvPr>
            <p:cNvSpPr/>
            <p:nvPr/>
          </p:nvSpPr>
          <p:spPr>
            <a:xfrm>
              <a:off x="5227099" y="2978300"/>
              <a:ext cx="2775" cy="25"/>
            </a:xfrm>
            <a:custGeom>
              <a:avLst/>
              <a:gdLst/>
              <a:ahLst/>
              <a:cxnLst/>
              <a:rect l="l" t="t" r="r" b="b"/>
              <a:pathLst>
                <a:path w="111" h="1" extrusionOk="0">
                  <a:moveTo>
                    <a:pt x="11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62;p56">
              <a:extLst>
                <a:ext uri="{FF2B5EF4-FFF2-40B4-BE49-F238E27FC236}">
                  <a16:creationId xmlns:a16="http://schemas.microsoft.com/office/drawing/2014/main" id="{8C5A4FF7-730E-F719-FF4D-D3CA1A9D5D00}"/>
                </a:ext>
              </a:extLst>
            </p:cNvPr>
            <p:cNvSpPr/>
            <p:nvPr/>
          </p:nvSpPr>
          <p:spPr>
            <a:xfrm>
              <a:off x="4997024" y="2978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64;p56">
              <a:extLst>
                <a:ext uri="{FF2B5EF4-FFF2-40B4-BE49-F238E27FC236}">
                  <a16:creationId xmlns:a16="http://schemas.microsoft.com/office/drawing/2014/main" id="{77FDA928-845E-A901-D2EB-63D3C92AFF06}"/>
                </a:ext>
              </a:extLst>
            </p:cNvPr>
            <p:cNvSpPr/>
            <p:nvPr/>
          </p:nvSpPr>
          <p:spPr>
            <a:xfrm>
              <a:off x="5264299" y="2978300"/>
              <a:ext cx="5525" cy="25"/>
            </a:xfrm>
            <a:custGeom>
              <a:avLst/>
              <a:gdLst/>
              <a:ahLst/>
              <a:cxnLst/>
              <a:rect l="l" t="t" r="r" b="b"/>
              <a:pathLst>
                <a:path w="221" h="1" extrusionOk="0">
                  <a:moveTo>
                    <a:pt x="221" y="0"/>
                  </a:moveTo>
                  <a:lnTo>
                    <a:pt x="11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65;p56">
              <a:extLst>
                <a:ext uri="{FF2B5EF4-FFF2-40B4-BE49-F238E27FC236}">
                  <a16:creationId xmlns:a16="http://schemas.microsoft.com/office/drawing/2014/main" id="{77063C79-F635-01D3-96A6-5418E266DF79}"/>
                </a:ext>
              </a:extLst>
            </p:cNvPr>
            <p:cNvSpPr/>
            <p:nvPr/>
          </p:nvSpPr>
          <p:spPr>
            <a:xfrm>
              <a:off x="5051449" y="2978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66;p56">
              <a:extLst>
                <a:ext uri="{FF2B5EF4-FFF2-40B4-BE49-F238E27FC236}">
                  <a16:creationId xmlns:a16="http://schemas.microsoft.com/office/drawing/2014/main" id="{5FB285E6-B018-2BF2-6775-2F817B963081}"/>
                </a:ext>
              </a:extLst>
            </p:cNvPr>
            <p:cNvSpPr/>
            <p:nvPr/>
          </p:nvSpPr>
          <p:spPr>
            <a:xfrm>
              <a:off x="4997024" y="2978300"/>
              <a:ext cx="2775" cy="25"/>
            </a:xfrm>
            <a:custGeom>
              <a:avLst/>
              <a:gdLst/>
              <a:ahLst/>
              <a:cxnLst/>
              <a:rect l="l" t="t" r="r" b="b"/>
              <a:pathLst>
                <a:path w="111" h="1" extrusionOk="0">
                  <a:moveTo>
                    <a:pt x="11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67;p56">
              <a:extLst>
                <a:ext uri="{FF2B5EF4-FFF2-40B4-BE49-F238E27FC236}">
                  <a16:creationId xmlns:a16="http://schemas.microsoft.com/office/drawing/2014/main" id="{17F2E428-B9A0-230F-BDB6-CC8C7FB4DF75}"/>
                </a:ext>
              </a:extLst>
            </p:cNvPr>
            <p:cNvSpPr/>
            <p:nvPr/>
          </p:nvSpPr>
          <p:spPr>
            <a:xfrm>
              <a:off x="5393124" y="2975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868;p56">
              <a:extLst>
                <a:ext uri="{FF2B5EF4-FFF2-40B4-BE49-F238E27FC236}">
                  <a16:creationId xmlns:a16="http://schemas.microsoft.com/office/drawing/2014/main" id="{B92174AF-8DC6-31F7-E94A-FBD656C02FEB}"/>
                </a:ext>
              </a:extLst>
            </p:cNvPr>
            <p:cNvSpPr/>
            <p:nvPr/>
          </p:nvSpPr>
          <p:spPr>
            <a:xfrm>
              <a:off x="5734799" y="2975525"/>
              <a:ext cx="25" cy="2800"/>
            </a:xfrm>
            <a:custGeom>
              <a:avLst/>
              <a:gdLst/>
              <a:ahLst/>
              <a:cxnLst/>
              <a:rect l="l" t="t" r="r" b="b"/>
              <a:pathLst>
                <a:path w="1" h="112" extrusionOk="0">
                  <a:moveTo>
                    <a:pt x="0" y="11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869;p56">
              <a:extLst>
                <a:ext uri="{FF2B5EF4-FFF2-40B4-BE49-F238E27FC236}">
                  <a16:creationId xmlns:a16="http://schemas.microsoft.com/office/drawing/2014/main" id="{CAC2D26B-1406-2F5B-B21E-FA8058A9F149}"/>
                </a:ext>
              </a:extLst>
            </p:cNvPr>
            <p:cNvSpPr/>
            <p:nvPr/>
          </p:nvSpPr>
          <p:spPr>
            <a:xfrm>
              <a:off x="5712049" y="2975525"/>
              <a:ext cx="5550" cy="25"/>
            </a:xfrm>
            <a:custGeom>
              <a:avLst/>
              <a:gdLst/>
              <a:ahLst/>
              <a:cxnLst/>
              <a:rect l="l" t="t" r="r" b="b"/>
              <a:pathLst>
                <a:path w="222" h="1" extrusionOk="0">
                  <a:moveTo>
                    <a:pt x="22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870;p56">
              <a:extLst>
                <a:ext uri="{FF2B5EF4-FFF2-40B4-BE49-F238E27FC236}">
                  <a16:creationId xmlns:a16="http://schemas.microsoft.com/office/drawing/2014/main" id="{921E5901-5831-6802-1845-838B767D9BF2}"/>
                </a:ext>
              </a:extLst>
            </p:cNvPr>
            <p:cNvSpPr/>
            <p:nvPr/>
          </p:nvSpPr>
          <p:spPr>
            <a:xfrm>
              <a:off x="5306999" y="2975525"/>
              <a:ext cx="2800" cy="2800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111" y="1"/>
                  </a:moveTo>
                  <a:lnTo>
                    <a:pt x="1" y="1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871;p56">
              <a:extLst>
                <a:ext uri="{FF2B5EF4-FFF2-40B4-BE49-F238E27FC236}">
                  <a16:creationId xmlns:a16="http://schemas.microsoft.com/office/drawing/2014/main" id="{E1E04584-4F1C-2421-16E1-DBBC646B67A6}"/>
                </a:ext>
              </a:extLst>
            </p:cNvPr>
            <p:cNvSpPr/>
            <p:nvPr/>
          </p:nvSpPr>
          <p:spPr>
            <a:xfrm>
              <a:off x="5703099" y="2975525"/>
              <a:ext cx="6225" cy="25"/>
            </a:xfrm>
            <a:custGeom>
              <a:avLst/>
              <a:gdLst/>
              <a:ahLst/>
              <a:cxnLst/>
              <a:rect l="l" t="t" r="r" b="b"/>
              <a:pathLst>
                <a:path w="249" h="1" extrusionOk="0">
                  <a:moveTo>
                    <a:pt x="249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872;p56">
              <a:extLst>
                <a:ext uri="{FF2B5EF4-FFF2-40B4-BE49-F238E27FC236}">
                  <a16:creationId xmlns:a16="http://schemas.microsoft.com/office/drawing/2014/main" id="{8B455BEE-1EB2-02D6-714F-FD2E8185DEA5}"/>
                </a:ext>
              </a:extLst>
            </p:cNvPr>
            <p:cNvSpPr/>
            <p:nvPr/>
          </p:nvSpPr>
          <p:spPr>
            <a:xfrm>
              <a:off x="5734799" y="2978300"/>
              <a:ext cx="5525" cy="25"/>
            </a:xfrm>
            <a:custGeom>
              <a:avLst/>
              <a:gdLst/>
              <a:ahLst/>
              <a:cxnLst/>
              <a:rect l="l" t="t" r="r" b="b"/>
              <a:pathLst>
                <a:path w="221" h="1" extrusionOk="0">
                  <a:moveTo>
                    <a:pt x="221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873;p56">
              <a:extLst>
                <a:ext uri="{FF2B5EF4-FFF2-40B4-BE49-F238E27FC236}">
                  <a16:creationId xmlns:a16="http://schemas.microsoft.com/office/drawing/2014/main" id="{24E73D04-0E43-69DD-9E84-FD5179B4BB67}"/>
                </a:ext>
              </a:extLst>
            </p:cNvPr>
            <p:cNvSpPr/>
            <p:nvPr/>
          </p:nvSpPr>
          <p:spPr>
            <a:xfrm>
              <a:off x="5516424" y="2975525"/>
              <a:ext cx="3475" cy="25"/>
            </a:xfrm>
            <a:custGeom>
              <a:avLst/>
              <a:gdLst/>
              <a:ahLst/>
              <a:cxnLst/>
              <a:rect l="l" t="t" r="r" b="b"/>
              <a:pathLst>
                <a:path w="139" h="1" extrusionOk="0">
                  <a:moveTo>
                    <a:pt x="138" y="1"/>
                  </a:moveTo>
                  <a:lnTo>
                    <a:pt x="138" y="1"/>
                  </a:lnTo>
                  <a:cubicBezTo>
                    <a:pt x="0" y="1"/>
                    <a:pt x="0" y="1"/>
                    <a:pt x="1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874;p56">
              <a:extLst>
                <a:ext uri="{FF2B5EF4-FFF2-40B4-BE49-F238E27FC236}">
                  <a16:creationId xmlns:a16="http://schemas.microsoft.com/office/drawing/2014/main" id="{24FB0196-3BBF-3F14-2F7A-36C9939ABD4A}"/>
                </a:ext>
              </a:extLst>
            </p:cNvPr>
            <p:cNvSpPr/>
            <p:nvPr/>
          </p:nvSpPr>
          <p:spPr>
            <a:xfrm>
              <a:off x="5685874" y="2978300"/>
              <a:ext cx="2775" cy="25"/>
            </a:xfrm>
            <a:custGeom>
              <a:avLst/>
              <a:gdLst/>
              <a:ahLst/>
              <a:cxnLst/>
              <a:rect l="l" t="t" r="r" b="b"/>
              <a:pathLst>
                <a:path w="111" h="1" extrusionOk="0">
                  <a:moveTo>
                    <a:pt x="111" y="0"/>
                  </a:moveTo>
                  <a:lnTo>
                    <a:pt x="11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875;p56">
              <a:extLst>
                <a:ext uri="{FF2B5EF4-FFF2-40B4-BE49-F238E27FC236}">
                  <a16:creationId xmlns:a16="http://schemas.microsoft.com/office/drawing/2014/main" id="{742BC867-CECB-41D0-169C-49B959F1D999}"/>
                </a:ext>
              </a:extLst>
            </p:cNvPr>
            <p:cNvSpPr/>
            <p:nvPr/>
          </p:nvSpPr>
          <p:spPr>
            <a:xfrm>
              <a:off x="5760974" y="2978300"/>
              <a:ext cx="2775" cy="25"/>
            </a:xfrm>
            <a:custGeom>
              <a:avLst/>
              <a:gdLst/>
              <a:ahLst/>
              <a:cxnLst/>
              <a:rect l="l" t="t" r="r" b="b"/>
              <a:pathLst>
                <a:path w="111" h="1" extrusionOk="0">
                  <a:moveTo>
                    <a:pt x="110" y="0"/>
                  </a:moveTo>
                  <a:lnTo>
                    <a:pt x="0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876;p56">
              <a:extLst>
                <a:ext uri="{FF2B5EF4-FFF2-40B4-BE49-F238E27FC236}">
                  <a16:creationId xmlns:a16="http://schemas.microsoft.com/office/drawing/2014/main" id="{FCC56963-6249-E449-1D07-EA1E1CF1475B}"/>
                </a:ext>
              </a:extLst>
            </p:cNvPr>
            <p:cNvSpPr/>
            <p:nvPr/>
          </p:nvSpPr>
          <p:spPr>
            <a:xfrm>
              <a:off x="5591499" y="2975525"/>
              <a:ext cx="2775" cy="25"/>
            </a:xfrm>
            <a:custGeom>
              <a:avLst/>
              <a:gdLst/>
              <a:ahLst/>
              <a:cxnLst/>
              <a:rect l="l" t="t" r="r" b="b"/>
              <a:pathLst>
                <a:path w="111" h="1" extrusionOk="0">
                  <a:moveTo>
                    <a:pt x="1" y="1"/>
                  </a:moveTo>
                  <a:lnTo>
                    <a:pt x="1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5" name="그룹 2994">
            <a:extLst>
              <a:ext uri="{FF2B5EF4-FFF2-40B4-BE49-F238E27FC236}">
                <a16:creationId xmlns:a16="http://schemas.microsoft.com/office/drawing/2014/main" id="{BF779959-568E-B3A3-D139-29B56E1511E2}"/>
              </a:ext>
            </a:extLst>
          </p:cNvPr>
          <p:cNvGrpSpPr/>
          <p:nvPr/>
        </p:nvGrpSpPr>
        <p:grpSpPr>
          <a:xfrm>
            <a:off x="2380002" y="2889752"/>
            <a:ext cx="4360200" cy="713400"/>
            <a:chOff x="2391900" y="3003753"/>
            <a:chExt cx="4360200" cy="713400"/>
          </a:xfrm>
        </p:grpSpPr>
        <p:sp>
          <p:nvSpPr>
            <p:cNvPr id="2909" name="Google Shape;2790;p56">
              <a:extLst>
                <a:ext uri="{FF2B5EF4-FFF2-40B4-BE49-F238E27FC236}">
                  <a16:creationId xmlns:a16="http://schemas.microsoft.com/office/drawing/2014/main" id="{B5F3B69F-174B-E321-BC46-59CAC7F021B0}"/>
                </a:ext>
              </a:extLst>
            </p:cNvPr>
            <p:cNvSpPr txBox="1">
              <a:spLocks/>
            </p:cNvSpPr>
            <p:nvPr/>
          </p:nvSpPr>
          <p:spPr>
            <a:xfrm>
              <a:off x="2391900" y="3003753"/>
              <a:ext cx="4360200" cy="71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800"/>
                <a:buFont typeface="Poppins"/>
                <a:buNone/>
                <a:defRPr sz="3500" b="0" i="0" u="none" strike="noStrike" cap="none">
                  <a:solidFill>
                    <a:schemeClr val="accent2"/>
                  </a:solidFill>
                  <a:latin typeface="Neucha"/>
                  <a:ea typeface="Neucha"/>
                  <a:cs typeface="Neucha"/>
                  <a:sym typeface="Neucha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2"/>
                </a:buClr>
                <a:buSzPts val="1400"/>
                <a:buFont typeface="Poppins"/>
                <a:buNone/>
                <a:defRPr sz="1400" b="0" i="0" u="none" strike="noStrike" cap="none">
                  <a:solidFill>
                    <a:schemeClr val="accent2"/>
                  </a:solidFill>
                  <a:latin typeface="Poppins"/>
                  <a:ea typeface="Poppins"/>
                  <a:cs typeface="Poppins"/>
                  <a:sym typeface="Poppi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2"/>
                </a:buClr>
                <a:buSzPts val="1400"/>
                <a:buFont typeface="Poppins"/>
                <a:buNone/>
                <a:defRPr sz="1400" b="0" i="0" u="none" strike="noStrike" cap="none">
                  <a:solidFill>
                    <a:schemeClr val="accent2"/>
                  </a:solidFill>
                  <a:latin typeface="Poppins"/>
                  <a:ea typeface="Poppins"/>
                  <a:cs typeface="Poppins"/>
                  <a:sym typeface="Poppi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2"/>
                </a:buClr>
                <a:buSzPts val="1400"/>
                <a:buFont typeface="Poppins"/>
                <a:buNone/>
                <a:defRPr sz="1400" b="0" i="0" u="none" strike="noStrike" cap="none">
                  <a:solidFill>
                    <a:schemeClr val="accent2"/>
                  </a:solidFill>
                  <a:latin typeface="Poppins"/>
                  <a:ea typeface="Poppins"/>
                  <a:cs typeface="Poppins"/>
                  <a:sym typeface="Poppi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2"/>
                </a:buClr>
                <a:buSzPts val="1400"/>
                <a:buFont typeface="Poppins"/>
                <a:buNone/>
                <a:defRPr sz="1400" b="0" i="0" u="none" strike="noStrike" cap="none">
                  <a:solidFill>
                    <a:schemeClr val="accent2"/>
                  </a:solidFill>
                  <a:latin typeface="Poppins"/>
                  <a:ea typeface="Poppins"/>
                  <a:cs typeface="Poppins"/>
                  <a:sym typeface="Poppi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2"/>
                </a:buClr>
                <a:buSzPts val="1400"/>
                <a:buFont typeface="Poppins"/>
                <a:buNone/>
                <a:defRPr sz="1400" b="0" i="0" u="none" strike="noStrike" cap="none">
                  <a:solidFill>
                    <a:schemeClr val="accent2"/>
                  </a:solidFill>
                  <a:latin typeface="Poppins"/>
                  <a:ea typeface="Poppins"/>
                  <a:cs typeface="Poppins"/>
                  <a:sym typeface="Poppi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2"/>
                </a:buClr>
                <a:buSzPts val="1400"/>
                <a:buFont typeface="Poppins"/>
                <a:buNone/>
                <a:defRPr sz="1400" b="0" i="0" u="none" strike="noStrike" cap="none">
                  <a:solidFill>
                    <a:schemeClr val="accent2"/>
                  </a:solidFill>
                  <a:latin typeface="Poppins"/>
                  <a:ea typeface="Poppins"/>
                  <a:cs typeface="Poppins"/>
                  <a:sym typeface="Poppi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2"/>
                </a:buClr>
                <a:buSzPts val="1400"/>
                <a:buFont typeface="Poppins"/>
                <a:buNone/>
                <a:defRPr sz="1400" b="0" i="0" u="none" strike="noStrike" cap="none">
                  <a:solidFill>
                    <a:schemeClr val="accent2"/>
                  </a:solidFill>
                  <a:latin typeface="Poppins"/>
                  <a:ea typeface="Poppins"/>
                  <a:cs typeface="Poppins"/>
                  <a:sym typeface="Poppi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accent2"/>
                </a:buClr>
                <a:buSzPts val="1400"/>
                <a:buFont typeface="Poppins"/>
                <a:buNone/>
                <a:defRPr sz="1400" b="0" i="0" u="none" strike="noStrike" cap="none">
                  <a:solidFill>
                    <a:schemeClr val="accent2"/>
                  </a:solidFill>
                  <a:latin typeface="Poppins"/>
                  <a:ea typeface="Poppins"/>
                  <a:cs typeface="Poppins"/>
                  <a:sym typeface="Poppins"/>
                </a:defRPr>
              </a:lvl9pPr>
            </a:lstStyle>
            <a:p>
              <a:pPr marL="0" indent="0">
                <a:spcAft>
                  <a:spcPts val="1600"/>
                </a:spcAft>
              </a:pPr>
              <a:r>
                <a:rPr lang="en-US" altLang="ko-KR" sz="2000" dirty="0">
                  <a:latin typeface="Mf이고딕어쩔" panose="02020603020101020101" pitchFamily="18" charset="-127"/>
                  <a:ea typeface="Mf이고딕어쩔" panose="02020603020101020101" pitchFamily="18" charset="-127"/>
                </a:rPr>
                <a:t>DB </a:t>
              </a:r>
              <a:r>
                <a:rPr lang="ko-KR" altLang="en-US" sz="2000" dirty="0">
                  <a:latin typeface="Mf이고딕어쩔" panose="02020603020101020101" pitchFamily="18" charset="-127"/>
                  <a:ea typeface="Mf이고딕어쩔" panose="02020603020101020101" pitchFamily="18" charset="-127"/>
                </a:rPr>
                <a:t>구성</a:t>
              </a:r>
            </a:p>
          </p:txBody>
        </p:sp>
        <p:grpSp>
          <p:nvGrpSpPr>
            <p:cNvPr id="2910" name="Google Shape;2836;p56">
              <a:extLst>
                <a:ext uri="{FF2B5EF4-FFF2-40B4-BE49-F238E27FC236}">
                  <a16:creationId xmlns:a16="http://schemas.microsoft.com/office/drawing/2014/main" id="{F66BFDDB-DA22-7789-56E8-3F8A362C1218}"/>
                </a:ext>
              </a:extLst>
            </p:cNvPr>
            <p:cNvGrpSpPr/>
            <p:nvPr/>
          </p:nvGrpSpPr>
          <p:grpSpPr>
            <a:xfrm>
              <a:off x="2822998" y="3403289"/>
              <a:ext cx="3474209" cy="26650"/>
              <a:chOff x="3339524" y="2957875"/>
              <a:chExt cx="2670825" cy="26650"/>
            </a:xfrm>
          </p:grpSpPr>
          <p:sp>
            <p:nvSpPr>
              <p:cNvPr id="2911" name="Google Shape;2837;p56">
                <a:extLst>
                  <a:ext uri="{FF2B5EF4-FFF2-40B4-BE49-F238E27FC236}">
                    <a16:creationId xmlns:a16="http://schemas.microsoft.com/office/drawing/2014/main" id="{89FB8148-D985-7C92-817B-735113B2D9EA}"/>
                  </a:ext>
                </a:extLst>
              </p:cNvPr>
              <p:cNvSpPr/>
              <p:nvPr/>
            </p:nvSpPr>
            <p:spPr>
              <a:xfrm>
                <a:off x="5648674" y="2963825"/>
                <a:ext cx="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39" extrusionOk="0">
                    <a:moveTo>
                      <a:pt x="1" y="138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2" name="Google Shape;2838;p56">
                <a:extLst>
                  <a:ext uri="{FF2B5EF4-FFF2-40B4-BE49-F238E27FC236}">
                    <a16:creationId xmlns:a16="http://schemas.microsoft.com/office/drawing/2014/main" id="{6B1B2484-A088-96DA-11B6-691E623215AC}"/>
                  </a:ext>
                </a:extLst>
              </p:cNvPr>
              <p:cNvSpPr/>
              <p:nvPr/>
            </p:nvSpPr>
            <p:spPr>
              <a:xfrm>
                <a:off x="5439274" y="2963825"/>
                <a:ext cx="2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" extrusionOk="0">
                    <a:moveTo>
                      <a:pt x="0" y="0"/>
                    </a:move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3" name="Google Shape;2839;p56">
                <a:extLst>
                  <a:ext uri="{FF2B5EF4-FFF2-40B4-BE49-F238E27FC236}">
                    <a16:creationId xmlns:a16="http://schemas.microsoft.com/office/drawing/2014/main" id="{0A5F7C2D-C2DE-B460-BE4A-9F5222090A4E}"/>
                  </a:ext>
                </a:extLst>
              </p:cNvPr>
              <p:cNvSpPr/>
              <p:nvPr/>
            </p:nvSpPr>
            <p:spPr>
              <a:xfrm>
                <a:off x="5774749" y="2967275"/>
                <a:ext cx="89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4" name="Google Shape;2840;p56">
                <a:extLst>
                  <a:ext uri="{FF2B5EF4-FFF2-40B4-BE49-F238E27FC236}">
                    <a16:creationId xmlns:a16="http://schemas.microsoft.com/office/drawing/2014/main" id="{7B345FE8-D5DA-36C7-1447-BC6B9DCA1104}"/>
                  </a:ext>
                </a:extLst>
              </p:cNvPr>
              <p:cNvSpPr/>
              <p:nvPr/>
            </p:nvSpPr>
            <p:spPr>
              <a:xfrm>
                <a:off x="4988749" y="2961075"/>
                <a:ext cx="2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" extrusionOk="0">
                    <a:moveTo>
                      <a:pt x="1" y="0"/>
                    </a:move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5" name="Google Shape;2841;p56">
                <a:extLst>
                  <a:ext uri="{FF2B5EF4-FFF2-40B4-BE49-F238E27FC236}">
                    <a16:creationId xmlns:a16="http://schemas.microsoft.com/office/drawing/2014/main" id="{1A81E948-1AB8-C590-2E53-608ACC052715}"/>
                  </a:ext>
                </a:extLst>
              </p:cNvPr>
              <p:cNvSpPr/>
              <p:nvPr/>
            </p:nvSpPr>
            <p:spPr>
              <a:xfrm>
                <a:off x="5252599" y="2961075"/>
                <a:ext cx="277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11" extrusionOk="0">
                    <a:moveTo>
                      <a:pt x="110" y="0"/>
                    </a:moveTo>
                    <a:cubicBezTo>
                      <a:pt x="110" y="0"/>
                      <a:pt x="0" y="0"/>
                      <a:pt x="0" y="110"/>
                    </a:cubicBezTo>
                    <a:cubicBezTo>
                      <a:pt x="0" y="110"/>
                      <a:pt x="110" y="110"/>
                      <a:pt x="11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6" name="Google Shape;2842;p56">
                <a:extLst>
                  <a:ext uri="{FF2B5EF4-FFF2-40B4-BE49-F238E27FC236}">
                    <a16:creationId xmlns:a16="http://schemas.microsoft.com/office/drawing/2014/main" id="{FD632F58-89FA-98E1-3474-4C4903DFB002}"/>
                  </a:ext>
                </a:extLst>
              </p:cNvPr>
              <p:cNvSpPr/>
              <p:nvPr/>
            </p:nvSpPr>
            <p:spPr>
              <a:xfrm>
                <a:off x="5838124" y="2975525"/>
                <a:ext cx="2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" extrusionOk="0">
                    <a:moveTo>
                      <a:pt x="11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843;p56">
                <a:extLst>
                  <a:ext uri="{FF2B5EF4-FFF2-40B4-BE49-F238E27FC236}">
                    <a16:creationId xmlns:a16="http://schemas.microsoft.com/office/drawing/2014/main" id="{B5F9FDBE-2584-A74B-3840-FCB9E6DCC3AC}"/>
                  </a:ext>
                </a:extLst>
              </p:cNvPr>
              <p:cNvSpPr/>
              <p:nvPr/>
            </p:nvSpPr>
            <p:spPr>
              <a:xfrm>
                <a:off x="5967624" y="2972775"/>
                <a:ext cx="2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" extrusionOk="0">
                    <a:moveTo>
                      <a:pt x="111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8" name="Google Shape;2844;p56">
                <a:extLst>
                  <a:ext uri="{FF2B5EF4-FFF2-40B4-BE49-F238E27FC236}">
                    <a16:creationId xmlns:a16="http://schemas.microsoft.com/office/drawing/2014/main" id="{628C63CD-85AD-1598-8D06-0C7BACED910B}"/>
                  </a:ext>
                </a:extLst>
              </p:cNvPr>
              <p:cNvSpPr/>
              <p:nvPr/>
            </p:nvSpPr>
            <p:spPr>
              <a:xfrm>
                <a:off x="5915949" y="2970025"/>
                <a:ext cx="2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" extrusionOk="0">
                    <a:moveTo>
                      <a:pt x="11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9" name="Google Shape;2845;p56">
                <a:extLst>
                  <a:ext uri="{FF2B5EF4-FFF2-40B4-BE49-F238E27FC236}">
                    <a16:creationId xmlns:a16="http://schemas.microsoft.com/office/drawing/2014/main" id="{A98D246B-3EB8-ABDB-C9A9-AA002A0C2D32}"/>
                  </a:ext>
                </a:extLst>
              </p:cNvPr>
              <p:cNvSpPr/>
              <p:nvPr/>
            </p:nvSpPr>
            <p:spPr>
              <a:xfrm>
                <a:off x="5912524" y="2970025"/>
                <a:ext cx="345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11" extrusionOk="0">
                    <a:moveTo>
                      <a:pt x="138" y="0"/>
                    </a:moveTo>
                    <a:lnTo>
                      <a:pt x="138" y="0"/>
                    </a:lnTo>
                    <a:cubicBezTo>
                      <a:pt x="138" y="0"/>
                      <a:pt x="0" y="0"/>
                      <a:pt x="0" y="111"/>
                    </a:cubicBez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0" name="Google Shape;2846;p56">
                <a:extLst>
                  <a:ext uri="{FF2B5EF4-FFF2-40B4-BE49-F238E27FC236}">
                    <a16:creationId xmlns:a16="http://schemas.microsoft.com/office/drawing/2014/main" id="{7531491D-98AD-97BF-9E7A-7B45BB5432AA}"/>
                  </a:ext>
                </a:extLst>
              </p:cNvPr>
              <p:cNvSpPr/>
              <p:nvPr/>
            </p:nvSpPr>
            <p:spPr>
              <a:xfrm>
                <a:off x="3349974" y="2963825"/>
                <a:ext cx="11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1" extrusionOk="0">
                    <a:moveTo>
                      <a:pt x="441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1" name="Google Shape;2847;p56">
                <a:extLst>
                  <a:ext uri="{FF2B5EF4-FFF2-40B4-BE49-F238E27FC236}">
                    <a16:creationId xmlns:a16="http://schemas.microsoft.com/office/drawing/2014/main" id="{6FD12A19-D38E-7A2B-38C3-E97BE76C6B7C}"/>
                  </a:ext>
                </a:extLst>
              </p:cNvPr>
              <p:cNvSpPr/>
              <p:nvPr/>
            </p:nvSpPr>
            <p:spPr>
              <a:xfrm>
                <a:off x="4583699" y="29610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2" name="Google Shape;2848;p56">
                <a:extLst>
                  <a:ext uri="{FF2B5EF4-FFF2-40B4-BE49-F238E27FC236}">
                    <a16:creationId xmlns:a16="http://schemas.microsoft.com/office/drawing/2014/main" id="{54A04FD3-9242-2B94-6F1E-467CBA4393A9}"/>
                  </a:ext>
                </a:extLst>
              </p:cNvPr>
              <p:cNvSpPr/>
              <p:nvPr/>
            </p:nvSpPr>
            <p:spPr>
              <a:xfrm>
                <a:off x="3352724" y="2967275"/>
                <a:ext cx="2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" extrusionOk="0">
                    <a:moveTo>
                      <a:pt x="11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2849;p56">
                <a:extLst>
                  <a:ext uri="{FF2B5EF4-FFF2-40B4-BE49-F238E27FC236}">
                    <a16:creationId xmlns:a16="http://schemas.microsoft.com/office/drawing/2014/main" id="{074561A1-1AE5-9B04-4A3B-6EB0F94A3A24}"/>
                  </a:ext>
                </a:extLst>
              </p:cNvPr>
              <p:cNvSpPr/>
              <p:nvPr/>
            </p:nvSpPr>
            <p:spPr>
              <a:xfrm>
                <a:off x="5763724" y="2977075"/>
                <a:ext cx="8275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50" extrusionOk="0">
                    <a:moveTo>
                      <a:pt x="62" y="0"/>
                    </a:moveTo>
                    <a:cubicBezTo>
                      <a:pt x="25" y="0"/>
                      <a:pt x="0" y="12"/>
                      <a:pt x="0" y="49"/>
                    </a:cubicBezTo>
                    <a:lnTo>
                      <a:pt x="331" y="49"/>
                    </a:lnTo>
                    <a:cubicBezTo>
                      <a:pt x="258" y="49"/>
                      <a:pt x="135" y="0"/>
                      <a:pt x="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4" name="Google Shape;2850;p56">
                <a:extLst>
                  <a:ext uri="{FF2B5EF4-FFF2-40B4-BE49-F238E27FC236}">
                    <a16:creationId xmlns:a16="http://schemas.microsoft.com/office/drawing/2014/main" id="{CD081648-4F4A-6081-1E01-D533E9A49C73}"/>
                  </a:ext>
                </a:extLst>
              </p:cNvPr>
              <p:cNvSpPr/>
              <p:nvPr/>
            </p:nvSpPr>
            <p:spPr>
              <a:xfrm>
                <a:off x="4494849" y="2981050"/>
                <a:ext cx="2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" extrusionOk="0">
                    <a:moveTo>
                      <a:pt x="111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851;p56">
                <a:extLst>
                  <a:ext uri="{FF2B5EF4-FFF2-40B4-BE49-F238E27FC236}">
                    <a16:creationId xmlns:a16="http://schemas.microsoft.com/office/drawing/2014/main" id="{AC3A5777-8CC9-7825-9557-A249F63C6D0F}"/>
                  </a:ext>
                </a:extLst>
              </p:cNvPr>
              <p:cNvSpPr/>
              <p:nvPr/>
            </p:nvSpPr>
            <p:spPr>
              <a:xfrm>
                <a:off x="3355474" y="2967275"/>
                <a:ext cx="277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11" extrusionOk="0">
                    <a:moveTo>
                      <a:pt x="1" y="0"/>
                    </a:moveTo>
                    <a:lnTo>
                      <a:pt x="111" y="110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6" name="Google Shape;2852;p56">
                <a:extLst>
                  <a:ext uri="{FF2B5EF4-FFF2-40B4-BE49-F238E27FC236}">
                    <a16:creationId xmlns:a16="http://schemas.microsoft.com/office/drawing/2014/main" id="{54BB5656-5004-B456-5351-1090332D7B30}"/>
                  </a:ext>
                </a:extLst>
              </p:cNvPr>
              <p:cNvSpPr/>
              <p:nvPr/>
            </p:nvSpPr>
            <p:spPr>
              <a:xfrm>
                <a:off x="4162124" y="29610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7" name="Google Shape;2853;p56">
                <a:extLst>
                  <a:ext uri="{FF2B5EF4-FFF2-40B4-BE49-F238E27FC236}">
                    <a16:creationId xmlns:a16="http://schemas.microsoft.com/office/drawing/2014/main" id="{3E59DB36-A5CB-5449-77A9-ECB8CDE27E27}"/>
                  </a:ext>
                </a:extLst>
              </p:cNvPr>
              <p:cNvSpPr/>
              <p:nvPr/>
            </p:nvSpPr>
            <p:spPr>
              <a:xfrm>
                <a:off x="4138699" y="2958300"/>
                <a:ext cx="3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" extrusionOk="0">
                    <a:moveTo>
                      <a:pt x="1" y="1"/>
                    </a:moveTo>
                    <a:lnTo>
                      <a:pt x="1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8" name="Google Shape;2854;p56">
                <a:extLst>
                  <a:ext uri="{FF2B5EF4-FFF2-40B4-BE49-F238E27FC236}">
                    <a16:creationId xmlns:a16="http://schemas.microsoft.com/office/drawing/2014/main" id="{123CDCA9-D515-6BD6-E202-8813586210F6}"/>
                  </a:ext>
                </a:extLst>
              </p:cNvPr>
              <p:cNvSpPr/>
              <p:nvPr/>
            </p:nvSpPr>
            <p:spPr>
              <a:xfrm>
                <a:off x="3343774" y="2963825"/>
                <a:ext cx="62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" extrusionOk="0">
                    <a:moveTo>
                      <a:pt x="248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2855;p56">
                <a:extLst>
                  <a:ext uri="{FF2B5EF4-FFF2-40B4-BE49-F238E27FC236}">
                    <a16:creationId xmlns:a16="http://schemas.microsoft.com/office/drawing/2014/main" id="{D8D31B77-EA0F-06DB-6686-55CB470CC5A9}"/>
                  </a:ext>
                </a:extLst>
              </p:cNvPr>
              <p:cNvSpPr/>
              <p:nvPr/>
            </p:nvSpPr>
            <p:spPr>
              <a:xfrm>
                <a:off x="3897599" y="2958300"/>
                <a:ext cx="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12" extrusionOk="0">
                    <a:moveTo>
                      <a:pt x="1" y="11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0" name="Google Shape;2856;p56">
                <a:extLst>
                  <a:ext uri="{FF2B5EF4-FFF2-40B4-BE49-F238E27FC236}">
                    <a16:creationId xmlns:a16="http://schemas.microsoft.com/office/drawing/2014/main" id="{6F192F26-DF10-2BD0-BC81-EC456F65EE42}"/>
                  </a:ext>
                </a:extLst>
              </p:cNvPr>
              <p:cNvSpPr/>
              <p:nvPr/>
            </p:nvSpPr>
            <p:spPr>
              <a:xfrm>
                <a:off x="5272574" y="2962600"/>
                <a:ext cx="2775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50" extrusionOk="0">
                    <a:moveTo>
                      <a:pt x="78" y="0"/>
                    </a:moveTo>
                    <a:cubicBezTo>
                      <a:pt x="61" y="0"/>
                      <a:pt x="37" y="13"/>
                      <a:pt x="0" y="49"/>
                    </a:cubicBezTo>
                    <a:lnTo>
                      <a:pt x="110" y="49"/>
                    </a:lnTo>
                    <a:cubicBezTo>
                      <a:pt x="110" y="49"/>
                      <a:pt x="110" y="0"/>
                      <a:pt x="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1" name="Google Shape;2857;p56">
                <a:extLst>
                  <a:ext uri="{FF2B5EF4-FFF2-40B4-BE49-F238E27FC236}">
                    <a16:creationId xmlns:a16="http://schemas.microsoft.com/office/drawing/2014/main" id="{25C26123-1FA0-9F93-2119-835EF4B2869C}"/>
                  </a:ext>
                </a:extLst>
              </p:cNvPr>
              <p:cNvSpPr/>
              <p:nvPr/>
            </p:nvSpPr>
            <p:spPr>
              <a:xfrm>
                <a:off x="5106549" y="2978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2" name="Google Shape;2858;p56">
                <a:extLst>
                  <a:ext uri="{FF2B5EF4-FFF2-40B4-BE49-F238E27FC236}">
                    <a16:creationId xmlns:a16="http://schemas.microsoft.com/office/drawing/2014/main" id="{8FD88729-61F0-C2CF-2F09-8C446009A652}"/>
                  </a:ext>
                </a:extLst>
              </p:cNvPr>
              <p:cNvSpPr/>
              <p:nvPr/>
            </p:nvSpPr>
            <p:spPr>
              <a:xfrm>
                <a:off x="5106549" y="2977075"/>
                <a:ext cx="8300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50" extrusionOk="0">
                    <a:moveTo>
                      <a:pt x="221" y="0"/>
                    </a:moveTo>
                    <a:cubicBezTo>
                      <a:pt x="148" y="0"/>
                      <a:pt x="74" y="49"/>
                      <a:pt x="1" y="49"/>
                    </a:cubicBezTo>
                    <a:lnTo>
                      <a:pt x="331" y="49"/>
                    </a:lnTo>
                    <a:cubicBezTo>
                      <a:pt x="295" y="12"/>
                      <a:pt x="258" y="0"/>
                      <a:pt x="2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859;p56">
                <a:extLst>
                  <a:ext uri="{FF2B5EF4-FFF2-40B4-BE49-F238E27FC236}">
                    <a16:creationId xmlns:a16="http://schemas.microsoft.com/office/drawing/2014/main" id="{D697AA85-9C93-1C19-ACBD-25BDE688B7E2}"/>
                  </a:ext>
                </a:extLst>
              </p:cNvPr>
              <p:cNvSpPr/>
              <p:nvPr/>
            </p:nvSpPr>
            <p:spPr>
              <a:xfrm>
                <a:off x="5085874" y="2978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860;p56">
                <a:extLst>
                  <a:ext uri="{FF2B5EF4-FFF2-40B4-BE49-F238E27FC236}">
                    <a16:creationId xmlns:a16="http://schemas.microsoft.com/office/drawing/2014/main" id="{876BF5AF-6F96-FE61-554C-D7AA284E74CE}"/>
                  </a:ext>
                </a:extLst>
              </p:cNvPr>
              <p:cNvSpPr/>
              <p:nvPr/>
            </p:nvSpPr>
            <p:spPr>
              <a:xfrm>
                <a:off x="5267049" y="2978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861;p56">
                <a:extLst>
                  <a:ext uri="{FF2B5EF4-FFF2-40B4-BE49-F238E27FC236}">
                    <a16:creationId xmlns:a16="http://schemas.microsoft.com/office/drawing/2014/main" id="{503354A6-5A77-C575-05E9-313C9811EF48}"/>
                  </a:ext>
                </a:extLst>
              </p:cNvPr>
              <p:cNvSpPr/>
              <p:nvPr/>
            </p:nvSpPr>
            <p:spPr>
              <a:xfrm>
                <a:off x="5227099" y="2978300"/>
                <a:ext cx="2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" extrusionOk="0">
                    <a:moveTo>
                      <a:pt x="11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862;p56">
                <a:extLst>
                  <a:ext uri="{FF2B5EF4-FFF2-40B4-BE49-F238E27FC236}">
                    <a16:creationId xmlns:a16="http://schemas.microsoft.com/office/drawing/2014/main" id="{BA0B6283-08CA-A98B-473B-EEFEF438BAC7}"/>
                  </a:ext>
                </a:extLst>
              </p:cNvPr>
              <p:cNvSpPr/>
              <p:nvPr/>
            </p:nvSpPr>
            <p:spPr>
              <a:xfrm>
                <a:off x="4997024" y="2978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863;p56">
                <a:extLst>
                  <a:ext uri="{FF2B5EF4-FFF2-40B4-BE49-F238E27FC236}">
                    <a16:creationId xmlns:a16="http://schemas.microsoft.com/office/drawing/2014/main" id="{3BA56445-49F5-05A6-494D-3D05CA8B0FF2}"/>
                  </a:ext>
                </a:extLst>
              </p:cNvPr>
              <p:cNvSpPr/>
              <p:nvPr/>
            </p:nvSpPr>
            <p:spPr>
              <a:xfrm>
                <a:off x="3339524" y="2957875"/>
                <a:ext cx="2670825" cy="26650"/>
              </a:xfrm>
              <a:custGeom>
                <a:avLst/>
                <a:gdLst/>
                <a:ahLst/>
                <a:cxnLst/>
                <a:rect l="l" t="t" r="r" b="b"/>
                <a:pathLst>
                  <a:path w="106833" h="1066" extrusionOk="0">
                    <a:moveTo>
                      <a:pt x="31858" y="18"/>
                    </a:moveTo>
                    <a:cubicBezTo>
                      <a:pt x="31875" y="18"/>
                      <a:pt x="31891" y="18"/>
                      <a:pt x="31907" y="18"/>
                    </a:cubicBezTo>
                    <a:lnTo>
                      <a:pt x="31907" y="18"/>
                    </a:lnTo>
                    <a:cubicBezTo>
                      <a:pt x="31927" y="18"/>
                      <a:pt x="31947" y="18"/>
                      <a:pt x="31968" y="18"/>
                    </a:cubicBezTo>
                    <a:close/>
                    <a:moveTo>
                      <a:pt x="65033" y="18"/>
                    </a:moveTo>
                    <a:cubicBezTo>
                      <a:pt x="65014" y="18"/>
                      <a:pt x="65012" y="21"/>
                      <a:pt x="65024" y="27"/>
                    </a:cubicBezTo>
                    <a:lnTo>
                      <a:pt x="65024" y="27"/>
                    </a:lnTo>
                    <a:cubicBezTo>
                      <a:pt x="65027" y="24"/>
                      <a:pt x="65030" y="21"/>
                      <a:pt x="65033" y="18"/>
                    </a:cubicBezTo>
                    <a:close/>
                    <a:moveTo>
                      <a:pt x="51146" y="18"/>
                    </a:moveTo>
                    <a:cubicBezTo>
                      <a:pt x="51114" y="18"/>
                      <a:pt x="51101" y="27"/>
                      <a:pt x="51095" y="40"/>
                    </a:cubicBezTo>
                    <a:lnTo>
                      <a:pt x="51095" y="40"/>
                    </a:lnTo>
                    <a:cubicBezTo>
                      <a:pt x="51112" y="34"/>
                      <a:pt x="51129" y="26"/>
                      <a:pt x="51146" y="18"/>
                    </a:cubicBezTo>
                    <a:close/>
                    <a:moveTo>
                      <a:pt x="20946" y="18"/>
                    </a:moveTo>
                    <a:lnTo>
                      <a:pt x="20946" y="18"/>
                    </a:lnTo>
                    <a:cubicBezTo>
                      <a:pt x="20935" y="29"/>
                      <a:pt x="20929" y="38"/>
                      <a:pt x="20927" y="47"/>
                    </a:cubicBezTo>
                    <a:lnTo>
                      <a:pt x="20927" y="47"/>
                    </a:lnTo>
                    <a:cubicBezTo>
                      <a:pt x="20939" y="40"/>
                      <a:pt x="20946" y="30"/>
                      <a:pt x="20946" y="18"/>
                    </a:cubicBezTo>
                    <a:close/>
                    <a:moveTo>
                      <a:pt x="74236" y="128"/>
                    </a:moveTo>
                    <a:cubicBezTo>
                      <a:pt x="74241" y="130"/>
                      <a:pt x="74246" y="132"/>
                      <a:pt x="74252" y="133"/>
                    </a:cubicBezTo>
                    <a:lnTo>
                      <a:pt x="74252" y="133"/>
                    </a:lnTo>
                    <a:cubicBezTo>
                      <a:pt x="74313" y="128"/>
                      <a:pt x="74378" y="128"/>
                      <a:pt x="74457" y="128"/>
                    </a:cubicBezTo>
                    <a:close/>
                    <a:moveTo>
                      <a:pt x="89033" y="238"/>
                    </a:moveTo>
                    <a:cubicBezTo>
                      <a:pt x="89033" y="240"/>
                      <a:pt x="89033" y="242"/>
                      <a:pt x="89033" y="243"/>
                    </a:cubicBezTo>
                    <a:lnTo>
                      <a:pt x="89033" y="243"/>
                    </a:lnTo>
                    <a:cubicBezTo>
                      <a:pt x="89086" y="238"/>
                      <a:pt x="89165" y="238"/>
                      <a:pt x="89281" y="238"/>
                    </a:cubicBezTo>
                    <a:close/>
                    <a:moveTo>
                      <a:pt x="60" y="238"/>
                    </a:moveTo>
                    <a:cubicBezTo>
                      <a:pt x="60" y="238"/>
                      <a:pt x="91" y="277"/>
                      <a:pt x="173" y="293"/>
                    </a:cubicBezTo>
                    <a:lnTo>
                      <a:pt x="173" y="293"/>
                    </a:lnTo>
                    <a:cubicBezTo>
                      <a:pt x="151" y="278"/>
                      <a:pt x="115" y="260"/>
                      <a:pt x="60" y="238"/>
                    </a:cubicBezTo>
                    <a:close/>
                    <a:moveTo>
                      <a:pt x="88454" y="238"/>
                    </a:moveTo>
                    <a:cubicBezTo>
                      <a:pt x="88596" y="238"/>
                      <a:pt x="88621" y="284"/>
                      <a:pt x="88678" y="322"/>
                    </a:cubicBezTo>
                    <a:lnTo>
                      <a:pt x="88678" y="322"/>
                    </a:lnTo>
                    <a:cubicBezTo>
                      <a:pt x="88694" y="302"/>
                      <a:pt x="88702" y="275"/>
                      <a:pt x="88702" y="238"/>
                    </a:cubicBezTo>
                    <a:close/>
                    <a:moveTo>
                      <a:pt x="70907" y="742"/>
                    </a:moveTo>
                    <a:lnTo>
                      <a:pt x="70907" y="742"/>
                    </a:lnTo>
                    <a:cubicBezTo>
                      <a:pt x="70911" y="752"/>
                      <a:pt x="70916" y="756"/>
                      <a:pt x="70918" y="756"/>
                    </a:cubicBezTo>
                    <a:cubicBezTo>
                      <a:pt x="70921" y="756"/>
                      <a:pt x="70920" y="750"/>
                      <a:pt x="70907" y="742"/>
                    </a:cubicBezTo>
                    <a:close/>
                    <a:moveTo>
                      <a:pt x="8804" y="788"/>
                    </a:moveTo>
                    <a:cubicBezTo>
                      <a:pt x="8722" y="796"/>
                      <a:pt x="8637" y="805"/>
                      <a:pt x="8547" y="817"/>
                    </a:cubicBezTo>
                    <a:cubicBezTo>
                      <a:pt x="8635" y="817"/>
                      <a:pt x="8756" y="817"/>
                      <a:pt x="8804" y="788"/>
                    </a:cubicBezTo>
                    <a:close/>
                    <a:moveTo>
                      <a:pt x="96610" y="707"/>
                    </a:moveTo>
                    <a:cubicBezTo>
                      <a:pt x="96390" y="707"/>
                      <a:pt x="96279" y="707"/>
                      <a:pt x="96032" y="817"/>
                    </a:cubicBezTo>
                    <a:cubicBezTo>
                      <a:pt x="96500" y="817"/>
                      <a:pt x="96169" y="817"/>
                      <a:pt x="96610" y="707"/>
                    </a:cubicBezTo>
                    <a:close/>
                    <a:moveTo>
                      <a:pt x="96747" y="809"/>
                    </a:moveTo>
                    <a:cubicBezTo>
                      <a:pt x="96766" y="817"/>
                      <a:pt x="96800" y="817"/>
                      <a:pt x="96858" y="817"/>
                    </a:cubicBezTo>
                    <a:lnTo>
                      <a:pt x="97079" y="817"/>
                    </a:lnTo>
                    <a:cubicBezTo>
                      <a:pt x="96927" y="817"/>
                      <a:pt x="96820" y="817"/>
                      <a:pt x="96747" y="809"/>
                    </a:cubicBezTo>
                    <a:close/>
                    <a:moveTo>
                      <a:pt x="104897" y="817"/>
                    </a:moveTo>
                    <a:cubicBezTo>
                      <a:pt x="104890" y="817"/>
                      <a:pt x="104883" y="817"/>
                      <a:pt x="104876" y="817"/>
                    </a:cubicBezTo>
                    <a:cubicBezTo>
                      <a:pt x="104883" y="817"/>
                      <a:pt x="104890" y="817"/>
                      <a:pt x="104897" y="817"/>
                    </a:cubicBezTo>
                    <a:close/>
                    <a:moveTo>
                      <a:pt x="75256" y="817"/>
                    </a:moveTo>
                    <a:cubicBezTo>
                      <a:pt x="75035" y="817"/>
                      <a:pt x="74962" y="866"/>
                      <a:pt x="74798" y="866"/>
                    </a:cubicBezTo>
                    <a:cubicBezTo>
                      <a:pt x="74717" y="866"/>
                      <a:pt x="74613" y="854"/>
                      <a:pt x="74457" y="817"/>
                    </a:cubicBezTo>
                    <a:close/>
                    <a:moveTo>
                      <a:pt x="13967" y="919"/>
                    </a:moveTo>
                    <a:cubicBezTo>
                      <a:pt x="13960" y="922"/>
                      <a:pt x="13954" y="924"/>
                      <a:pt x="13947" y="927"/>
                    </a:cubicBezTo>
                    <a:lnTo>
                      <a:pt x="14058" y="927"/>
                    </a:lnTo>
                    <a:cubicBezTo>
                      <a:pt x="14027" y="924"/>
                      <a:pt x="13997" y="922"/>
                      <a:pt x="13967" y="919"/>
                    </a:cubicBezTo>
                    <a:close/>
                    <a:moveTo>
                      <a:pt x="14636" y="817"/>
                    </a:moveTo>
                    <a:lnTo>
                      <a:pt x="14636" y="817"/>
                    </a:lnTo>
                    <a:cubicBezTo>
                      <a:pt x="14636" y="817"/>
                      <a:pt x="14416" y="927"/>
                      <a:pt x="14884" y="927"/>
                    </a:cubicBezTo>
                    <a:cubicBezTo>
                      <a:pt x="14747" y="927"/>
                      <a:pt x="14636" y="817"/>
                      <a:pt x="14636" y="817"/>
                    </a:cubicBezTo>
                    <a:close/>
                    <a:moveTo>
                      <a:pt x="63541" y="878"/>
                    </a:moveTo>
                    <a:cubicBezTo>
                      <a:pt x="63459" y="878"/>
                      <a:pt x="63361" y="927"/>
                      <a:pt x="63214" y="927"/>
                    </a:cubicBezTo>
                    <a:lnTo>
                      <a:pt x="63655" y="927"/>
                    </a:lnTo>
                    <a:cubicBezTo>
                      <a:pt x="63619" y="891"/>
                      <a:pt x="63582" y="878"/>
                      <a:pt x="63541" y="878"/>
                    </a:cubicBezTo>
                    <a:close/>
                    <a:moveTo>
                      <a:pt x="14614" y="0"/>
                    </a:moveTo>
                    <a:cubicBezTo>
                      <a:pt x="9717" y="0"/>
                      <a:pt x="3141" y="40"/>
                      <a:pt x="859" y="238"/>
                    </a:cubicBezTo>
                    <a:lnTo>
                      <a:pt x="529" y="238"/>
                    </a:lnTo>
                    <a:cubicBezTo>
                      <a:pt x="409" y="284"/>
                      <a:pt x="317" y="300"/>
                      <a:pt x="248" y="300"/>
                    </a:cubicBezTo>
                    <a:cubicBezTo>
                      <a:pt x="219" y="300"/>
                      <a:pt x="194" y="297"/>
                      <a:pt x="173" y="293"/>
                    </a:cubicBezTo>
                    <a:lnTo>
                      <a:pt x="173" y="293"/>
                    </a:lnTo>
                    <a:cubicBezTo>
                      <a:pt x="293" y="376"/>
                      <a:pt x="1" y="376"/>
                      <a:pt x="281" y="376"/>
                    </a:cubicBezTo>
                    <a:lnTo>
                      <a:pt x="60" y="376"/>
                    </a:lnTo>
                    <a:cubicBezTo>
                      <a:pt x="60" y="431"/>
                      <a:pt x="150" y="431"/>
                      <a:pt x="222" y="431"/>
                    </a:cubicBezTo>
                    <a:cubicBezTo>
                      <a:pt x="294" y="431"/>
                      <a:pt x="349" y="431"/>
                      <a:pt x="281" y="486"/>
                    </a:cubicBezTo>
                    <a:lnTo>
                      <a:pt x="418" y="376"/>
                    </a:lnTo>
                    <a:lnTo>
                      <a:pt x="1548" y="376"/>
                    </a:lnTo>
                    <a:lnTo>
                      <a:pt x="1798" y="453"/>
                    </a:lnTo>
                    <a:lnTo>
                      <a:pt x="1798" y="453"/>
                    </a:lnTo>
                    <a:cubicBezTo>
                      <a:pt x="1742" y="442"/>
                      <a:pt x="1682" y="437"/>
                      <a:pt x="1626" y="437"/>
                    </a:cubicBezTo>
                    <a:cubicBezTo>
                      <a:pt x="1438" y="437"/>
                      <a:pt x="1291" y="486"/>
                      <a:pt x="1438" y="486"/>
                    </a:cubicBezTo>
                    <a:lnTo>
                      <a:pt x="3174" y="486"/>
                    </a:lnTo>
                    <a:cubicBezTo>
                      <a:pt x="2816" y="486"/>
                      <a:pt x="3174" y="486"/>
                      <a:pt x="3174" y="597"/>
                    </a:cubicBezTo>
                    <a:lnTo>
                      <a:pt x="4662" y="597"/>
                    </a:lnTo>
                    <a:cubicBezTo>
                      <a:pt x="5047" y="597"/>
                      <a:pt x="5017" y="548"/>
                      <a:pt x="5092" y="548"/>
                    </a:cubicBezTo>
                    <a:cubicBezTo>
                      <a:pt x="5130" y="548"/>
                      <a:pt x="5194" y="560"/>
                      <a:pt x="5351" y="597"/>
                    </a:cubicBezTo>
                    <a:lnTo>
                      <a:pt x="5461" y="597"/>
                    </a:lnTo>
                    <a:cubicBezTo>
                      <a:pt x="6563" y="597"/>
                      <a:pt x="7224" y="738"/>
                      <a:pt x="8094" y="738"/>
                    </a:cubicBezTo>
                    <a:cubicBezTo>
                      <a:pt x="8311" y="738"/>
                      <a:pt x="8541" y="729"/>
                      <a:pt x="8795" y="707"/>
                    </a:cubicBezTo>
                    <a:lnTo>
                      <a:pt x="8795" y="707"/>
                    </a:lnTo>
                    <a:cubicBezTo>
                      <a:pt x="8835" y="747"/>
                      <a:pt x="8831" y="772"/>
                      <a:pt x="8804" y="788"/>
                    </a:cubicBezTo>
                    <a:lnTo>
                      <a:pt x="8804" y="788"/>
                    </a:lnTo>
                    <a:cubicBezTo>
                      <a:pt x="8972" y="774"/>
                      <a:pt x="9125" y="768"/>
                      <a:pt x="9268" y="768"/>
                    </a:cubicBezTo>
                    <a:cubicBezTo>
                      <a:pt x="9695" y="768"/>
                      <a:pt x="10044" y="817"/>
                      <a:pt x="10503" y="817"/>
                    </a:cubicBezTo>
                    <a:cubicBezTo>
                      <a:pt x="11082" y="872"/>
                      <a:pt x="11688" y="872"/>
                      <a:pt x="12291" y="872"/>
                    </a:cubicBezTo>
                    <a:cubicBezTo>
                      <a:pt x="12861" y="872"/>
                      <a:pt x="13429" y="872"/>
                      <a:pt x="13967" y="919"/>
                    </a:cubicBezTo>
                    <a:lnTo>
                      <a:pt x="13967" y="919"/>
                    </a:lnTo>
                    <a:cubicBezTo>
                      <a:pt x="14207" y="817"/>
                      <a:pt x="14422" y="817"/>
                      <a:pt x="14636" y="817"/>
                    </a:cubicBezTo>
                    <a:cubicBezTo>
                      <a:pt x="14636" y="817"/>
                      <a:pt x="14636" y="817"/>
                      <a:pt x="14636" y="817"/>
                    </a:cubicBezTo>
                    <a:lnTo>
                      <a:pt x="14636" y="817"/>
                    </a:lnTo>
                    <a:cubicBezTo>
                      <a:pt x="15683" y="927"/>
                      <a:pt x="17860" y="927"/>
                      <a:pt x="19569" y="927"/>
                    </a:cubicBezTo>
                    <a:lnTo>
                      <a:pt x="26705" y="927"/>
                    </a:lnTo>
                    <a:cubicBezTo>
                      <a:pt x="26935" y="973"/>
                      <a:pt x="27152" y="988"/>
                      <a:pt x="27365" y="988"/>
                    </a:cubicBezTo>
                    <a:cubicBezTo>
                      <a:pt x="27792" y="988"/>
                      <a:pt x="28202" y="927"/>
                      <a:pt x="28661" y="927"/>
                    </a:cubicBezTo>
                    <a:cubicBezTo>
                      <a:pt x="29580" y="927"/>
                      <a:pt x="30388" y="988"/>
                      <a:pt x="31201" y="988"/>
                    </a:cubicBezTo>
                    <a:cubicBezTo>
                      <a:pt x="31607" y="988"/>
                      <a:pt x="32014" y="973"/>
                      <a:pt x="32436" y="927"/>
                    </a:cubicBezTo>
                    <a:lnTo>
                      <a:pt x="45993" y="927"/>
                    </a:lnTo>
                    <a:cubicBezTo>
                      <a:pt x="46067" y="927"/>
                      <a:pt x="46189" y="878"/>
                      <a:pt x="46262" y="878"/>
                    </a:cubicBezTo>
                    <a:cubicBezTo>
                      <a:pt x="46299" y="878"/>
                      <a:pt x="46324" y="891"/>
                      <a:pt x="46324" y="927"/>
                    </a:cubicBezTo>
                    <a:lnTo>
                      <a:pt x="46572" y="927"/>
                    </a:lnTo>
                    <a:cubicBezTo>
                      <a:pt x="47104" y="927"/>
                      <a:pt x="47539" y="988"/>
                      <a:pt x="47974" y="988"/>
                    </a:cubicBezTo>
                    <a:cubicBezTo>
                      <a:pt x="48191" y="988"/>
                      <a:pt x="48409" y="973"/>
                      <a:pt x="48638" y="927"/>
                    </a:cubicBezTo>
                    <a:lnTo>
                      <a:pt x="49658" y="927"/>
                    </a:lnTo>
                    <a:cubicBezTo>
                      <a:pt x="49731" y="973"/>
                      <a:pt x="49845" y="988"/>
                      <a:pt x="49955" y="988"/>
                    </a:cubicBezTo>
                    <a:cubicBezTo>
                      <a:pt x="50175" y="988"/>
                      <a:pt x="50383" y="927"/>
                      <a:pt x="50236" y="927"/>
                    </a:cubicBezTo>
                    <a:lnTo>
                      <a:pt x="52083" y="927"/>
                    </a:lnTo>
                    <a:cubicBezTo>
                      <a:pt x="52523" y="927"/>
                      <a:pt x="52413" y="1065"/>
                      <a:pt x="52992" y="1065"/>
                    </a:cubicBezTo>
                    <a:cubicBezTo>
                      <a:pt x="54259" y="1065"/>
                      <a:pt x="55968" y="927"/>
                      <a:pt x="57345" y="927"/>
                    </a:cubicBezTo>
                    <a:lnTo>
                      <a:pt x="58971" y="927"/>
                    </a:lnTo>
                    <a:cubicBezTo>
                      <a:pt x="59081" y="927"/>
                      <a:pt x="59880" y="927"/>
                      <a:pt x="59302" y="1065"/>
                    </a:cubicBezTo>
                    <a:lnTo>
                      <a:pt x="60679" y="1065"/>
                    </a:lnTo>
                    <a:cubicBezTo>
                      <a:pt x="61038" y="1065"/>
                      <a:pt x="60900" y="927"/>
                      <a:pt x="61258" y="927"/>
                    </a:cubicBezTo>
                    <a:cubicBezTo>
                      <a:pt x="61258" y="927"/>
                      <a:pt x="61148" y="927"/>
                      <a:pt x="61148" y="1065"/>
                    </a:cubicBezTo>
                    <a:cubicBezTo>
                      <a:pt x="62167" y="1065"/>
                      <a:pt x="62278" y="927"/>
                      <a:pt x="63214" y="927"/>
                    </a:cubicBezTo>
                    <a:cubicBezTo>
                      <a:pt x="63214" y="817"/>
                      <a:pt x="63545" y="817"/>
                      <a:pt x="63545" y="817"/>
                    </a:cubicBezTo>
                    <a:lnTo>
                      <a:pt x="67237" y="817"/>
                    </a:lnTo>
                    <a:cubicBezTo>
                      <a:pt x="67311" y="854"/>
                      <a:pt x="67372" y="866"/>
                      <a:pt x="67425" y="866"/>
                    </a:cubicBezTo>
                    <a:cubicBezTo>
                      <a:pt x="67531" y="866"/>
                      <a:pt x="67605" y="817"/>
                      <a:pt x="67678" y="817"/>
                    </a:cubicBezTo>
                    <a:lnTo>
                      <a:pt x="67568" y="817"/>
                    </a:lnTo>
                    <a:cubicBezTo>
                      <a:pt x="67641" y="817"/>
                      <a:pt x="67776" y="768"/>
                      <a:pt x="67890" y="768"/>
                    </a:cubicBezTo>
                    <a:cubicBezTo>
                      <a:pt x="67948" y="768"/>
                      <a:pt x="68000" y="780"/>
                      <a:pt x="68036" y="817"/>
                    </a:cubicBezTo>
                    <a:lnTo>
                      <a:pt x="69855" y="817"/>
                    </a:lnTo>
                    <a:cubicBezTo>
                      <a:pt x="69682" y="817"/>
                      <a:pt x="69713" y="749"/>
                      <a:pt x="69681" y="720"/>
                    </a:cubicBezTo>
                    <a:lnTo>
                      <a:pt x="69681" y="720"/>
                    </a:lnTo>
                    <a:cubicBezTo>
                      <a:pt x="69781" y="747"/>
                      <a:pt x="69872" y="756"/>
                      <a:pt x="69961" y="756"/>
                    </a:cubicBezTo>
                    <a:cubicBezTo>
                      <a:pt x="70101" y="756"/>
                      <a:pt x="70238" y="733"/>
                      <a:pt x="70410" y="719"/>
                    </a:cubicBezTo>
                    <a:lnTo>
                      <a:pt x="70410" y="719"/>
                    </a:lnTo>
                    <a:cubicBezTo>
                      <a:pt x="70213" y="817"/>
                      <a:pt x="70200" y="817"/>
                      <a:pt x="69855" y="817"/>
                    </a:cubicBezTo>
                    <a:lnTo>
                      <a:pt x="70682" y="817"/>
                    </a:lnTo>
                    <a:cubicBezTo>
                      <a:pt x="70682" y="817"/>
                      <a:pt x="70434" y="707"/>
                      <a:pt x="70682" y="707"/>
                    </a:cubicBezTo>
                    <a:cubicBezTo>
                      <a:pt x="70823" y="707"/>
                      <a:pt x="70884" y="727"/>
                      <a:pt x="70907" y="742"/>
                    </a:cubicBezTo>
                    <a:lnTo>
                      <a:pt x="70907" y="742"/>
                    </a:lnTo>
                    <a:cubicBezTo>
                      <a:pt x="70904" y="734"/>
                      <a:pt x="70902" y="723"/>
                      <a:pt x="70902" y="707"/>
                    </a:cubicBezTo>
                    <a:lnTo>
                      <a:pt x="71370" y="707"/>
                    </a:lnTo>
                    <a:cubicBezTo>
                      <a:pt x="71591" y="707"/>
                      <a:pt x="72059" y="707"/>
                      <a:pt x="72170" y="817"/>
                    </a:cubicBezTo>
                    <a:lnTo>
                      <a:pt x="72748" y="817"/>
                    </a:lnTo>
                    <a:cubicBezTo>
                      <a:pt x="72932" y="780"/>
                      <a:pt x="72978" y="768"/>
                      <a:pt x="72983" y="768"/>
                    </a:cubicBezTo>
                    <a:lnTo>
                      <a:pt x="72983" y="768"/>
                    </a:lnTo>
                    <a:cubicBezTo>
                      <a:pt x="72993" y="768"/>
                      <a:pt x="72840" y="817"/>
                      <a:pt x="73299" y="817"/>
                    </a:cubicBezTo>
                    <a:lnTo>
                      <a:pt x="74126" y="817"/>
                    </a:lnTo>
                    <a:cubicBezTo>
                      <a:pt x="74236" y="817"/>
                      <a:pt x="74457" y="817"/>
                      <a:pt x="74457" y="927"/>
                    </a:cubicBezTo>
                    <a:cubicBezTo>
                      <a:pt x="74567" y="872"/>
                      <a:pt x="74739" y="872"/>
                      <a:pt x="74897" y="872"/>
                    </a:cubicBezTo>
                    <a:cubicBezTo>
                      <a:pt x="75056" y="872"/>
                      <a:pt x="75201" y="872"/>
                      <a:pt x="75256" y="817"/>
                    </a:cubicBezTo>
                    <a:lnTo>
                      <a:pt x="75504" y="817"/>
                    </a:lnTo>
                    <a:cubicBezTo>
                      <a:pt x="75944" y="817"/>
                      <a:pt x="76055" y="707"/>
                      <a:pt x="76523" y="707"/>
                    </a:cubicBezTo>
                    <a:cubicBezTo>
                      <a:pt x="76633" y="817"/>
                      <a:pt x="76303" y="817"/>
                      <a:pt x="76192" y="817"/>
                    </a:cubicBezTo>
                    <a:lnTo>
                      <a:pt x="77791" y="817"/>
                    </a:lnTo>
                    <a:cubicBezTo>
                      <a:pt x="78434" y="817"/>
                      <a:pt x="78573" y="721"/>
                      <a:pt x="78880" y="708"/>
                    </a:cubicBezTo>
                    <a:lnTo>
                      <a:pt x="78880" y="708"/>
                    </a:lnTo>
                    <a:cubicBezTo>
                      <a:pt x="79196" y="721"/>
                      <a:pt x="79381" y="817"/>
                      <a:pt x="79279" y="817"/>
                    </a:cubicBezTo>
                    <a:lnTo>
                      <a:pt x="79857" y="817"/>
                    </a:lnTo>
                    <a:cubicBezTo>
                      <a:pt x="79857" y="707"/>
                      <a:pt x="79637" y="707"/>
                      <a:pt x="79967" y="707"/>
                    </a:cubicBezTo>
                    <a:lnTo>
                      <a:pt x="80546" y="707"/>
                    </a:lnTo>
                    <a:cubicBezTo>
                      <a:pt x="80546" y="707"/>
                      <a:pt x="80656" y="817"/>
                      <a:pt x="80436" y="817"/>
                    </a:cubicBezTo>
                    <a:cubicBezTo>
                      <a:pt x="80546" y="817"/>
                      <a:pt x="80766" y="817"/>
                      <a:pt x="80877" y="707"/>
                    </a:cubicBezTo>
                    <a:lnTo>
                      <a:pt x="81345" y="707"/>
                    </a:lnTo>
                    <a:cubicBezTo>
                      <a:pt x="81382" y="744"/>
                      <a:pt x="81419" y="756"/>
                      <a:pt x="81456" y="756"/>
                    </a:cubicBezTo>
                    <a:cubicBezTo>
                      <a:pt x="81532" y="756"/>
                      <a:pt x="81611" y="707"/>
                      <a:pt x="81703" y="707"/>
                    </a:cubicBezTo>
                    <a:lnTo>
                      <a:pt x="83191" y="707"/>
                    </a:lnTo>
                    <a:cubicBezTo>
                      <a:pt x="83191" y="707"/>
                      <a:pt x="83301" y="817"/>
                      <a:pt x="83191" y="817"/>
                    </a:cubicBezTo>
                    <a:cubicBezTo>
                      <a:pt x="83412" y="817"/>
                      <a:pt x="83301" y="707"/>
                      <a:pt x="83522" y="707"/>
                    </a:cubicBezTo>
                    <a:cubicBezTo>
                      <a:pt x="83412" y="817"/>
                      <a:pt x="83990" y="817"/>
                      <a:pt x="83770" y="817"/>
                    </a:cubicBezTo>
                    <a:lnTo>
                      <a:pt x="84321" y="817"/>
                    </a:lnTo>
                    <a:cubicBezTo>
                      <a:pt x="85148" y="817"/>
                      <a:pt x="85258" y="707"/>
                      <a:pt x="85699" y="707"/>
                    </a:cubicBezTo>
                    <a:lnTo>
                      <a:pt x="86167" y="707"/>
                    </a:lnTo>
                    <a:cubicBezTo>
                      <a:pt x="86094" y="707"/>
                      <a:pt x="86277" y="756"/>
                      <a:pt x="86571" y="756"/>
                    </a:cubicBezTo>
                    <a:cubicBezTo>
                      <a:pt x="86718" y="756"/>
                      <a:pt x="86893" y="744"/>
                      <a:pt x="87076" y="707"/>
                    </a:cubicBezTo>
                    <a:lnTo>
                      <a:pt x="87903" y="707"/>
                    </a:lnTo>
                    <a:lnTo>
                      <a:pt x="88344" y="817"/>
                    </a:lnTo>
                    <a:lnTo>
                      <a:pt x="88123" y="707"/>
                    </a:lnTo>
                    <a:lnTo>
                      <a:pt x="91347" y="707"/>
                    </a:lnTo>
                    <a:cubicBezTo>
                      <a:pt x="91301" y="744"/>
                      <a:pt x="91323" y="756"/>
                      <a:pt x="91380" y="756"/>
                    </a:cubicBezTo>
                    <a:cubicBezTo>
                      <a:pt x="91494" y="756"/>
                      <a:pt x="91751" y="707"/>
                      <a:pt x="91898" y="707"/>
                    </a:cubicBezTo>
                    <a:lnTo>
                      <a:pt x="92945" y="707"/>
                    </a:lnTo>
                    <a:cubicBezTo>
                      <a:pt x="93056" y="707"/>
                      <a:pt x="93634" y="817"/>
                      <a:pt x="93965" y="817"/>
                    </a:cubicBezTo>
                    <a:lnTo>
                      <a:pt x="94213" y="707"/>
                    </a:lnTo>
                    <a:lnTo>
                      <a:pt x="95232" y="707"/>
                    </a:lnTo>
                    <a:cubicBezTo>
                      <a:pt x="95122" y="707"/>
                      <a:pt x="95811" y="707"/>
                      <a:pt x="95343" y="597"/>
                    </a:cubicBezTo>
                    <a:lnTo>
                      <a:pt x="95811" y="597"/>
                    </a:lnTo>
                    <a:lnTo>
                      <a:pt x="95811" y="707"/>
                    </a:lnTo>
                    <a:lnTo>
                      <a:pt x="96032" y="597"/>
                    </a:lnTo>
                    <a:lnTo>
                      <a:pt x="96500" y="597"/>
                    </a:lnTo>
                    <a:cubicBezTo>
                      <a:pt x="96390" y="597"/>
                      <a:pt x="96169" y="707"/>
                      <a:pt x="96610" y="707"/>
                    </a:cubicBezTo>
                    <a:cubicBezTo>
                      <a:pt x="96610" y="770"/>
                      <a:pt x="96647" y="797"/>
                      <a:pt x="96747" y="809"/>
                    </a:cubicBezTo>
                    <a:lnTo>
                      <a:pt x="96747" y="809"/>
                    </a:lnTo>
                    <a:cubicBezTo>
                      <a:pt x="96720" y="797"/>
                      <a:pt x="96720" y="770"/>
                      <a:pt x="96720" y="707"/>
                    </a:cubicBezTo>
                    <a:lnTo>
                      <a:pt x="97189" y="707"/>
                    </a:lnTo>
                    <a:cubicBezTo>
                      <a:pt x="96858" y="707"/>
                      <a:pt x="97878" y="707"/>
                      <a:pt x="97657" y="597"/>
                    </a:cubicBezTo>
                    <a:lnTo>
                      <a:pt x="97988" y="597"/>
                    </a:lnTo>
                    <a:cubicBezTo>
                      <a:pt x="97657" y="707"/>
                      <a:pt x="98236" y="707"/>
                      <a:pt x="98098" y="707"/>
                    </a:cubicBezTo>
                    <a:lnTo>
                      <a:pt x="99035" y="707"/>
                    </a:lnTo>
                    <a:cubicBezTo>
                      <a:pt x="98925" y="707"/>
                      <a:pt x="99035" y="817"/>
                      <a:pt x="98787" y="817"/>
                    </a:cubicBezTo>
                    <a:cubicBezTo>
                      <a:pt x="98925" y="817"/>
                      <a:pt x="99614" y="817"/>
                      <a:pt x="99366" y="707"/>
                    </a:cubicBezTo>
                    <a:lnTo>
                      <a:pt x="103499" y="707"/>
                    </a:lnTo>
                    <a:cubicBezTo>
                      <a:pt x="103444" y="652"/>
                      <a:pt x="103506" y="652"/>
                      <a:pt x="103595" y="652"/>
                    </a:cubicBezTo>
                    <a:cubicBezTo>
                      <a:pt x="103685" y="652"/>
                      <a:pt x="103802" y="652"/>
                      <a:pt x="103857" y="597"/>
                    </a:cubicBezTo>
                    <a:lnTo>
                      <a:pt x="103857" y="597"/>
                    </a:lnTo>
                    <a:cubicBezTo>
                      <a:pt x="103747" y="707"/>
                      <a:pt x="104436" y="707"/>
                      <a:pt x="103857" y="707"/>
                    </a:cubicBezTo>
                    <a:lnTo>
                      <a:pt x="104188" y="707"/>
                    </a:lnTo>
                    <a:cubicBezTo>
                      <a:pt x="104436" y="707"/>
                      <a:pt x="103609" y="707"/>
                      <a:pt x="103967" y="817"/>
                    </a:cubicBezTo>
                    <a:cubicBezTo>
                      <a:pt x="104298" y="817"/>
                      <a:pt x="104546" y="707"/>
                      <a:pt x="104987" y="707"/>
                    </a:cubicBezTo>
                    <a:cubicBezTo>
                      <a:pt x="104913" y="744"/>
                      <a:pt x="104916" y="756"/>
                      <a:pt x="104953" y="756"/>
                    </a:cubicBezTo>
                    <a:cubicBezTo>
                      <a:pt x="105026" y="756"/>
                      <a:pt x="105235" y="707"/>
                      <a:pt x="105235" y="707"/>
                    </a:cubicBezTo>
                    <a:lnTo>
                      <a:pt x="105235" y="707"/>
                    </a:lnTo>
                    <a:cubicBezTo>
                      <a:pt x="105131" y="810"/>
                      <a:pt x="105003" y="817"/>
                      <a:pt x="104897" y="817"/>
                    </a:cubicBezTo>
                    <a:lnTo>
                      <a:pt x="104897" y="817"/>
                    </a:lnTo>
                    <a:cubicBezTo>
                      <a:pt x="105666" y="815"/>
                      <a:pt x="105128" y="707"/>
                      <a:pt x="105565" y="707"/>
                    </a:cubicBezTo>
                    <a:lnTo>
                      <a:pt x="105923" y="707"/>
                    </a:lnTo>
                    <a:cubicBezTo>
                      <a:pt x="105850" y="707"/>
                      <a:pt x="105923" y="756"/>
                      <a:pt x="106079" y="756"/>
                    </a:cubicBezTo>
                    <a:cubicBezTo>
                      <a:pt x="106156" y="756"/>
                      <a:pt x="106254" y="744"/>
                      <a:pt x="106364" y="707"/>
                    </a:cubicBezTo>
                    <a:lnTo>
                      <a:pt x="106833" y="707"/>
                    </a:lnTo>
                    <a:cubicBezTo>
                      <a:pt x="106488" y="652"/>
                      <a:pt x="106371" y="652"/>
                      <a:pt x="106254" y="652"/>
                    </a:cubicBezTo>
                    <a:cubicBezTo>
                      <a:pt x="106137" y="652"/>
                      <a:pt x="106020" y="652"/>
                      <a:pt x="105675" y="597"/>
                    </a:cubicBezTo>
                    <a:cubicBezTo>
                      <a:pt x="105602" y="597"/>
                      <a:pt x="105627" y="646"/>
                      <a:pt x="105520" y="646"/>
                    </a:cubicBezTo>
                    <a:cubicBezTo>
                      <a:pt x="105467" y="646"/>
                      <a:pt x="105382" y="633"/>
                      <a:pt x="105235" y="597"/>
                    </a:cubicBezTo>
                    <a:lnTo>
                      <a:pt x="104298" y="597"/>
                    </a:lnTo>
                    <a:cubicBezTo>
                      <a:pt x="104546" y="597"/>
                      <a:pt x="104298" y="597"/>
                      <a:pt x="104656" y="486"/>
                    </a:cubicBezTo>
                    <a:cubicBezTo>
                      <a:pt x="104188" y="486"/>
                      <a:pt x="103967" y="597"/>
                      <a:pt x="103499" y="597"/>
                    </a:cubicBezTo>
                    <a:lnTo>
                      <a:pt x="102920" y="597"/>
                    </a:lnTo>
                    <a:cubicBezTo>
                      <a:pt x="102810" y="597"/>
                      <a:pt x="102700" y="597"/>
                      <a:pt x="102700" y="486"/>
                    </a:cubicBezTo>
                    <a:lnTo>
                      <a:pt x="99614" y="486"/>
                    </a:lnTo>
                    <a:cubicBezTo>
                      <a:pt x="100054" y="486"/>
                      <a:pt x="99035" y="486"/>
                      <a:pt x="99614" y="376"/>
                    </a:cubicBezTo>
                    <a:cubicBezTo>
                      <a:pt x="99255" y="376"/>
                      <a:pt x="99255" y="486"/>
                      <a:pt x="98925" y="486"/>
                    </a:cubicBezTo>
                    <a:cubicBezTo>
                      <a:pt x="98787" y="486"/>
                      <a:pt x="98787" y="376"/>
                      <a:pt x="99035" y="376"/>
                    </a:cubicBezTo>
                    <a:lnTo>
                      <a:pt x="96858" y="376"/>
                    </a:lnTo>
                    <a:cubicBezTo>
                      <a:pt x="96702" y="413"/>
                      <a:pt x="96650" y="425"/>
                      <a:pt x="96637" y="425"/>
                    </a:cubicBezTo>
                    <a:cubicBezTo>
                      <a:pt x="96610" y="425"/>
                      <a:pt x="96739" y="376"/>
                      <a:pt x="96500" y="376"/>
                    </a:cubicBezTo>
                    <a:lnTo>
                      <a:pt x="92036" y="376"/>
                    </a:lnTo>
                    <a:cubicBezTo>
                      <a:pt x="91880" y="330"/>
                      <a:pt x="91736" y="315"/>
                      <a:pt x="91597" y="315"/>
                    </a:cubicBezTo>
                    <a:cubicBezTo>
                      <a:pt x="91320" y="315"/>
                      <a:pt x="91063" y="376"/>
                      <a:pt x="90769" y="376"/>
                    </a:cubicBezTo>
                    <a:lnTo>
                      <a:pt x="90658" y="376"/>
                    </a:lnTo>
                    <a:cubicBezTo>
                      <a:pt x="90521" y="376"/>
                      <a:pt x="90658" y="376"/>
                      <a:pt x="90658" y="238"/>
                    </a:cubicBezTo>
                    <a:lnTo>
                      <a:pt x="89722" y="238"/>
                    </a:lnTo>
                    <a:lnTo>
                      <a:pt x="89970" y="376"/>
                    </a:lnTo>
                    <a:lnTo>
                      <a:pt x="89391" y="376"/>
                    </a:lnTo>
                    <a:cubicBezTo>
                      <a:pt x="89556" y="307"/>
                      <a:pt x="89467" y="307"/>
                      <a:pt x="89336" y="307"/>
                    </a:cubicBezTo>
                    <a:cubicBezTo>
                      <a:pt x="89208" y="307"/>
                      <a:pt x="89041" y="307"/>
                      <a:pt x="89033" y="243"/>
                    </a:cubicBezTo>
                    <a:lnTo>
                      <a:pt x="89033" y="243"/>
                    </a:lnTo>
                    <a:cubicBezTo>
                      <a:pt x="88923" y="253"/>
                      <a:pt x="88923" y="283"/>
                      <a:pt x="88923" y="376"/>
                    </a:cubicBezTo>
                    <a:cubicBezTo>
                      <a:pt x="88781" y="376"/>
                      <a:pt x="88720" y="351"/>
                      <a:pt x="88678" y="322"/>
                    </a:cubicBezTo>
                    <a:lnTo>
                      <a:pt x="88678" y="322"/>
                    </a:lnTo>
                    <a:cubicBezTo>
                      <a:pt x="88633" y="376"/>
                      <a:pt x="88525" y="376"/>
                      <a:pt x="88344" y="376"/>
                    </a:cubicBezTo>
                    <a:cubicBezTo>
                      <a:pt x="88197" y="376"/>
                      <a:pt x="87940" y="315"/>
                      <a:pt x="87752" y="315"/>
                    </a:cubicBezTo>
                    <a:cubicBezTo>
                      <a:pt x="87658" y="315"/>
                      <a:pt x="87582" y="330"/>
                      <a:pt x="87545" y="376"/>
                    </a:cubicBezTo>
                    <a:cubicBezTo>
                      <a:pt x="87435" y="376"/>
                      <a:pt x="87435" y="238"/>
                      <a:pt x="87545" y="238"/>
                    </a:cubicBezTo>
                    <a:lnTo>
                      <a:pt x="83301" y="238"/>
                    </a:lnTo>
                    <a:cubicBezTo>
                      <a:pt x="83191" y="183"/>
                      <a:pt x="83074" y="183"/>
                      <a:pt x="82943" y="183"/>
                    </a:cubicBezTo>
                    <a:cubicBezTo>
                      <a:pt x="82812" y="183"/>
                      <a:pt x="82668" y="183"/>
                      <a:pt x="82502" y="128"/>
                    </a:cubicBezTo>
                    <a:lnTo>
                      <a:pt x="82502" y="238"/>
                    </a:lnTo>
                    <a:cubicBezTo>
                      <a:pt x="81970" y="238"/>
                      <a:pt x="81327" y="189"/>
                      <a:pt x="80688" y="189"/>
                    </a:cubicBezTo>
                    <a:cubicBezTo>
                      <a:pt x="80368" y="189"/>
                      <a:pt x="80050" y="202"/>
                      <a:pt x="79747" y="238"/>
                    </a:cubicBezTo>
                    <a:lnTo>
                      <a:pt x="79747" y="128"/>
                    </a:lnTo>
                    <a:lnTo>
                      <a:pt x="79279" y="238"/>
                    </a:lnTo>
                    <a:cubicBezTo>
                      <a:pt x="79058" y="128"/>
                      <a:pt x="79389" y="128"/>
                      <a:pt x="79389" y="128"/>
                    </a:cubicBezTo>
                    <a:cubicBezTo>
                      <a:pt x="78948" y="128"/>
                      <a:pt x="79168" y="238"/>
                      <a:pt x="78700" y="238"/>
                    </a:cubicBezTo>
                    <a:cubicBezTo>
                      <a:pt x="78479" y="238"/>
                      <a:pt x="78810" y="238"/>
                      <a:pt x="78948" y="128"/>
                    </a:cubicBezTo>
                    <a:lnTo>
                      <a:pt x="78948" y="128"/>
                    </a:lnTo>
                    <a:cubicBezTo>
                      <a:pt x="78479" y="238"/>
                      <a:pt x="77791" y="238"/>
                      <a:pt x="77432" y="238"/>
                    </a:cubicBezTo>
                    <a:lnTo>
                      <a:pt x="76523" y="238"/>
                    </a:lnTo>
                    <a:cubicBezTo>
                      <a:pt x="76468" y="183"/>
                      <a:pt x="76385" y="156"/>
                      <a:pt x="76299" y="156"/>
                    </a:cubicBezTo>
                    <a:cubicBezTo>
                      <a:pt x="76213" y="156"/>
                      <a:pt x="76124" y="183"/>
                      <a:pt x="76055" y="238"/>
                    </a:cubicBezTo>
                    <a:lnTo>
                      <a:pt x="76192" y="128"/>
                    </a:lnTo>
                    <a:lnTo>
                      <a:pt x="75145" y="128"/>
                    </a:lnTo>
                    <a:cubicBezTo>
                      <a:pt x="75072" y="128"/>
                      <a:pt x="74839" y="177"/>
                      <a:pt x="74594" y="177"/>
                    </a:cubicBezTo>
                    <a:cubicBezTo>
                      <a:pt x="74478" y="177"/>
                      <a:pt x="74358" y="166"/>
                      <a:pt x="74252" y="133"/>
                    </a:cubicBezTo>
                    <a:lnTo>
                      <a:pt x="74252" y="133"/>
                    </a:lnTo>
                    <a:cubicBezTo>
                      <a:pt x="74140" y="142"/>
                      <a:pt x="74038" y="167"/>
                      <a:pt x="73878" y="238"/>
                    </a:cubicBezTo>
                    <a:lnTo>
                      <a:pt x="73988" y="128"/>
                    </a:lnTo>
                    <a:lnTo>
                      <a:pt x="73079" y="238"/>
                    </a:lnTo>
                    <a:cubicBezTo>
                      <a:pt x="73024" y="183"/>
                      <a:pt x="72824" y="183"/>
                      <a:pt x="72652" y="183"/>
                    </a:cubicBezTo>
                    <a:cubicBezTo>
                      <a:pt x="72480" y="183"/>
                      <a:pt x="72335" y="183"/>
                      <a:pt x="72390" y="128"/>
                    </a:cubicBezTo>
                    <a:cubicBezTo>
                      <a:pt x="72059" y="128"/>
                      <a:pt x="72610" y="238"/>
                      <a:pt x="72280" y="238"/>
                    </a:cubicBezTo>
                    <a:cubicBezTo>
                      <a:pt x="72225" y="183"/>
                      <a:pt x="72135" y="183"/>
                      <a:pt x="72059" y="183"/>
                    </a:cubicBezTo>
                    <a:cubicBezTo>
                      <a:pt x="71984" y="183"/>
                      <a:pt x="71922" y="183"/>
                      <a:pt x="71922" y="128"/>
                    </a:cubicBezTo>
                    <a:lnTo>
                      <a:pt x="71811" y="128"/>
                    </a:lnTo>
                    <a:cubicBezTo>
                      <a:pt x="71591" y="128"/>
                      <a:pt x="71481" y="128"/>
                      <a:pt x="71481" y="238"/>
                    </a:cubicBezTo>
                    <a:cubicBezTo>
                      <a:pt x="71357" y="183"/>
                      <a:pt x="71212" y="183"/>
                      <a:pt x="71085" y="183"/>
                    </a:cubicBezTo>
                    <a:cubicBezTo>
                      <a:pt x="70957" y="183"/>
                      <a:pt x="70847" y="183"/>
                      <a:pt x="70792" y="128"/>
                    </a:cubicBezTo>
                    <a:lnTo>
                      <a:pt x="70902" y="128"/>
                    </a:lnTo>
                    <a:cubicBezTo>
                      <a:pt x="70443" y="128"/>
                      <a:pt x="70131" y="79"/>
                      <a:pt x="69843" y="79"/>
                    </a:cubicBezTo>
                    <a:cubicBezTo>
                      <a:pt x="69699" y="79"/>
                      <a:pt x="69561" y="91"/>
                      <a:pt x="69414" y="128"/>
                    </a:cubicBezTo>
                    <a:lnTo>
                      <a:pt x="65722" y="128"/>
                    </a:lnTo>
                    <a:cubicBezTo>
                      <a:pt x="65448" y="128"/>
                      <a:pt x="65079" y="52"/>
                      <a:pt x="65024" y="27"/>
                    </a:cubicBezTo>
                    <a:lnTo>
                      <a:pt x="65024" y="27"/>
                    </a:lnTo>
                    <a:cubicBezTo>
                      <a:pt x="64905" y="128"/>
                      <a:pt x="64592" y="128"/>
                      <a:pt x="64592" y="128"/>
                    </a:cubicBezTo>
                    <a:lnTo>
                      <a:pt x="62966" y="128"/>
                    </a:lnTo>
                    <a:cubicBezTo>
                      <a:pt x="62673" y="128"/>
                      <a:pt x="62526" y="79"/>
                      <a:pt x="62354" y="79"/>
                    </a:cubicBezTo>
                    <a:cubicBezTo>
                      <a:pt x="62268" y="79"/>
                      <a:pt x="62177" y="91"/>
                      <a:pt x="62057" y="128"/>
                    </a:cubicBezTo>
                    <a:lnTo>
                      <a:pt x="59991" y="128"/>
                    </a:lnTo>
                    <a:cubicBezTo>
                      <a:pt x="59991" y="91"/>
                      <a:pt x="59978" y="79"/>
                      <a:pt x="59949" y="79"/>
                    </a:cubicBezTo>
                    <a:cubicBezTo>
                      <a:pt x="59893" y="79"/>
                      <a:pt x="59776" y="123"/>
                      <a:pt x="59563" y="128"/>
                    </a:cubicBezTo>
                    <a:lnTo>
                      <a:pt x="59563" y="128"/>
                    </a:lnTo>
                    <a:cubicBezTo>
                      <a:pt x="58763" y="120"/>
                      <a:pt x="57893" y="18"/>
                      <a:pt x="57125" y="18"/>
                    </a:cubicBezTo>
                    <a:lnTo>
                      <a:pt x="54149" y="18"/>
                    </a:lnTo>
                    <a:cubicBezTo>
                      <a:pt x="53901" y="18"/>
                      <a:pt x="53460" y="128"/>
                      <a:pt x="53102" y="128"/>
                    </a:cubicBezTo>
                    <a:lnTo>
                      <a:pt x="51035" y="128"/>
                    </a:lnTo>
                    <a:cubicBezTo>
                      <a:pt x="51114" y="128"/>
                      <a:pt x="51080" y="72"/>
                      <a:pt x="51095" y="40"/>
                    </a:cubicBezTo>
                    <a:lnTo>
                      <a:pt x="51095" y="40"/>
                    </a:lnTo>
                    <a:cubicBezTo>
                      <a:pt x="51039" y="60"/>
                      <a:pt x="50983" y="67"/>
                      <a:pt x="50928" y="67"/>
                    </a:cubicBezTo>
                    <a:cubicBezTo>
                      <a:pt x="50787" y="67"/>
                      <a:pt x="50659" y="18"/>
                      <a:pt x="50567" y="18"/>
                    </a:cubicBezTo>
                    <a:lnTo>
                      <a:pt x="50815" y="128"/>
                    </a:lnTo>
                    <a:cubicBezTo>
                      <a:pt x="50567" y="128"/>
                      <a:pt x="50236" y="128"/>
                      <a:pt x="50126" y="18"/>
                    </a:cubicBezTo>
                    <a:lnTo>
                      <a:pt x="49768" y="128"/>
                    </a:lnTo>
                    <a:lnTo>
                      <a:pt x="49658" y="128"/>
                    </a:lnTo>
                    <a:lnTo>
                      <a:pt x="49548" y="18"/>
                    </a:lnTo>
                    <a:cubicBezTo>
                      <a:pt x="49437" y="18"/>
                      <a:pt x="49079" y="128"/>
                      <a:pt x="48859" y="128"/>
                    </a:cubicBezTo>
                    <a:lnTo>
                      <a:pt x="47261" y="128"/>
                    </a:lnTo>
                    <a:cubicBezTo>
                      <a:pt x="47481" y="128"/>
                      <a:pt x="47371" y="128"/>
                      <a:pt x="47261" y="18"/>
                    </a:cubicBezTo>
                    <a:lnTo>
                      <a:pt x="47261" y="18"/>
                    </a:lnTo>
                    <a:cubicBezTo>
                      <a:pt x="47013" y="128"/>
                      <a:pt x="47371" y="128"/>
                      <a:pt x="47261" y="128"/>
                    </a:cubicBezTo>
                    <a:lnTo>
                      <a:pt x="46682" y="128"/>
                    </a:lnTo>
                    <a:cubicBezTo>
                      <a:pt x="46324" y="128"/>
                      <a:pt x="46213" y="18"/>
                      <a:pt x="45993" y="18"/>
                    </a:cubicBezTo>
                    <a:cubicBezTo>
                      <a:pt x="45869" y="73"/>
                      <a:pt x="45752" y="73"/>
                      <a:pt x="45680" y="73"/>
                    </a:cubicBezTo>
                    <a:cubicBezTo>
                      <a:pt x="45607" y="73"/>
                      <a:pt x="45580" y="73"/>
                      <a:pt x="45635" y="128"/>
                    </a:cubicBezTo>
                    <a:lnTo>
                      <a:pt x="45414" y="128"/>
                    </a:lnTo>
                    <a:cubicBezTo>
                      <a:pt x="45194" y="128"/>
                      <a:pt x="44726" y="128"/>
                      <a:pt x="44615" y="18"/>
                    </a:cubicBezTo>
                    <a:cubicBezTo>
                      <a:pt x="44560" y="73"/>
                      <a:pt x="44326" y="73"/>
                      <a:pt x="44092" y="73"/>
                    </a:cubicBezTo>
                    <a:cubicBezTo>
                      <a:pt x="43858" y="73"/>
                      <a:pt x="43623" y="73"/>
                      <a:pt x="43568" y="128"/>
                    </a:cubicBezTo>
                    <a:lnTo>
                      <a:pt x="43348" y="18"/>
                    </a:lnTo>
                    <a:cubicBezTo>
                      <a:pt x="43348" y="128"/>
                      <a:pt x="43238" y="128"/>
                      <a:pt x="42990" y="128"/>
                    </a:cubicBezTo>
                    <a:cubicBezTo>
                      <a:pt x="42769" y="128"/>
                      <a:pt x="42879" y="128"/>
                      <a:pt x="42769" y="18"/>
                    </a:cubicBezTo>
                    <a:lnTo>
                      <a:pt x="42659" y="128"/>
                    </a:lnTo>
                    <a:cubicBezTo>
                      <a:pt x="42025" y="73"/>
                      <a:pt x="41281" y="73"/>
                      <a:pt x="40524" y="73"/>
                    </a:cubicBezTo>
                    <a:cubicBezTo>
                      <a:pt x="39766" y="73"/>
                      <a:pt x="38994" y="73"/>
                      <a:pt x="38305" y="18"/>
                    </a:cubicBezTo>
                    <a:cubicBezTo>
                      <a:pt x="37756" y="18"/>
                      <a:pt x="37007" y="117"/>
                      <a:pt x="36343" y="127"/>
                    </a:cubicBezTo>
                    <a:lnTo>
                      <a:pt x="36343" y="127"/>
                    </a:lnTo>
                    <a:lnTo>
                      <a:pt x="35550" y="18"/>
                    </a:lnTo>
                    <a:lnTo>
                      <a:pt x="36101" y="128"/>
                    </a:lnTo>
                    <a:lnTo>
                      <a:pt x="35660" y="128"/>
                    </a:lnTo>
                    <a:cubicBezTo>
                      <a:pt x="35127" y="128"/>
                      <a:pt x="34485" y="79"/>
                      <a:pt x="33846" y="79"/>
                    </a:cubicBezTo>
                    <a:cubicBezTo>
                      <a:pt x="33526" y="79"/>
                      <a:pt x="33208" y="91"/>
                      <a:pt x="32905" y="128"/>
                    </a:cubicBezTo>
                    <a:cubicBezTo>
                      <a:pt x="32236" y="128"/>
                      <a:pt x="32424" y="24"/>
                      <a:pt x="31907" y="18"/>
                    </a:cubicBezTo>
                    <a:lnTo>
                      <a:pt x="31907" y="18"/>
                    </a:lnTo>
                    <a:cubicBezTo>
                      <a:pt x="31259" y="24"/>
                      <a:pt x="30928" y="128"/>
                      <a:pt x="30260" y="128"/>
                    </a:cubicBezTo>
                    <a:cubicBezTo>
                      <a:pt x="30296" y="91"/>
                      <a:pt x="30269" y="79"/>
                      <a:pt x="30216" y="79"/>
                    </a:cubicBezTo>
                    <a:cubicBezTo>
                      <a:pt x="30110" y="79"/>
                      <a:pt x="29901" y="128"/>
                      <a:pt x="29901" y="128"/>
                    </a:cubicBezTo>
                    <a:cubicBezTo>
                      <a:pt x="29791" y="128"/>
                      <a:pt x="29461" y="128"/>
                      <a:pt x="29461" y="18"/>
                    </a:cubicBezTo>
                    <a:lnTo>
                      <a:pt x="29213" y="128"/>
                    </a:lnTo>
                    <a:lnTo>
                      <a:pt x="29102" y="128"/>
                    </a:lnTo>
                    <a:cubicBezTo>
                      <a:pt x="28772" y="128"/>
                      <a:pt x="27973" y="128"/>
                      <a:pt x="27725" y="18"/>
                    </a:cubicBezTo>
                    <a:cubicBezTo>
                      <a:pt x="27421" y="55"/>
                      <a:pt x="27054" y="67"/>
                      <a:pt x="26656" y="67"/>
                    </a:cubicBezTo>
                    <a:cubicBezTo>
                      <a:pt x="25860" y="67"/>
                      <a:pt x="24942" y="18"/>
                      <a:pt x="24170" y="18"/>
                    </a:cubicBezTo>
                    <a:cubicBezTo>
                      <a:pt x="23950" y="128"/>
                      <a:pt x="23591" y="128"/>
                      <a:pt x="23371" y="128"/>
                    </a:cubicBezTo>
                    <a:lnTo>
                      <a:pt x="23013" y="18"/>
                    </a:lnTo>
                    <a:cubicBezTo>
                      <a:pt x="22804" y="18"/>
                      <a:pt x="22596" y="117"/>
                      <a:pt x="22271" y="127"/>
                    </a:cubicBezTo>
                    <a:lnTo>
                      <a:pt x="22271" y="127"/>
                    </a:lnTo>
                    <a:cubicBezTo>
                      <a:pt x="22075" y="120"/>
                      <a:pt x="21919" y="79"/>
                      <a:pt x="21769" y="79"/>
                    </a:cubicBezTo>
                    <a:cubicBezTo>
                      <a:pt x="21687" y="79"/>
                      <a:pt x="21608" y="91"/>
                      <a:pt x="21525" y="128"/>
                    </a:cubicBezTo>
                    <a:cubicBezTo>
                      <a:pt x="21227" y="128"/>
                      <a:pt x="20906" y="128"/>
                      <a:pt x="20927" y="47"/>
                    </a:cubicBezTo>
                    <a:lnTo>
                      <a:pt x="20927" y="47"/>
                    </a:lnTo>
                    <a:cubicBezTo>
                      <a:pt x="20903" y="62"/>
                      <a:pt x="20857" y="67"/>
                      <a:pt x="20803" y="67"/>
                    </a:cubicBezTo>
                    <a:cubicBezTo>
                      <a:pt x="20640" y="67"/>
                      <a:pt x="20395" y="18"/>
                      <a:pt x="20395" y="18"/>
                    </a:cubicBezTo>
                    <a:cubicBezTo>
                      <a:pt x="20395" y="18"/>
                      <a:pt x="17878" y="0"/>
                      <a:pt x="146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864;p56">
                <a:extLst>
                  <a:ext uri="{FF2B5EF4-FFF2-40B4-BE49-F238E27FC236}">
                    <a16:creationId xmlns:a16="http://schemas.microsoft.com/office/drawing/2014/main" id="{F3AE95F8-B359-3E60-430D-7E6848FC76F3}"/>
                  </a:ext>
                </a:extLst>
              </p:cNvPr>
              <p:cNvSpPr/>
              <p:nvPr/>
            </p:nvSpPr>
            <p:spPr>
              <a:xfrm>
                <a:off x="5264299" y="2978300"/>
                <a:ext cx="55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1" extrusionOk="0">
                    <a:moveTo>
                      <a:pt x="221" y="0"/>
                    </a:moveTo>
                    <a:lnTo>
                      <a:pt x="11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865;p56">
                <a:extLst>
                  <a:ext uri="{FF2B5EF4-FFF2-40B4-BE49-F238E27FC236}">
                    <a16:creationId xmlns:a16="http://schemas.microsoft.com/office/drawing/2014/main" id="{73FC2EF2-A04C-E4B5-4D26-3E82FA35D389}"/>
                  </a:ext>
                </a:extLst>
              </p:cNvPr>
              <p:cNvSpPr/>
              <p:nvPr/>
            </p:nvSpPr>
            <p:spPr>
              <a:xfrm>
                <a:off x="5051449" y="2978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866;p56">
                <a:extLst>
                  <a:ext uri="{FF2B5EF4-FFF2-40B4-BE49-F238E27FC236}">
                    <a16:creationId xmlns:a16="http://schemas.microsoft.com/office/drawing/2014/main" id="{9C8EAFD2-1D0A-BCD0-2432-88EA4B9E4130}"/>
                  </a:ext>
                </a:extLst>
              </p:cNvPr>
              <p:cNvSpPr/>
              <p:nvPr/>
            </p:nvSpPr>
            <p:spPr>
              <a:xfrm>
                <a:off x="4997024" y="2978300"/>
                <a:ext cx="2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" extrusionOk="0">
                    <a:moveTo>
                      <a:pt x="11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2867;p56">
                <a:extLst>
                  <a:ext uri="{FF2B5EF4-FFF2-40B4-BE49-F238E27FC236}">
                    <a16:creationId xmlns:a16="http://schemas.microsoft.com/office/drawing/2014/main" id="{A45D3AF1-E6FB-A190-AD0D-6C422713F2C0}"/>
                  </a:ext>
                </a:extLst>
              </p:cNvPr>
              <p:cNvSpPr/>
              <p:nvPr/>
            </p:nvSpPr>
            <p:spPr>
              <a:xfrm>
                <a:off x="5393124" y="2975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2" name="Google Shape;2868;p56">
                <a:extLst>
                  <a:ext uri="{FF2B5EF4-FFF2-40B4-BE49-F238E27FC236}">
                    <a16:creationId xmlns:a16="http://schemas.microsoft.com/office/drawing/2014/main" id="{758D108C-2F84-ECC9-13FF-6F766F34B03D}"/>
                  </a:ext>
                </a:extLst>
              </p:cNvPr>
              <p:cNvSpPr/>
              <p:nvPr/>
            </p:nvSpPr>
            <p:spPr>
              <a:xfrm>
                <a:off x="5734799" y="2975525"/>
                <a:ext cx="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12" extrusionOk="0">
                    <a:moveTo>
                      <a:pt x="0" y="11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3" name="Google Shape;2869;p56">
                <a:extLst>
                  <a:ext uri="{FF2B5EF4-FFF2-40B4-BE49-F238E27FC236}">
                    <a16:creationId xmlns:a16="http://schemas.microsoft.com/office/drawing/2014/main" id="{EC379EAB-9854-7583-4286-4B8216B0D846}"/>
                  </a:ext>
                </a:extLst>
              </p:cNvPr>
              <p:cNvSpPr/>
              <p:nvPr/>
            </p:nvSpPr>
            <p:spPr>
              <a:xfrm>
                <a:off x="5712049" y="2975525"/>
                <a:ext cx="55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1" extrusionOk="0">
                    <a:moveTo>
                      <a:pt x="22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870;p56">
                <a:extLst>
                  <a:ext uri="{FF2B5EF4-FFF2-40B4-BE49-F238E27FC236}">
                    <a16:creationId xmlns:a16="http://schemas.microsoft.com/office/drawing/2014/main" id="{5E8FD061-331B-14B4-5ADF-C77ED799CFFA}"/>
                  </a:ext>
                </a:extLst>
              </p:cNvPr>
              <p:cNvSpPr/>
              <p:nvPr/>
            </p:nvSpPr>
            <p:spPr>
              <a:xfrm>
                <a:off x="5306999" y="2975525"/>
                <a:ext cx="28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12" extrusionOk="0">
                    <a:moveTo>
                      <a:pt x="111" y="1"/>
                    </a:moveTo>
                    <a:lnTo>
                      <a:pt x="1" y="11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871;p56">
                <a:extLst>
                  <a:ext uri="{FF2B5EF4-FFF2-40B4-BE49-F238E27FC236}">
                    <a16:creationId xmlns:a16="http://schemas.microsoft.com/office/drawing/2014/main" id="{8D9B8224-193F-CF00-E087-82D5B472DC64}"/>
                  </a:ext>
                </a:extLst>
              </p:cNvPr>
              <p:cNvSpPr/>
              <p:nvPr/>
            </p:nvSpPr>
            <p:spPr>
              <a:xfrm>
                <a:off x="5703099" y="2975525"/>
                <a:ext cx="62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" extrusionOk="0">
                    <a:moveTo>
                      <a:pt x="249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872;p56">
                <a:extLst>
                  <a:ext uri="{FF2B5EF4-FFF2-40B4-BE49-F238E27FC236}">
                    <a16:creationId xmlns:a16="http://schemas.microsoft.com/office/drawing/2014/main" id="{7BB5D35B-74CE-EDE2-DB17-90B36050ED1F}"/>
                  </a:ext>
                </a:extLst>
              </p:cNvPr>
              <p:cNvSpPr/>
              <p:nvPr/>
            </p:nvSpPr>
            <p:spPr>
              <a:xfrm>
                <a:off x="5734799" y="2978300"/>
                <a:ext cx="55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1" extrusionOk="0">
                    <a:moveTo>
                      <a:pt x="221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873;p56">
                <a:extLst>
                  <a:ext uri="{FF2B5EF4-FFF2-40B4-BE49-F238E27FC236}">
                    <a16:creationId xmlns:a16="http://schemas.microsoft.com/office/drawing/2014/main" id="{453D8BB5-5CF3-922A-646B-DA6A2DB6C9F4}"/>
                  </a:ext>
                </a:extLst>
              </p:cNvPr>
              <p:cNvSpPr/>
              <p:nvPr/>
            </p:nvSpPr>
            <p:spPr>
              <a:xfrm>
                <a:off x="5516424" y="2975525"/>
                <a:ext cx="3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" extrusionOk="0">
                    <a:moveTo>
                      <a:pt x="138" y="1"/>
                    </a:moveTo>
                    <a:lnTo>
                      <a:pt x="138" y="1"/>
                    </a:lnTo>
                    <a:cubicBezTo>
                      <a:pt x="0" y="1"/>
                      <a:pt x="0" y="1"/>
                      <a:pt x="13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2874;p56">
                <a:extLst>
                  <a:ext uri="{FF2B5EF4-FFF2-40B4-BE49-F238E27FC236}">
                    <a16:creationId xmlns:a16="http://schemas.microsoft.com/office/drawing/2014/main" id="{EFB9DBC5-1CE4-9A94-21F5-95D1A9F11854}"/>
                  </a:ext>
                </a:extLst>
              </p:cNvPr>
              <p:cNvSpPr/>
              <p:nvPr/>
            </p:nvSpPr>
            <p:spPr>
              <a:xfrm>
                <a:off x="5685874" y="2978300"/>
                <a:ext cx="2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" extrusionOk="0">
                    <a:moveTo>
                      <a:pt x="111" y="0"/>
                    </a:moveTo>
                    <a:lnTo>
                      <a:pt x="11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875;p56">
                <a:extLst>
                  <a:ext uri="{FF2B5EF4-FFF2-40B4-BE49-F238E27FC236}">
                    <a16:creationId xmlns:a16="http://schemas.microsoft.com/office/drawing/2014/main" id="{9BF52F1C-17C3-DB5A-8C65-A0A181ABD23A}"/>
                  </a:ext>
                </a:extLst>
              </p:cNvPr>
              <p:cNvSpPr/>
              <p:nvPr/>
            </p:nvSpPr>
            <p:spPr>
              <a:xfrm>
                <a:off x="5760974" y="2978300"/>
                <a:ext cx="2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" extrusionOk="0">
                    <a:moveTo>
                      <a:pt x="110" y="0"/>
                    </a:moveTo>
                    <a:lnTo>
                      <a:pt x="0" y="0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876;p56">
                <a:extLst>
                  <a:ext uri="{FF2B5EF4-FFF2-40B4-BE49-F238E27FC236}">
                    <a16:creationId xmlns:a16="http://schemas.microsoft.com/office/drawing/2014/main" id="{F981E87E-FC9F-F011-EBED-08CDB0D31453}"/>
                  </a:ext>
                </a:extLst>
              </p:cNvPr>
              <p:cNvSpPr/>
              <p:nvPr/>
            </p:nvSpPr>
            <p:spPr>
              <a:xfrm>
                <a:off x="5591499" y="2975525"/>
                <a:ext cx="2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" extrusionOk="0">
                    <a:moveTo>
                      <a:pt x="1" y="1"/>
                    </a:move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94" name="그룹 2993">
            <a:extLst>
              <a:ext uri="{FF2B5EF4-FFF2-40B4-BE49-F238E27FC236}">
                <a16:creationId xmlns:a16="http://schemas.microsoft.com/office/drawing/2014/main" id="{C5EA2C1C-E8D2-4057-501E-07EE3B1FFEDD}"/>
              </a:ext>
            </a:extLst>
          </p:cNvPr>
          <p:cNvGrpSpPr/>
          <p:nvPr/>
        </p:nvGrpSpPr>
        <p:grpSpPr>
          <a:xfrm>
            <a:off x="2380002" y="3434770"/>
            <a:ext cx="4360200" cy="713400"/>
            <a:chOff x="2380002" y="3505628"/>
            <a:chExt cx="4360200" cy="713400"/>
          </a:xfrm>
        </p:grpSpPr>
        <p:sp>
          <p:nvSpPr>
            <p:cNvPr id="2951" name="Google Shape;2790;p56">
              <a:extLst>
                <a:ext uri="{FF2B5EF4-FFF2-40B4-BE49-F238E27FC236}">
                  <a16:creationId xmlns:a16="http://schemas.microsoft.com/office/drawing/2014/main" id="{23444577-ED19-F653-8D0B-7307D7937521}"/>
                </a:ext>
              </a:extLst>
            </p:cNvPr>
            <p:cNvSpPr txBox="1">
              <a:spLocks/>
            </p:cNvSpPr>
            <p:nvPr/>
          </p:nvSpPr>
          <p:spPr>
            <a:xfrm>
              <a:off x="2380002" y="3505628"/>
              <a:ext cx="4360200" cy="71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800"/>
                <a:buFont typeface="Poppins"/>
                <a:buNone/>
                <a:defRPr sz="3500" b="0" i="0" u="none" strike="noStrike" cap="none">
                  <a:solidFill>
                    <a:schemeClr val="accent2"/>
                  </a:solidFill>
                  <a:latin typeface="Neucha"/>
                  <a:ea typeface="Neucha"/>
                  <a:cs typeface="Neucha"/>
                  <a:sym typeface="Neucha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2"/>
                </a:buClr>
                <a:buSzPts val="1400"/>
                <a:buFont typeface="Poppins"/>
                <a:buNone/>
                <a:defRPr sz="1400" b="0" i="0" u="none" strike="noStrike" cap="none">
                  <a:solidFill>
                    <a:schemeClr val="accent2"/>
                  </a:solidFill>
                  <a:latin typeface="Poppins"/>
                  <a:ea typeface="Poppins"/>
                  <a:cs typeface="Poppins"/>
                  <a:sym typeface="Poppi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2"/>
                </a:buClr>
                <a:buSzPts val="1400"/>
                <a:buFont typeface="Poppins"/>
                <a:buNone/>
                <a:defRPr sz="1400" b="0" i="0" u="none" strike="noStrike" cap="none">
                  <a:solidFill>
                    <a:schemeClr val="accent2"/>
                  </a:solidFill>
                  <a:latin typeface="Poppins"/>
                  <a:ea typeface="Poppins"/>
                  <a:cs typeface="Poppins"/>
                  <a:sym typeface="Poppi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2"/>
                </a:buClr>
                <a:buSzPts val="1400"/>
                <a:buFont typeface="Poppins"/>
                <a:buNone/>
                <a:defRPr sz="1400" b="0" i="0" u="none" strike="noStrike" cap="none">
                  <a:solidFill>
                    <a:schemeClr val="accent2"/>
                  </a:solidFill>
                  <a:latin typeface="Poppins"/>
                  <a:ea typeface="Poppins"/>
                  <a:cs typeface="Poppins"/>
                  <a:sym typeface="Poppi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2"/>
                </a:buClr>
                <a:buSzPts val="1400"/>
                <a:buFont typeface="Poppins"/>
                <a:buNone/>
                <a:defRPr sz="1400" b="0" i="0" u="none" strike="noStrike" cap="none">
                  <a:solidFill>
                    <a:schemeClr val="accent2"/>
                  </a:solidFill>
                  <a:latin typeface="Poppins"/>
                  <a:ea typeface="Poppins"/>
                  <a:cs typeface="Poppins"/>
                  <a:sym typeface="Poppi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2"/>
                </a:buClr>
                <a:buSzPts val="1400"/>
                <a:buFont typeface="Poppins"/>
                <a:buNone/>
                <a:defRPr sz="1400" b="0" i="0" u="none" strike="noStrike" cap="none">
                  <a:solidFill>
                    <a:schemeClr val="accent2"/>
                  </a:solidFill>
                  <a:latin typeface="Poppins"/>
                  <a:ea typeface="Poppins"/>
                  <a:cs typeface="Poppins"/>
                  <a:sym typeface="Poppi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2"/>
                </a:buClr>
                <a:buSzPts val="1400"/>
                <a:buFont typeface="Poppins"/>
                <a:buNone/>
                <a:defRPr sz="1400" b="0" i="0" u="none" strike="noStrike" cap="none">
                  <a:solidFill>
                    <a:schemeClr val="accent2"/>
                  </a:solidFill>
                  <a:latin typeface="Poppins"/>
                  <a:ea typeface="Poppins"/>
                  <a:cs typeface="Poppins"/>
                  <a:sym typeface="Poppi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2"/>
                </a:buClr>
                <a:buSzPts val="1400"/>
                <a:buFont typeface="Poppins"/>
                <a:buNone/>
                <a:defRPr sz="1400" b="0" i="0" u="none" strike="noStrike" cap="none">
                  <a:solidFill>
                    <a:schemeClr val="accent2"/>
                  </a:solidFill>
                  <a:latin typeface="Poppins"/>
                  <a:ea typeface="Poppins"/>
                  <a:cs typeface="Poppins"/>
                  <a:sym typeface="Poppi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accent2"/>
                </a:buClr>
                <a:buSzPts val="1400"/>
                <a:buFont typeface="Poppins"/>
                <a:buNone/>
                <a:defRPr sz="1400" b="0" i="0" u="none" strike="noStrike" cap="none">
                  <a:solidFill>
                    <a:schemeClr val="accent2"/>
                  </a:solidFill>
                  <a:latin typeface="Poppins"/>
                  <a:ea typeface="Poppins"/>
                  <a:cs typeface="Poppins"/>
                  <a:sym typeface="Poppins"/>
                </a:defRPr>
              </a:lvl9pPr>
            </a:lstStyle>
            <a:p>
              <a:pPr marL="0" indent="0">
                <a:spcAft>
                  <a:spcPts val="1600"/>
                </a:spcAft>
              </a:pPr>
              <a:r>
                <a:rPr lang="en-US" altLang="ko-KR" sz="2000" dirty="0">
                  <a:latin typeface="Mf이고딕어쩔" panose="02020603020101020101" pitchFamily="18" charset="-127"/>
                  <a:ea typeface="Mf이고딕어쩔" panose="02020603020101020101" pitchFamily="18" charset="-127"/>
                </a:rPr>
                <a:t>API</a:t>
              </a:r>
              <a:r>
                <a:rPr lang="ko-KR" altLang="en-US" sz="2000" dirty="0">
                  <a:latin typeface="Mf이고딕어쩔" panose="02020603020101020101" pitchFamily="18" charset="-127"/>
                  <a:ea typeface="Mf이고딕어쩔" panose="02020603020101020101" pitchFamily="18" charset="-127"/>
                </a:rPr>
                <a:t> 구성</a:t>
              </a:r>
            </a:p>
          </p:txBody>
        </p:sp>
        <p:grpSp>
          <p:nvGrpSpPr>
            <p:cNvPr id="2952" name="Google Shape;2795;p56">
              <a:extLst>
                <a:ext uri="{FF2B5EF4-FFF2-40B4-BE49-F238E27FC236}">
                  <a16:creationId xmlns:a16="http://schemas.microsoft.com/office/drawing/2014/main" id="{E608C1FB-C924-1D52-DB9E-440F0A8E844C}"/>
                </a:ext>
              </a:extLst>
            </p:cNvPr>
            <p:cNvGrpSpPr/>
            <p:nvPr/>
          </p:nvGrpSpPr>
          <p:grpSpPr>
            <a:xfrm>
              <a:off x="2822998" y="3905801"/>
              <a:ext cx="3474209" cy="26650"/>
              <a:chOff x="3339524" y="2957875"/>
              <a:chExt cx="2670825" cy="26650"/>
            </a:xfrm>
          </p:grpSpPr>
          <p:sp>
            <p:nvSpPr>
              <p:cNvPr id="2953" name="Google Shape;2796;p56">
                <a:extLst>
                  <a:ext uri="{FF2B5EF4-FFF2-40B4-BE49-F238E27FC236}">
                    <a16:creationId xmlns:a16="http://schemas.microsoft.com/office/drawing/2014/main" id="{3A825CF9-4F55-68C2-F247-82DE45DCF2F3}"/>
                  </a:ext>
                </a:extLst>
              </p:cNvPr>
              <p:cNvSpPr/>
              <p:nvPr/>
            </p:nvSpPr>
            <p:spPr>
              <a:xfrm>
                <a:off x="5648674" y="2963825"/>
                <a:ext cx="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39" extrusionOk="0">
                    <a:moveTo>
                      <a:pt x="1" y="138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4" name="Google Shape;2797;p56">
                <a:extLst>
                  <a:ext uri="{FF2B5EF4-FFF2-40B4-BE49-F238E27FC236}">
                    <a16:creationId xmlns:a16="http://schemas.microsoft.com/office/drawing/2014/main" id="{90A1DC5E-B903-1E3E-759A-5AF504CC3855}"/>
                  </a:ext>
                </a:extLst>
              </p:cNvPr>
              <p:cNvSpPr/>
              <p:nvPr/>
            </p:nvSpPr>
            <p:spPr>
              <a:xfrm>
                <a:off x="5439274" y="2963825"/>
                <a:ext cx="2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" extrusionOk="0">
                    <a:moveTo>
                      <a:pt x="0" y="0"/>
                    </a:move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5" name="Google Shape;2798;p56">
                <a:extLst>
                  <a:ext uri="{FF2B5EF4-FFF2-40B4-BE49-F238E27FC236}">
                    <a16:creationId xmlns:a16="http://schemas.microsoft.com/office/drawing/2014/main" id="{1B2E8FEE-169A-1A35-33D2-0E709B253DF7}"/>
                  </a:ext>
                </a:extLst>
              </p:cNvPr>
              <p:cNvSpPr/>
              <p:nvPr/>
            </p:nvSpPr>
            <p:spPr>
              <a:xfrm>
                <a:off x="5774749" y="2967275"/>
                <a:ext cx="89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6" name="Google Shape;2799;p56">
                <a:extLst>
                  <a:ext uri="{FF2B5EF4-FFF2-40B4-BE49-F238E27FC236}">
                    <a16:creationId xmlns:a16="http://schemas.microsoft.com/office/drawing/2014/main" id="{BF3FE7BF-33BF-0B2F-5640-197104BE3CA3}"/>
                  </a:ext>
                </a:extLst>
              </p:cNvPr>
              <p:cNvSpPr/>
              <p:nvPr/>
            </p:nvSpPr>
            <p:spPr>
              <a:xfrm>
                <a:off x="4988749" y="2961075"/>
                <a:ext cx="2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" extrusionOk="0">
                    <a:moveTo>
                      <a:pt x="1" y="0"/>
                    </a:move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7" name="Google Shape;2800;p56">
                <a:extLst>
                  <a:ext uri="{FF2B5EF4-FFF2-40B4-BE49-F238E27FC236}">
                    <a16:creationId xmlns:a16="http://schemas.microsoft.com/office/drawing/2014/main" id="{E7D29D1F-1E4C-B653-85D3-918858F8F5AC}"/>
                  </a:ext>
                </a:extLst>
              </p:cNvPr>
              <p:cNvSpPr/>
              <p:nvPr/>
            </p:nvSpPr>
            <p:spPr>
              <a:xfrm>
                <a:off x="5252599" y="2961075"/>
                <a:ext cx="277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11" extrusionOk="0">
                    <a:moveTo>
                      <a:pt x="110" y="0"/>
                    </a:moveTo>
                    <a:cubicBezTo>
                      <a:pt x="110" y="0"/>
                      <a:pt x="0" y="0"/>
                      <a:pt x="0" y="110"/>
                    </a:cubicBezTo>
                    <a:cubicBezTo>
                      <a:pt x="0" y="110"/>
                      <a:pt x="110" y="110"/>
                      <a:pt x="1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8" name="Google Shape;2801;p56">
                <a:extLst>
                  <a:ext uri="{FF2B5EF4-FFF2-40B4-BE49-F238E27FC236}">
                    <a16:creationId xmlns:a16="http://schemas.microsoft.com/office/drawing/2014/main" id="{A324EBBA-EF3D-4FF9-4BB0-643497B641B9}"/>
                  </a:ext>
                </a:extLst>
              </p:cNvPr>
              <p:cNvSpPr/>
              <p:nvPr/>
            </p:nvSpPr>
            <p:spPr>
              <a:xfrm>
                <a:off x="5838124" y="2975525"/>
                <a:ext cx="2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" extrusionOk="0">
                    <a:moveTo>
                      <a:pt x="11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9" name="Google Shape;2802;p56">
                <a:extLst>
                  <a:ext uri="{FF2B5EF4-FFF2-40B4-BE49-F238E27FC236}">
                    <a16:creationId xmlns:a16="http://schemas.microsoft.com/office/drawing/2014/main" id="{04C0DFB8-E829-0C8E-31B1-9CF8508E14B2}"/>
                  </a:ext>
                </a:extLst>
              </p:cNvPr>
              <p:cNvSpPr/>
              <p:nvPr/>
            </p:nvSpPr>
            <p:spPr>
              <a:xfrm>
                <a:off x="5967624" y="2972775"/>
                <a:ext cx="2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" extrusionOk="0">
                    <a:moveTo>
                      <a:pt x="111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0" name="Google Shape;2803;p56">
                <a:extLst>
                  <a:ext uri="{FF2B5EF4-FFF2-40B4-BE49-F238E27FC236}">
                    <a16:creationId xmlns:a16="http://schemas.microsoft.com/office/drawing/2014/main" id="{7D767330-E000-44AA-5EDB-82C23B317E08}"/>
                  </a:ext>
                </a:extLst>
              </p:cNvPr>
              <p:cNvSpPr/>
              <p:nvPr/>
            </p:nvSpPr>
            <p:spPr>
              <a:xfrm>
                <a:off x="5915949" y="2970025"/>
                <a:ext cx="2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" extrusionOk="0">
                    <a:moveTo>
                      <a:pt x="11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1" name="Google Shape;2804;p56">
                <a:extLst>
                  <a:ext uri="{FF2B5EF4-FFF2-40B4-BE49-F238E27FC236}">
                    <a16:creationId xmlns:a16="http://schemas.microsoft.com/office/drawing/2014/main" id="{144F72DC-BBC7-378B-F170-6382C3488889}"/>
                  </a:ext>
                </a:extLst>
              </p:cNvPr>
              <p:cNvSpPr/>
              <p:nvPr/>
            </p:nvSpPr>
            <p:spPr>
              <a:xfrm>
                <a:off x="5912524" y="2970025"/>
                <a:ext cx="345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11" extrusionOk="0">
                    <a:moveTo>
                      <a:pt x="138" y="0"/>
                    </a:moveTo>
                    <a:lnTo>
                      <a:pt x="138" y="0"/>
                    </a:lnTo>
                    <a:cubicBezTo>
                      <a:pt x="138" y="0"/>
                      <a:pt x="0" y="0"/>
                      <a:pt x="0" y="111"/>
                    </a:cubicBez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2" name="Google Shape;2805;p56">
                <a:extLst>
                  <a:ext uri="{FF2B5EF4-FFF2-40B4-BE49-F238E27FC236}">
                    <a16:creationId xmlns:a16="http://schemas.microsoft.com/office/drawing/2014/main" id="{825846AF-70CD-A23E-18B9-582E8C54FC8D}"/>
                  </a:ext>
                </a:extLst>
              </p:cNvPr>
              <p:cNvSpPr/>
              <p:nvPr/>
            </p:nvSpPr>
            <p:spPr>
              <a:xfrm>
                <a:off x="3349974" y="2963825"/>
                <a:ext cx="11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1" extrusionOk="0">
                    <a:moveTo>
                      <a:pt x="441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3" name="Google Shape;2806;p56">
                <a:extLst>
                  <a:ext uri="{FF2B5EF4-FFF2-40B4-BE49-F238E27FC236}">
                    <a16:creationId xmlns:a16="http://schemas.microsoft.com/office/drawing/2014/main" id="{3FEC45D7-B2E7-DA61-064B-5E90ABFCF11A}"/>
                  </a:ext>
                </a:extLst>
              </p:cNvPr>
              <p:cNvSpPr/>
              <p:nvPr/>
            </p:nvSpPr>
            <p:spPr>
              <a:xfrm>
                <a:off x="4583699" y="29610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4" name="Google Shape;2807;p56">
                <a:extLst>
                  <a:ext uri="{FF2B5EF4-FFF2-40B4-BE49-F238E27FC236}">
                    <a16:creationId xmlns:a16="http://schemas.microsoft.com/office/drawing/2014/main" id="{10878AFD-0BC5-654E-B81B-A04C723EDABE}"/>
                  </a:ext>
                </a:extLst>
              </p:cNvPr>
              <p:cNvSpPr/>
              <p:nvPr/>
            </p:nvSpPr>
            <p:spPr>
              <a:xfrm>
                <a:off x="3352724" y="2967275"/>
                <a:ext cx="2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" extrusionOk="0">
                    <a:moveTo>
                      <a:pt x="11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5" name="Google Shape;2808;p56">
                <a:extLst>
                  <a:ext uri="{FF2B5EF4-FFF2-40B4-BE49-F238E27FC236}">
                    <a16:creationId xmlns:a16="http://schemas.microsoft.com/office/drawing/2014/main" id="{99D8246C-E65C-638C-A161-E04206BC164C}"/>
                  </a:ext>
                </a:extLst>
              </p:cNvPr>
              <p:cNvSpPr/>
              <p:nvPr/>
            </p:nvSpPr>
            <p:spPr>
              <a:xfrm>
                <a:off x="5763724" y="2977075"/>
                <a:ext cx="8275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50" extrusionOk="0">
                    <a:moveTo>
                      <a:pt x="62" y="0"/>
                    </a:moveTo>
                    <a:cubicBezTo>
                      <a:pt x="25" y="0"/>
                      <a:pt x="0" y="12"/>
                      <a:pt x="0" y="49"/>
                    </a:cubicBezTo>
                    <a:lnTo>
                      <a:pt x="331" y="49"/>
                    </a:lnTo>
                    <a:cubicBezTo>
                      <a:pt x="258" y="49"/>
                      <a:pt x="135" y="0"/>
                      <a:pt x="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6" name="Google Shape;2809;p56">
                <a:extLst>
                  <a:ext uri="{FF2B5EF4-FFF2-40B4-BE49-F238E27FC236}">
                    <a16:creationId xmlns:a16="http://schemas.microsoft.com/office/drawing/2014/main" id="{183E588E-D18E-A51A-6203-0AE9908DD8A2}"/>
                  </a:ext>
                </a:extLst>
              </p:cNvPr>
              <p:cNvSpPr/>
              <p:nvPr/>
            </p:nvSpPr>
            <p:spPr>
              <a:xfrm>
                <a:off x="4494849" y="2981050"/>
                <a:ext cx="2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" extrusionOk="0">
                    <a:moveTo>
                      <a:pt x="111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7" name="Google Shape;2810;p56">
                <a:extLst>
                  <a:ext uri="{FF2B5EF4-FFF2-40B4-BE49-F238E27FC236}">
                    <a16:creationId xmlns:a16="http://schemas.microsoft.com/office/drawing/2014/main" id="{4A4B9F62-D2C4-A855-4E20-CC424D03C8E6}"/>
                  </a:ext>
                </a:extLst>
              </p:cNvPr>
              <p:cNvSpPr/>
              <p:nvPr/>
            </p:nvSpPr>
            <p:spPr>
              <a:xfrm>
                <a:off x="3355474" y="2967275"/>
                <a:ext cx="277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11" extrusionOk="0">
                    <a:moveTo>
                      <a:pt x="1" y="0"/>
                    </a:moveTo>
                    <a:lnTo>
                      <a:pt x="111" y="110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8" name="Google Shape;2811;p56">
                <a:extLst>
                  <a:ext uri="{FF2B5EF4-FFF2-40B4-BE49-F238E27FC236}">
                    <a16:creationId xmlns:a16="http://schemas.microsoft.com/office/drawing/2014/main" id="{29F7FFCF-8D8A-814A-0D0E-DAF819E1C7A5}"/>
                  </a:ext>
                </a:extLst>
              </p:cNvPr>
              <p:cNvSpPr/>
              <p:nvPr/>
            </p:nvSpPr>
            <p:spPr>
              <a:xfrm>
                <a:off x="4162124" y="29610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9" name="Google Shape;2812;p56">
                <a:extLst>
                  <a:ext uri="{FF2B5EF4-FFF2-40B4-BE49-F238E27FC236}">
                    <a16:creationId xmlns:a16="http://schemas.microsoft.com/office/drawing/2014/main" id="{841CDE70-16B4-7491-7A9D-1653A1363456}"/>
                  </a:ext>
                </a:extLst>
              </p:cNvPr>
              <p:cNvSpPr/>
              <p:nvPr/>
            </p:nvSpPr>
            <p:spPr>
              <a:xfrm>
                <a:off x="4138699" y="2958300"/>
                <a:ext cx="3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" extrusionOk="0">
                    <a:moveTo>
                      <a:pt x="1" y="1"/>
                    </a:moveTo>
                    <a:lnTo>
                      <a:pt x="13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0" name="Google Shape;2813;p56">
                <a:extLst>
                  <a:ext uri="{FF2B5EF4-FFF2-40B4-BE49-F238E27FC236}">
                    <a16:creationId xmlns:a16="http://schemas.microsoft.com/office/drawing/2014/main" id="{4A674FC3-CD7B-BDCE-92A1-4D37774456BB}"/>
                  </a:ext>
                </a:extLst>
              </p:cNvPr>
              <p:cNvSpPr/>
              <p:nvPr/>
            </p:nvSpPr>
            <p:spPr>
              <a:xfrm>
                <a:off x="3343774" y="2963825"/>
                <a:ext cx="62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" extrusionOk="0">
                    <a:moveTo>
                      <a:pt x="248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1" name="Google Shape;2814;p56">
                <a:extLst>
                  <a:ext uri="{FF2B5EF4-FFF2-40B4-BE49-F238E27FC236}">
                    <a16:creationId xmlns:a16="http://schemas.microsoft.com/office/drawing/2014/main" id="{AC89927D-F5ED-9269-5DB5-81AAF2040CBB}"/>
                  </a:ext>
                </a:extLst>
              </p:cNvPr>
              <p:cNvSpPr/>
              <p:nvPr/>
            </p:nvSpPr>
            <p:spPr>
              <a:xfrm>
                <a:off x="3897599" y="2958300"/>
                <a:ext cx="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12" extrusionOk="0">
                    <a:moveTo>
                      <a:pt x="1" y="11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2" name="Google Shape;2815;p56">
                <a:extLst>
                  <a:ext uri="{FF2B5EF4-FFF2-40B4-BE49-F238E27FC236}">
                    <a16:creationId xmlns:a16="http://schemas.microsoft.com/office/drawing/2014/main" id="{15864264-A2B1-FCA5-255B-9BE4E51421C2}"/>
                  </a:ext>
                </a:extLst>
              </p:cNvPr>
              <p:cNvSpPr/>
              <p:nvPr/>
            </p:nvSpPr>
            <p:spPr>
              <a:xfrm>
                <a:off x="5272574" y="2962600"/>
                <a:ext cx="2775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50" extrusionOk="0">
                    <a:moveTo>
                      <a:pt x="78" y="0"/>
                    </a:moveTo>
                    <a:cubicBezTo>
                      <a:pt x="61" y="0"/>
                      <a:pt x="37" y="13"/>
                      <a:pt x="0" y="49"/>
                    </a:cubicBezTo>
                    <a:lnTo>
                      <a:pt x="110" y="49"/>
                    </a:lnTo>
                    <a:cubicBezTo>
                      <a:pt x="110" y="49"/>
                      <a:pt x="110" y="0"/>
                      <a:pt x="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3" name="Google Shape;2816;p56">
                <a:extLst>
                  <a:ext uri="{FF2B5EF4-FFF2-40B4-BE49-F238E27FC236}">
                    <a16:creationId xmlns:a16="http://schemas.microsoft.com/office/drawing/2014/main" id="{84F58364-C2EA-9E70-5587-45F94C40429C}"/>
                  </a:ext>
                </a:extLst>
              </p:cNvPr>
              <p:cNvSpPr/>
              <p:nvPr/>
            </p:nvSpPr>
            <p:spPr>
              <a:xfrm>
                <a:off x="5106549" y="2978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4" name="Google Shape;2817;p56">
                <a:extLst>
                  <a:ext uri="{FF2B5EF4-FFF2-40B4-BE49-F238E27FC236}">
                    <a16:creationId xmlns:a16="http://schemas.microsoft.com/office/drawing/2014/main" id="{DE71CC13-FD16-AEE2-2A2C-BC56CF0170AB}"/>
                  </a:ext>
                </a:extLst>
              </p:cNvPr>
              <p:cNvSpPr/>
              <p:nvPr/>
            </p:nvSpPr>
            <p:spPr>
              <a:xfrm>
                <a:off x="5106549" y="2977075"/>
                <a:ext cx="8300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50" extrusionOk="0">
                    <a:moveTo>
                      <a:pt x="221" y="0"/>
                    </a:moveTo>
                    <a:cubicBezTo>
                      <a:pt x="148" y="0"/>
                      <a:pt x="74" y="49"/>
                      <a:pt x="1" y="49"/>
                    </a:cubicBezTo>
                    <a:lnTo>
                      <a:pt x="331" y="49"/>
                    </a:lnTo>
                    <a:cubicBezTo>
                      <a:pt x="295" y="12"/>
                      <a:pt x="258" y="0"/>
                      <a:pt x="2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5" name="Google Shape;2818;p56">
                <a:extLst>
                  <a:ext uri="{FF2B5EF4-FFF2-40B4-BE49-F238E27FC236}">
                    <a16:creationId xmlns:a16="http://schemas.microsoft.com/office/drawing/2014/main" id="{88BD27D5-4AC8-BE0C-3037-A185FC576701}"/>
                  </a:ext>
                </a:extLst>
              </p:cNvPr>
              <p:cNvSpPr/>
              <p:nvPr/>
            </p:nvSpPr>
            <p:spPr>
              <a:xfrm>
                <a:off x="5085874" y="2978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6" name="Google Shape;2819;p56">
                <a:extLst>
                  <a:ext uri="{FF2B5EF4-FFF2-40B4-BE49-F238E27FC236}">
                    <a16:creationId xmlns:a16="http://schemas.microsoft.com/office/drawing/2014/main" id="{48E34FAC-1502-3C17-4852-1BA26AC8EE8C}"/>
                  </a:ext>
                </a:extLst>
              </p:cNvPr>
              <p:cNvSpPr/>
              <p:nvPr/>
            </p:nvSpPr>
            <p:spPr>
              <a:xfrm>
                <a:off x="5267049" y="2978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7" name="Google Shape;2820;p56">
                <a:extLst>
                  <a:ext uri="{FF2B5EF4-FFF2-40B4-BE49-F238E27FC236}">
                    <a16:creationId xmlns:a16="http://schemas.microsoft.com/office/drawing/2014/main" id="{4361DBD9-90FC-136C-71F1-5017F80B26AA}"/>
                  </a:ext>
                </a:extLst>
              </p:cNvPr>
              <p:cNvSpPr/>
              <p:nvPr/>
            </p:nvSpPr>
            <p:spPr>
              <a:xfrm>
                <a:off x="5227099" y="2978300"/>
                <a:ext cx="2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" extrusionOk="0">
                    <a:moveTo>
                      <a:pt x="11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8" name="Google Shape;2821;p56">
                <a:extLst>
                  <a:ext uri="{FF2B5EF4-FFF2-40B4-BE49-F238E27FC236}">
                    <a16:creationId xmlns:a16="http://schemas.microsoft.com/office/drawing/2014/main" id="{39CB3E7A-E175-FCB3-86CC-E61B762C8923}"/>
                  </a:ext>
                </a:extLst>
              </p:cNvPr>
              <p:cNvSpPr/>
              <p:nvPr/>
            </p:nvSpPr>
            <p:spPr>
              <a:xfrm>
                <a:off x="4997024" y="2978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9" name="Google Shape;2822;p56">
                <a:extLst>
                  <a:ext uri="{FF2B5EF4-FFF2-40B4-BE49-F238E27FC236}">
                    <a16:creationId xmlns:a16="http://schemas.microsoft.com/office/drawing/2014/main" id="{E6B991A0-FDEF-BFAF-5113-6049A6D8A3C3}"/>
                  </a:ext>
                </a:extLst>
              </p:cNvPr>
              <p:cNvSpPr/>
              <p:nvPr/>
            </p:nvSpPr>
            <p:spPr>
              <a:xfrm>
                <a:off x="3339524" y="2957875"/>
                <a:ext cx="2670825" cy="26650"/>
              </a:xfrm>
              <a:custGeom>
                <a:avLst/>
                <a:gdLst/>
                <a:ahLst/>
                <a:cxnLst/>
                <a:rect l="l" t="t" r="r" b="b"/>
                <a:pathLst>
                  <a:path w="106833" h="1066" extrusionOk="0">
                    <a:moveTo>
                      <a:pt x="31858" y="18"/>
                    </a:moveTo>
                    <a:cubicBezTo>
                      <a:pt x="31875" y="18"/>
                      <a:pt x="31891" y="18"/>
                      <a:pt x="31907" y="18"/>
                    </a:cubicBezTo>
                    <a:lnTo>
                      <a:pt x="31907" y="18"/>
                    </a:lnTo>
                    <a:cubicBezTo>
                      <a:pt x="31927" y="18"/>
                      <a:pt x="31947" y="18"/>
                      <a:pt x="31968" y="18"/>
                    </a:cubicBezTo>
                    <a:close/>
                    <a:moveTo>
                      <a:pt x="65033" y="18"/>
                    </a:moveTo>
                    <a:cubicBezTo>
                      <a:pt x="65014" y="18"/>
                      <a:pt x="65012" y="21"/>
                      <a:pt x="65024" y="27"/>
                    </a:cubicBezTo>
                    <a:lnTo>
                      <a:pt x="65024" y="27"/>
                    </a:lnTo>
                    <a:cubicBezTo>
                      <a:pt x="65027" y="24"/>
                      <a:pt x="65030" y="21"/>
                      <a:pt x="65033" y="18"/>
                    </a:cubicBezTo>
                    <a:close/>
                    <a:moveTo>
                      <a:pt x="51146" y="18"/>
                    </a:moveTo>
                    <a:cubicBezTo>
                      <a:pt x="51114" y="18"/>
                      <a:pt x="51101" y="27"/>
                      <a:pt x="51095" y="40"/>
                    </a:cubicBezTo>
                    <a:lnTo>
                      <a:pt x="51095" y="40"/>
                    </a:lnTo>
                    <a:cubicBezTo>
                      <a:pt x="51112" y="34"/>
                      <a:pt x="51129" y="26"/>
                      <a:pt x="51146" y="18"/>
                    </a:cubicBezTo>
                    <a:close/>
                    <a:moveTo>
                      <a:pt x="20946" y="18"/>
                    </a:moveTo>
                    <a:lnTo>
                      <a:pt x="20946" y="18"/>
                    </a:lnTo>
                    <a:cubicBezTo>
                      <a:pt x="20935" y="29"/>
                      <a:pt x="20929" y="38"/>
                      <a:pt x="20927" y="47"/>
                    </a:cubicBezTo>
                    <a:lnTo>
                      <a:pt x="20927" y="47"/>
                    </a:lnTo>
                    <a:cubicBezTo>
                      <a:pt x="20939" y="40"/>
                      <a:pt x="20946" y="30"/>
                      <a:pt x="20946" y="18"/>
                    </a:cubicBezTo>
                    <a:close/>
                    <a:moveTo>
                      <a:pt x="74236" y="128"/>
                    </a:moveTo>
                    <a:cubicBezTo>
                      <a:pt x="74241" y="130"/>
                      <a:pt x="74246" y="132"/>
                      <a:pt x="74252" y="133"/>
                    </a:cubicBezTo>
                    <a:lnTo>
                      <a:pt x="74252" y="133"/>
                    </a:lnTo>
                    <a:cubicBezTo>
                      <a:pt x="74313" y="128"/>
                      <a:pt x="74378" y="128"/>
                      <a:pt x="74457" y="128"/>
                    </a:cubicBezTo>
                    <a:close/>
                    <a:moveTo>
                      <a:pt x="89033" y="238"/>
                    </a:moveTo>
                    <a:cubicBezTo>
                      <a:pt x="89033" y="240"/>
                      <a:pt x="89033" y="242"/>
                      <a:pt x="89033" y="243"/>
                    </a:cubicBezTo>
                    <a:lnTo>
                      <a:pt x="89033" y="243"/>
                    </a:lnTo>
                    <a:cubicBezTo>
                      <a:pt x="89086" y="238"/>
                      <a:pt x="89165" y="238"/>
                      <a:pt x="89281" y="238"/>
                    </a:cubicBezTo>
                    <a:close/>
                    <a:moveTo>
                      <a:pt x="60" y="238"/>
                    </a:moveTo>
                    <a:cubicBezTo>
                      <a:pt x="60" y="238"/>
                      <a:pt x="91" y="277"/>
                      <a:pt x="173" y="293"/>
                    </a:cubicBezTo>
                    <a:lnTo>
                      <a:pt x="173" y="293"/>
                    </a:lnTo>
                    <a:cubicBezTo>
                      <a:pt x="151" y="278"/>
                      <a:pt x="115" y="260"/>
                      <a:pt x="60" y="238"/>
                    </a:cubicBezTo>
                    <a:close/>
                    <a:moveTo>
                      <a:pt x="88454" y="238"/>
                    </a:moveTo>
                    <a:cubicBezTo>
                      <a:pt x="88596" y="238"/>
                      <a:pt x="88621" y="284"/>
                      <a:pt x="88678" y="322"/>
                    </a:cubicBezTo>
                    <a:lnTo>
                      <a:pt x="88678" y="322"/>
                    </a:lnTo>
                    <a:cubicBezTo>
                      <a:pt x="88694" y="302"/>
                      <a:pt x="88702" y="275"/>
                      <a:pt x="88702" y="238"/>
                    </a:cubicBezTo>
                    <a:close/>
                    <a:moveTo>
                      <a:pt x="70907" y="742"/>
                    </a:moveTo>
                    <a:lnTo>
                      <a:pt x="70907" y="742"/>
                    </a:lnTo>
                    <a:cubicBezTo>
                      <a:pt x="70911" y="752"/>
                      <a:pt x="70916" y="756"/>
                      <a:pt x="70918" y="756"/>
                    </a:cubicBezTo>
                    <a:cubicBezTo>
                      <a:pt x="70921" y="756"/>
                      <a:pt x="70920" y="750"/>
                      <a:pt x="70907" y="742"/>
                    </a:cubicBezTo>
                    <a:close/>
                    <a:moveTo>
                      <a:pt x="8804" y="788"/>
                    </a:moveTo>
                    <a:cubicBezTo>
                      <a:pt x="8722" y="796"/>
                      <a:pt x="8637" y="805"/>
                      <a:pt x="8547" y="817"/>
                    </a:cubicBezTo>
                    <a:cubicBezTo>
                      <a:pt x="8635" y="817"/>
                      <a:pt x="8756" y="817"/>
                      <a:pt x="8804" y="788"/>
                    </a:cubicBezTo>
                    <a:close/>
                    <a:moveTo>
                      <a:pt x="96610" y="707"/>
                    </a:moveTo>
                    <a:cubicBezTo>
                      <a:pt x="96390" y="707"/>
                      <a:pt x="96279" y="707"/>
                      <a:pt x="96032" y="817"/>
                    </a:cubicBezTo>
                    <a:cubicBezTo>
                      <a:pt x="96500" y="817"/>
                      <a:pt x="96169" y="817"/>
                      <a:pt x="96610" y="707"/>
                    </a:cubicBezTo>
                    <a:close/>
                    <a:moveTo>
                      <a:pt x="96747" y="809"/>
                    </a:moveTo>
                    <a:cubicBezTo>
                      <a:pt x="96766" y="817"/>
                      <a:pt x="96800" y="817"/>
                      <a:pt x="96858" y="817"/>
                    </a:cubicBezTo>
                    <a:lnTo>
                      <a:pt x="97079" y="817"/>
                    </a:lnTo>
                    <a:cubicBezTo>
                      <a:pt x="96927" y="817"/>
                      <a:pt x="96820" y="817"/>
                      <a:pt x="96747" y="809"/>
                    </a:cubicBezTo>
                    <a:close/>
                    <a:moveTo>
                      <a:pt x="104897" y="817"/>
                    </a:moveTo>
                    <a:cubicBezTo>
                      <a:pt x="104890" y="817"/>
                      <a:pt x="104883" y="817"/>
                      <a:pt x="104876" y="817"/>
                    </a:cubicBezTo>
                    <a:cubicBezTo>
                      <a:pt x="104883" y="817"/>
                      <a:pt x="104890" y="817"/>
                      <a:pt x="104897" y="817"/>
                    </a:cubicBezTo>
                    <a:close/>
                    <a:moveTo>
                      <a:pt x="75256" y="817"/>
                    </a:moveTo>
                    <a:cubicBezTo>
                      <a:pt x="75035" y="817"/>
                      <a:pt x="74962" y="866"/>
                      <a:pt x="74798" y="866"/>
                    </a:cubicBezTo>
                    <a:cubicBezTo>
                      <a:pt x="74717" y="866"/>
                      <a:pt x="74613" y="854"/>
                      <a:pt x="74457" y="817"/>
                    </a:cubicBezTo>
                    <a:close/>
                    <a:moveTo>
                      <a:pt x="13967" y="919"/>
                    </a:moveTo>
                    <a:cubicBezTo>
                      <a:pt x="13960" y="922"/>
                      <a:pt x="13954" y="924"/>
                      <a:pt x="13947" y="927"/>
                    </a:cubicBezTo>
                    <a:lnTo>
                      <a:pt x="14058" y="927"/>
                    </a:lnTo>
                    <a:cubicBezTo>
                      <a:pt x="14027" y="924"/>
                      <a:pt x="13997" y="922"/>
                      <a:pt x="13967" y="919"/>
                    </a:cubicBezTo>
                    <a:close/>
                    <a:moveTo>
                      <a:pt x="14636" y="817"/>
                    </a:moveTo>
                    <a:lnTo>
                      <a:pt x="14636" y="817"/>
                    </a:lnTo>
                    <a:cubicBezTo>
                      <a:pt x="14636" y="817"/>
                      <a:pt x="14416" y="927"/>
                      <a:pt x="14884" y="927"/>
                    </a:cubicBezTo>
                    <a:cubicBezTo>
                      <a:pt x="14747" y="927"/>
                      <a:pt x="14636" y="817"/>
                      <a:pt x="14636" y="817"/>
                    </a:cubicBezTo>
                    <a:close/>
                    <a:moveTo>
                      <a:pt x="63541" y="878"/>
                    </a:moveTo>
                    <a:cubicBezTo>
                      <a:pt x="63459" y="878"/>
                      <a:pt x="63361" y="927"/>
                      <a:pt x="63214" y="927"/>
                    </a:cubicBezTo>
                    <a:lnTo>
                      <a:pt x="63655" y="927"/>
                    </a:lnTo>
                    <a:cubicBezTo>
                      <a:pt x="63619" y="891"/>
                      <a:pt x="63582" y="878"/>
                      <a:pt x="63541" y="878"/>
                    </a:cubicBezTo>
                    <a:close/>
                    <a:moveTo>
                      <a:pt x="14614" y="0"/>
                    </a:moveTo>
                    <a:cubicBezTo>
                      <a:pt x="9717" y="0"/>
                      <a:pt x="3141" y="40"/>
                      <a:pt x="859" y="238"/>
                    </a:cubicBezTo>
                    <a:lnTo>
                      <a:pt x="529" y="238"/>
                    </a:lnTo>
                    <a:cubicBezTo>
                      <a:pt x="409" y="284"/>
                      <a:pt x="317" y="300"/>
                      <a:pt x="248" y="300"/>
                    </a:cubicBezTo>
                    <a:cubicBezTo>
                      <a:pt x="219" y="300"/>
                      <a:pt x="194" y="297"/>
                      <a:pt x="173" y="293"/>
                    </a:cubicBezTo>
                    <a:lnTo>
                      <a:pt x="173" y="293"/>
                    </a:lnTo>
                    <a:cubicBezTo>
                      <a:pt x="293" y="376"/>
                      <a:pt x="1" y="376"/>
                      <a:pt x="281" y="376"/>
                    </a:cubicBezTo>
                    <a:lnTo>
                      <a:pt x="60" y="376"/>
                    </a:lnTo>
                    <a:cubicBezTo>
                      <a:pt x="60" y="431"/>
                      <a:pt x="150" y="431"/>
                      <a:pt x="222" y="431"/>
                    </a:cubicBezTo>
                    <a:cubicBezTo>
                      <a:pt x="294" y="431"/>
                      <a:pt x="349" y="431"/>
                      <a:pt x="281" y="486"/>
                    </a:cubicBezTo>
                    <a:lnTo>
                      <a:pt x="418" y="376"/>
                    </a:lnTo>
                    <a:lnTo>
                      <a:pt x="1548" y="376"/>
                    </a:lnTo>
                    <a:lnTo>
                      <a:pt x="1798" y="453"/>
                    </a:lnTo>
                    <a:lnTo>
                      <a:pt x="1798" y="453"/>
                    </a:lnTo>
                    <a:cubicBezTo>
                      <a:pt x="1742" y="442"/>
                      <a:pt x="1682" y="437"/>
                      <a:pt x="1626" y="437"/>
                    </a:cubicBezTo>
                    <a:cubicBezTo>
                      <a:pt x="1438" y="437"/>
                      <a:pt x="1291" y="486"/>
                      <a:pt x="1438" y="486"/>
                    </a:cubicBezTo>
                    <a:lnTo>
                      <a:pt x="3174" y="486"/>
                    </a:lnTo>
                    <a:cubicBezTo>
                      <a:pt x="2816" y="486"/>
                      <a:pt x="3174" y="486"/>
                      <a:pt x="3174" y="597"/>
                    </a:cubicBezTo>
                    <a:lnTo>
                      <a:pt x="4662" y="597"/>
                    </a:lnTo>
                    <a:cubicBezTo>
                      <a:pt x="5047" y="597"/>
                      <a:pt x="5017" y="548"/>
                      <a:pt x="5092" y="548"/>
                    </a:cubicBezTo>
                    <a:cubicBezTo>
                      <a:pt x="5130" y="548"/>
                      <a:pt x="5194" y="560"/>
                      <a:pt x="5351" y="597"/>
                    </a:cubicBezTo>
                    <a:lnTo>
                      <a:pt x="5461" y="597"/>
                    </a:lnTo>
                    <a:cubicBezTo>
                      <a:pt x="6563" y="597"/>
                      <a:pt x="7224" y="738"/>
                      <a:pt x="8094" y="738"/>
                    </a:cubicBezTo>
                    <a:cubicBezTo>
                      <a:pt x="8311" y="738"/>
                      <a:pt x="8541" y="729"/>
                      <a:pt x="8795" y="707"/>
                    </a:cubicBezTo>
                    <a:lnTo>
                      <a:pt x="8795" y="707"/>
                    </a:lnTo>
                    <a:cubicBezTo>
                      <a:pt x="8835" y="747"/>
                      <a:pt x="8831" y="772"/>
                      <a:pt x="8804" y="788"/>
                    </a:cubicBezTo>
                    <a:lnTo>
                      <a:pt x="8804" y="788"/>
                    </a:lnTo>
                    <a:cubicBezTo>
                      <a:pt x="8972" y="774"/>
                      <a:pt x="9125" y="768"/>
                      <a:pt x="9268" y="768"/>
                    </a:cubicBezTo>
                    <a:cubicBezTo>
                      <a:pt x="9695" y="768"/>
                      <a:pt x="10044" y="817"/>
                      <a:pt x="10503" y="817"/>
                    </a:cubicBezTo>
                    <a:cubicBezTo>
                      <a:pt x="11082" y="872"/>
                      <a:pt x="11688" y="872"/>
                      <a:pt x="12291" y="872"/>
                    </a:cubicBezTo>
                    <a:cubicBezTo>
                      <a:pt x="12861" y="872"/>
                      <a:pt x="13429" y="872"/>
                      <a:pt x="13967" y="919"/>
                    </a:cubicBezTo>
                    <a:lnTo>
                      <a:pt x="13967" y="919"/>
                    </a:lnTo>
                    <a:cubicBezTo>
                      <a:pt x="14207" y="817"/>
                      <a:pt x="14422" y="817"/>
                      <a:pt x="14636" y="817"/>
                    </a:cubicBezTo>
                    <a:cubicBezTo>
                      <a:pt x="14636" y="817"/>
                      <a:pt x="14636" y="817"/>
                      <a:pt x="14636" y="817"/>
                    </a:cubicBezTo>
                    <a:lnTo>
                      <a:pt x="14636" y="817"/>
                    </a:lnTo>
                    <a:cubicBezTo>
                      <a:pt x="15683" y="927"/>
                      <a:pt x="17860" y="927"/>
                      <a:pt x="19569" y="927"/>
                    </a:cubicBezTo>
                    <a:lnTo>
                      <a:pt x="26705" y="927"/>
                    </a:lnTo>
                    <a:cubicBezTo>
                      <a:pt x="26935" y="973"/>
                      <a:pt x="27152" y="988"/>
                      <a:pt x="27365" y="988"/>
                    </a:cubicBezTo>
                    <a:cubicBezTo>
                      <a:pt x="27792" y="988"/>
                      <a:pt x="28202" y="927"/>
                      <a:pt x="28661" y="927"/>
                    </a:cubicBezTo>
                    <a:cubicBezTo>
                      <a:pt x="29580" y="927"/>
                      <a:pt x="30388" y="988"/>
                      <a:pt x="31201" y="988"/>
                    </a:cubicBezTo>
                    <a:cubicBezTo>
                      <a:pt x="31607" y="988"/>
                      <a:pt x="32014" y="973"/>
                      <a:pt x="32436" y="927"/>
                    </a:cubicBezTo>
                    <a:lnTo>
                      <a:pt x="45993" y="927"/>
                    </a:lnTo>
                    <a:cubicBezTo>
                      <a:pt x="46067" y="927"/>
                      <a:pt x="46189" y="878"/>
                      <a:pt x="46262" y="878"/>
                    </a:cubicBezTo>
                    <a:cubicBezTo>
                      <a:pt x="46299" y="878"/>
                      <a:pt x="46324" y="891"/>
                      <a:pt x="46324" y="927"/>
                    </a:cubicBezTo>
                    <a:lnTo>
                      <a:pt x="46572" y="927"/>
                    </a:lnTo>
                    <a:cubicBezTo>
                      <a:pt x="47104" y="927"/>
                      <a:pt x="47539" y="988"/>
                      <a:pt x="47974" y="988"/>
                    </a:cubicBezTo>
                    <a:cubicBezTo>
                      <a:pt x="48191" y="988"/>
                      <a:pt x="48409" y="973"/>
                      <a:pt x="48638" y="927"/>
                    </a:cubicBezTo>
                    <a:lnTo>
                      <a:pt x="49658" y="927"/>
                    </a:lnTo>
                    <a:cubicBezTo>
                      <a:pt x="49731" y="973"/>
                      <a:pt x="49845" y="988"/>
                      <a:pt x="49955" y="988"/>
                    </a:cubicBezTo>
                    <a:cubicBezTo>
                      <a:pt x="50175" y="988"/>
                      <a:pt x="50383" y="927"/>
                      <a:pt x="50236" y="927"/>
                    </a:cubicBezTo>
                    <a:lnTo>
                      <a:pt x="52083" y="927"/>
                    </a:lnTo>
                    <a:cubicBezTo>
                      <a:pt x="52523" y="927"/>
                      <a:pt x="52413" y="1065"/>
                      <a:pt x="52992" y="1065"/>
                    </a:cubicBezTo>
                    <a:cubicBezTo>
                      <a:pt x="54259" y="1065"/>
                      <a:pt x="55968" y="927"/>
                      <a:pt x="57345" y="927"/>
                    </a:cubicBezTo>
                    <a:lnTo>
                      <a:pt x="58971" y="927"/>
                    </a:lnTo>
                    <a:cubicBezTo>
                      <a:pt x="59081" y="927"/>
                      <a:pt x="59880" y="927"/>
                      <a:pt x="59302" y="1065"/>
                    </a:cubicBezTo>
                    <a:lnTo>
                      <a:pt x="60679" y="1065"/>
                    </a:lnTo>
                    <a:cubicBezTo>
                      <a:pt x="61038" y="1065"/>
                      <a:pt x="60900" y="927"/>
                      <a:pt x="61258" y="927"/>
                    </a:cubicBezTo>
                    <a:cubicBezTo>
                      <a:pt x="61258" y="927"/>
                      <a:pt x="61148" y="927"/>
                      <a:pt x="61148" y="1065"/>
                    </a:cubicBezTo>
                    <a:cubicBezTo>
                      <a:pt x="62167" y="1065"/>
                      <a:pt x="62278" y="927"/>
                      <a:pt x="63214" y="927"/>
                    </a:cubicBezTo>
                    <a:cubicBezTo>
                      <a:pt x="63214" y="817"/>
                      <a:pt x="63545" y="817"/>
                      <a:pt x="63545" y="817"/>
                    </a:cubicBezTo>
                    <a:lnTo>
                      <a:pt x="67237" y="817"/>
                    </a:lnTo>
                    <a:cubicBezTo>
                      <a:pt x="67311" y="854"/>
                      <a:pt x="67372" y="866"/>
                      <a:pt x="67425" y="866"/>
                    </a:cubicBezTo>
                    <a:cubicBezTo>
                      <a:pt x="67531" y="866"/>
                      <a:pt x="67605" y="817"/>
                      <a:pt x="67678" y="817"/>
                    </a:cubicBezTo>
                    <a:lnTo>
                      <a:pt x="67568" y="817"/>
                    </a:lnTo>
                    <a:cubicBezTo>
                      <a:pt x="67641" y="817"/>
                      <a:pt x="67776" y="768"/>
                      <a:pt x="67890" y="768"/>
                    </a:cubicBezTo>
                    <a:cubicBezTo>
                      <a:pt x="67948" y="768"/>
                      <a:pt x="68000" y="780"/>
                      <a:pt x="68036" y="817"/>
                    </a:cubicBezTo>
                    <a:lnTo>
                      <a:pt x="69855" y="817"/>
                    </a:lnTo>
                    <a:cubicBezTo>
                      <a:pt x="69682" y="817"/>
                      <a:pt x="69713" y="749"/>
                      <a:pt x="69681" y="720"/>
                    </a:cubicBezTo>
                    <a:lnTo>
                      <a:pt x="69681" y="720"/>
                    </a:lnTo>
                    <a:cubicBezTo>
                      <a:pt x="69781" y="747"/>
                      <a:pt x="69872" y="756"/>
                      <a:pt x="69961" y="756"/>
                    </a:cubicBezTo>
                    <a:cubicBezTo>
                      <a:pt x="70101" y="756"/>
                      <a:pt x="70238" y="733"/>
                      <a:pt x="70410" y="719"/>
                    </a:cubicBezTo>
                    <a:lnTo>
                      <a:pt x="70410" y="719"/>
                    </a:lnTo>
                    <a:cubicBezTo>
                      <a:pt x="70213" y="817"/>
                      <a:pt x="70200" y="817"/>
                      <a:pt x="69855" y="817"/>
                    </a:cubicBezTo>
                    <a:lnTo>
                      <a:pt x="70682" y="817"/>
                    </a:lnTo>
                    <a:cubicBezTo>
                      <a:pt x="70682" y="817"/>
                      <a:pt x="70434" y="707"/>
                      <a:pt x="70682" y="707"/>
                    </a:cubicBezTo>
                    <a:cubicBezTo>
                      <a:pt x="70823" y="707"/>
                      <a:pt x="70884" y="727"/>
                      <a:pt x="70907" y="742"/>
                    </a:cubicBezTo>
                    <a:lnTo>
                      <a:pt x="70907" y="742"/>
                    </a:lnTo>
                    <a:cubicBezTo>
                      <a:pt x="70904" y="734"/>
                      <a:pt x="70902" y="723"/>
                      <a:pt x="70902" y="707"/>
                    </a:cubicBezTo>
                    <a:lnTo>
                      <a:pt x="71370" y="707"/>
                    </a:lnTo>
                    <a:cubicBezTo>
                      <a:pt x="71591" y="707"/>
                      <a:pt x="72059" y="707"/>
                      <a:pt x="72170" y="817"/>
                    </a:cubicBezTo>
                    <a:lnTo>
                      <a:pt x="72748" y="817"/>
                    </a:lnTo>
                    <a:cubicBezTo>
                      <a:pt x="72932" y="780"/>
                      <a:pt x="72978" y="768"/>
                      <a:pt x="72983" y="768"/>
                    </a:cubicBezTo>
                    <a:lnTo>
                      <a:pt x="72983" y="768"/>
                    </a:lnTo>
                    <a:cubicBezTo>
                      <a:pt x="72993" y="768"/>
                      <a:pt x="72840" y="817"/>
                      <a:pt x="73299" y="817"/>
                    </a:cubicBezTo>
                    <a:lnTo>
                      <a:pt x="74126" y="817"/>
                    </a:lnTo>
                    <a:cubicBezTo>
                      <a:pt x="74236" y="817"/>
                      <a:pt x="74457" y="817"/>
                      <a:pt x="74457" y="927"/>
                    </a:cubicBezTo>
                    <a:cubicBezTo>
                      <a:pt x="74567" y="872"/>
                      <a:pt x="74739" y="872"/>
                      <a:pt x="74897" y="872"/>
                    </a:cubicBezTo>
                    <a:cubicBezTo>
                      <a:pt x="75056" y="872"/>
                      <a:pt x="75201" y="872"/>
                      <a:pt x="75256" y="817"/>
                    </a:cubicBezTo>
                    <a:lnTo>
                      <a:pt x="75504" y="817"/>
                    </a:lnTo>
                    <a:cubicBezTo>
                      <a:pt x="75944" y="817"/>
                      <a:pt x="76055" y="707"/>
                      <a:pt x="76523" y="707"/>
                    </a:cubicBezTo>
                    <a:cubicBezTo>
                      <a:pt x="76633" y="817"/>
                      <a:pt x="76303" y="817"/>
                      <a:pt x="76192" y="817"/>
                    </a:cubicBezTo>
                    <a:lnTo>
                      <a:pt x="77791" y="817"/>
                    </a:lnTo>
                    <a:cubicBezTo>
                      <a:pt x="78434" y="817"/>
                      <a:pt x="78573" y="721"/>
                      <a:pt x="78880" y="708"/>
                    </a:cubicBezTo>
                    <a:lnTo>
                      <a:pt x="78880" y="708"/>
                    </a:lnTo>
                    <a:cubicBezTo>
                      <a:pt x="79196" y="721"/>
                      <a:pt x="79381" y="817"/>
                      <a:pt x="79279" y="817"/>
                    </a:cubicBezTo>
                    <a:lnTo>
                      <a:pt x="79857" y="817"/>
                    </a:lnTo>
                    <a:cubicBezTo>
                      <a:pt x="79857" y="707"/>
                      <a:pt x="79637" y="707"/>
                      <a:pt x="79967" y="707"/>
                    </a:cubicBezTo>
                    <a:lnTo>
                      <a:pt x="80546" y="707"/>
                    </a:lnTo>
                    <a:cubicBezTo>
                      <a:pt x="80546" y="707"/>
                      <a:pt x="80656" y="817"/>
                      <a:pt x="80436" y="817"/>
                    </a:cubicBezTo>
                    <a:cubicBezTo>
                      <a:pt x="80546" y="817"/>
                      <a:pt x="80766" y="817"/>
                      <a:pt x="80877" y="707"/>
                    </a:cubicBezTo>
                    <a:lnTo>
                      <a:pt x="81345" y="707"/>
                    </a:lnTo>
                    <a:cubicBezTo>
                      <a:pt x="81382" y="744"/>
                      <a:pt x="81419" y="756"/>
                      <a:pt x="81456" y="756"/>
                    </a:cubicBezTo>
                    <a:cubicBezTo>
                      <a:pt x="81532" y="756"/>
                      <a:pt x="81611" y="707"/>
                      <a:pt x="81703" y="707"/>
                    </a:cubicBezTo>
                    <a:lnTo>
                      <a:pt x="83191" y="707"/>
                    </a:lnTo>
                    <a:cubicBezTo>
                      <a:pt x="83191" y="707"/>
                      <a:pt x="83301" y="817"/>
                      <a:pt x="83191" y="817"/>
                    </a:cubicBezTo>
                    <a:cubicBezTo>
                      <a:pt x="83412" y="817"/>
                      <a:pt x="83301" y="707"/>
                      <a:pt x="83522" y="707"/>
                    </a:cubicBezTo>
                    <a:cubicBezTo>
                      <a:pt x="83412" y="817"/>
                      <a:pt x="83990" y="817"/>
                      <a:pt x="83770" y="817"/>
                    </a:cubicBezTo>
                    <a:lnTo>
                      <a:pt x="84321" y="817"/>
                    </a:lnTo>
                    <a:cubicBezTo>
                      <a:pt x="85148" y="817"/>
                      <a:pt x="85258" y="707"/>
                      <a:pt x="85699" y="707"/>
                    </a:cubicBezTo>
                    <a:lnTo>
                      <a:pt x="86167" y="707"/>
                    </a:lnTo>
                    <a:cubicBezTo>
                      <a:pt x="86094" y="707"/>
                      <a:pt x="86277" y="756"/>
                      <a:pt x="86571" y="756"/>
                    </a:cubicBezTo>
                    <a:cubicBezTo>
                      <a:pt x="86718" y="756"/>
                      <a:pt x="86893" y="744"/>
                      <a:pt x="87076" y="707"/>
                    </a:cubicBezTo>
                    <a:lnTo>
                      <a:pt x="87903" y="707"/>
                    </a:lnTo>
                    <a:lnTo>
                      <a:pt x="88344" y="817"/>
                    </a:lnTo>
                    <a:lnTo>
                      <a:pt x="88123" y="707"/>
                    </a:lnTo>
                    <a:lnTo>
                      <a:pt x="91347" y="707"/>
                    </a:lnTo>
                    <a:cubicBezTo>
                      <a:pt x="91301" y="744"/>
                      <a:pt x="91323" y="756"/>
                      <a:pt x="91380" y="756"/>
                    </a:cubicBezTo>
                    <a:cubicBezTo>
                      <a:pt x="91494" y="756"/>
                      <a:pt x="91751" y="707"/>
                      <a:pt x="91898" y="707"/>
                    </a:cubicBezTo>
                    <a:lnTo>
                      <a:pt x="92945" y="707"/>
                    </a:lnTo>
                    <a:cubicBezTo>
                      <a:pt x="93056" y="707"/>
                      <a:pt x="93634" y="817"/>
                      <a:pt x="93965" y="817"/>
                    </a:cubicBezTo>
                    <a:lnTo>
                      <a:pt x="94213" y="707"/>
                    </a:lnTo>
                    <a:lnTo>
                      <a:pt x="95232" y="707"/>
                    </a:lnTo>
                    <a:cubicBezTo>
                      <a:pt x="95122" y="707"/>
                      <a:pt x="95811" y="707"/>
                      <a:pt x="95343" y="597"/>
                    </a:cubicBezTo>
                    <a:lnTo>
                      <a:pt x="95811" y="597"/>
                    </a:lnTo>
                    <a:lnTo>
                      <a:pt x="95811" y="707"/>
                    </a:lnTo>
                    <a:lnTo>
                      <a:pt x="96032" y="597"/>
                    </a:lnTo>
                    <a:lnTo>
                      <a:pt x="96500" y="597"/>
                    </a:lnTo>
                    <a:cubicBezTo>
                      <a:pt x="96390" y="597"/>
                      <a:pt x="96169" y="707"/>
                      <a:pt x="96610" y="707"/>
                    </a:cubicBezTo>
                    <a:cubicBezTo>
                      <a:pt x="96610" y="770"/>
                      <a:pt x="96647" y="797"/>
                      <a:pt x="96747" y="809"/>
                    </a:cubicBezTo>
                    <a:lnTo>
                      <a:pt x="96747" y="809"/>
                    </a:lnTo>
                    <a:cubicBezTo>
                      <a:pt x="96720" y="797"/>
                      <a:pt x="96720" y="770"/>
                      <a:pt x="96720" y="707"/>
                    </a:cubicBezTo>
                    <a:lnTo>
                      <a:pt x="97189" y="707"/>
                    </a:lnTo>
                    <a:cubicBezTo>
                      <a:pt x="96858" y="707"/>
                      <a:pt x="97878" y="707"/>
                      <a:pt x="97657" y="597"/>
                    </a:cubicBezTo>
                    <a:lnTo>
                      <a:pt x="97988" y="597"/>
                    </a:lnTo>
                    <a:cubicBezTo>
                      <a:pt x="97657" y="707"/>
                      <a:pt x="98236" y="707"/>
                      <a:pt x="98098" y="707"/>
                    </a:cubicBezTo>
                    <a:lnTo>
                      <a:pt x="99035" y="707"/>
                    </a:lnTo>
                    <a:cubicBezTo>
                      <a:pt x="98925" y="707"/>
                      <a:pt x="99035" y="817"/>
                      <a:pt x="98787" y="817"/>
                    </a:cubicBezTo>
                    <a:cubicBezTo>
                      <a:pt x="98925" y="817"/>
                      <a:pt x="99614" y="817"/>
                      <a:pt x="99366" y="707"/>
                    </a:cubicBezTo>
                    <a:lnTo>
                      <a:pt x="103499" y="707"/>
                    </a:lnTo>
                    <a:cubicBezTo>
                      <a:pt x="103444" y="652"/>
                      <a:pt x="103506" y="652"/>
                      <a:pt x="103595" y="652"/>
                    </a:cubicBezTo>
                    <a:cubicBezTo>
                      <a:pt x="103685" y="652"/>
                      <a:pt x="103802" y="652"/>
                      <a:pt x="103857" y="597"/>
                    </a:cubicBezTo>
                    <a:lnTo>
                      <a:pt x="103857" y="597"/>
                    </a:lnTo>
                    <a:cubicBezTo>
                      <a:pt x="103747" y="707"/>
                      <a:pt x="104436" y="707"/>
                      <a:pt x="103857" y="707"/>
                    </a:cubicBezTo>
                    <a:lnTo>
                      <a:pt x="104188" y="707"/>
                    </a:lnTo>
                    <a:cubicBezTo>
                      <a:pt x="104436" y="707"/>
                      <a:pt x="103609" y="707"/>
                      <a:pt x="103967" y="817"/>
                    </a:cubicBezTo>
                    <a:cubicBezTo>
                      <a:pt x="104298" y="817"/>
                      <a:pt x="104546" y="707"/>
                      <a:pt x="104987" y="707"/>
                    </a:cubicBezTo>
                    <a:cubicBezTo>
                      <a:pt x="104913" y="744"/>
                      <a:pt x="104916" y="756"/>
                      <a:pt x="104953" y="756"/>
                    </a:cubicBezTo>
                    <a:cubicBezTo>
                      <a:pt x="105026" y="756"/>
                      <a:pt x="105235" y="707"/>
                      <a:pt x="105235" y="707"/>
                    </a:cubicBezTo>
                    <a:lnTo>
                      <a:pt x="105235" y="707"/>
                    </a:lnTo>
                    <a:cubicBezTo>
                      <a:pt x="105131" y="810"/>
                      <a:pt x="105003" y="817"/>
                      <a:pt x="104897" y="817"/>
                    </a:cubicBezTo>
                    <a:lnTo>
                      <a:pt x="104897" y="817"/>
                    </a:lnTo>
                    <a:cubicBezTo>
                      <a:pt x="105666" y="815"/>
                      <a:pt x="105128" y="707"/>
                      <a:pt x="105565" y="707"/>
                    </a:cubicBezTo>
                    <a:lnTo>
                      <a:pt x="105923" y="707"/>
                    </a:lnTo>
                    <a:cubicBezTo>
                      <a:pt x="105850" y="707"/>
                      <a:pt x="105923" y="756"/>
                      <a:pt x="106079" y="756"/>
                    </a:cubicBezTo>
                    <a:cubicBezTo>
                      <a:pt x="106156" y="756"/>
                      <a:pt x="106254" y="744"/>
                      <a:pt x="106364" y="707"/>
                    </a:cubicBezTo>
                    <a:lnTo>
                      <a:pt x="106833" y="707"/>
                    </a:lnTo>
                    <a:cubicBezTo>
                      <a:pt x="106488" y="652"/>
                      <a:pt x="106371" y="652"/>
                      <a:pt x="106254" y="652"/>
                    </a:cubicBezTo>
                    <a:cubicBezTo>
                      <a:pt x="106137" y="652"/>
                      <a:pt x="106020" y="652"/>
                      <a:pt x="105675" y="597"/>
                    </a:cubicBezTo>
                    <a:cubicBezTo>
                      <a:pt x="105602" y="597"/>
                      <a:pt x="105627" y="646"/>
                      <a:pt x="105520" y="646"/>
                    </a:cubicBezTo>
                    <a:cubicBezTo>
                      <a:pt x="105467" y="646"/>
                      <a:pt x="105382" y="633"/>
                      <a:pt x="105235" y="597"/>
                    </a:cubicBezTo>
                    <a:lnTo>
                      <a:pt x="104298" y="597"/>
                    </a:lnTo>
                    <a:cubicBezTo>
                      <a:pt x="104546" y="597"/>
                      <a:pt x="104298" y="597"/>
                      <a:pt x="104656" y="486"/>
                    </a:cubicBezTo>
                    <a:cubicBezTo>
                      <a:pt x="104188" y="486"/>
                      <a:pt x="103967" y="597"/>
                      <a:pt x="103499" y="597"/>
                    </a:cubicBezTo>
                    <a:lnTo>
                      <a:pt x="102920" y="597"/>
                    </a:lnTo>
                    <a:cubicBezTo>
                      <a:pt x="102810" y="597"/>
                      <a:pt x="102700" y="597"/>
                      <a:pt x="102700" y="486"/>
                    </a:cubicBezTo>
                    <a:lnTo>
                      <a:pt x="99614" y="486"/>
                    </a:lnTo>
                    <a:cubicBezTo>
                      <a:pt x="100054" y="486"/>
                      <a:pt x="99035" y="486"/>
                      <a:pt x="99614" y="376"/>
                    </a:cubicBezTo>
                    <a:cubicBezTo>
                      <a:pt x="99255" y="376"/>
                      <a:pt x="99255" y="486"/>
                      <a:pt x="98925" y="486"/>
                    </a:cubicBezTo>
                    <a:cubicBezTo>
                      <a:pt x="98787" y="486"/>
                      <a:pt x="98787" y="376"/>
                      <a:pt x="99035" y="376"/>
                    </a:cubicBezTo>
                    <a:lnTo>
                      <a:pt x="96858" y="376"/>
                    </a:lnTo>
                    <a:cubicBezTo>
                      <a:pt x="96702" y="413"/>
                      <a:pt x="96650" y="425"/>
                      <a:pt x="96637" y="425"/>
                    </a:cubicBezTo>
                    <a:cubicBezTo>
                      <a:pt x="96610" y="425"/>
                      <a:pt x="96739" y="376"/>
                      <a:pt x="96500" y="376"/>
                    </a:cubicBezTo>
                    <a:lnTo>
                      <a:pt x="92036" y="376"/>
                    </a:lnTo>
                    <a:cubicBezTo>
                      <a:pt x="91880" y="330"/>
                      <a:pt x="91736" y="315"/>
                      <a:pt x="91597" y="315"/>
                    </a:cubicBezTo>
                    <a:cubicBezTo>
                      <a:pt x="91320" y="315"/>
                      <a:pt x="91063" y="376"/>
                      <a:pt x="90769" y="376"/>
                    </a:cubicBezTo>
                    <a:lnTo>
                      <a:pt x="90658" y="376"/>
                    </a:lnTo>
                    <a:cubicBezTo>
                      <a:pt x="90521" y="376"/>
                      <a:pt x="90658" y="376"/>
                      <a:pt x="90658" y="238"/>
                    </a:cubicBezTo>
                    <a:lnTo>
                      <a:pt x="89722" y="238"/>
                    </a:lnTo>
                    <a:lnTo>
                      <a:pt x="89970" y="376"/>
                    </a:lnTo>
                    <a:lnTo>
                      <a:pt x="89391" y="376"/>
                    </a:lnTo>
                    <a:cubicBezTo>
                      <a:pt x="89556" y="307"/>
                      <a:pt x="89467" y="307"/>
                      <a:pt x="89336" y="307"/>
                    </a:cubicBezTo>
                    <a:cubicBezTo>
                      <a:pt x="89208" y="307"/>
                      <a:pt x="89041" y="307"/>
                      <a:pt x="89033" y="243"/>
                    </a:cubicBezTo>
                    <a:lnTo>
                      <a:pt x="89033" y="243"/>
                    </a:lnTo>
                    <a:cubicBezTo>
                      <a:pt x="88923" y="253"/>
                      <a:pt x="88923" y="283"/>
                      <a:pt x="88923" y="376"/>
                    </a:cubicBezTo>
                    <a:cubicBezTo>
                      <a:pt x="88781" y="376"/>
                      <a:pt x="88720" y="351"/>
                      <a:pt x="88678" y="322"/>
                    </a:cubicBezTo>
                    <a:lnTo>
                      <a:pt x="88678" y="322"/>
                    </a:lnTo>
                    <a:cubicBezTo>
                      <a:pt x="88633" y="376"/>
                      <a:pt x="88525" y="376"/>
                      <a:pt x="88344" y="376"/>
                    </a:cubicBezTo>
                    <a:cubicBezTo>
                      <a:pt x="88197" y="376"/>
                      <a:pt x="87940" y="315"/>
                      <a:pt x="87752" y="315"/>
                    </a:cubicBezTo>
                    <a:cubicBezTo>
                      <a:pt x="87658" y="315"/>
                      <a:pt x="87582" y="330"/>
                      <a:pt x="87545" y="376"/>
                    </a:cubicBezTo>
                    <a:cubicBezTo>
                      <a:pt x="87435" y="376"/>
                      <a:pt x="87435" y="238"/>
                      <a:pt x="87545" y="238"/>
                    </a:cubicBezTo>
                    <a:lnTo>
                      <a:pt x="83301" y="238"/>
                    </a:lnTo>
                    <a:cubicBezTo>
                      <a:pt x="83191" y="183"/>
                      <a:pt x="83074" y="183"/>
                      <a:pt x="82943" y="183"/>
                    </a:cubicBezTo>
                    <a:cubicBezTo>
                      <a:pt x="82812" y="183"/>
                      <a:pt x="82668" y="183"/>
                      <a:pt x="82502" y="128"/>
                    </a:cubicBezTo>
                    <a:lnTo>
                      <a:pt x="82502" y="238"/>
                    </a:lnTo>
                    <a:cubicBezTo>
                      <a:pt x="81970" y="238"/>
                      <a:pt x="81327" y="189"/>
                      <a:pt x="80688" y="189"/>
                    </a:cubicBezTo>
                    <a:cubicBezTo>
                      <a:pt x="80368" y="189"/>
                      <a:pt x="80050" y="202"/>
                      <a:pt x="79747" y="238"/>
                    </a:cubicBezTo>
                    <a:lnTo>
                      <a:pt x="79747" y="128"/>
                    </a:lnTo>
                    <a:lnTo>
                      <a:pt x="79279" y="238"/>
                    </a:lnTo>
                    <a:cubicBezTo>
                      <a:pt x="79058" y="128"/>
                      <a:pt x="79389" y="128"/>
                      <a:pt x="79389" y="128"/>
                    </a:cubicBezTo>
                    <a:cubicBezTo>
                      <a:pt x="78948" y="128"/>
                      <a:pt x="79168" y="238"/>
                      <a:pt x="78700" y="238"/>
                    </a:cubicBezTo>
                    <a:cubicBezTo>
                      <a:pt x="78479" y="238"/>
                      <a:pt x="78810" y="238"/>
                      <a:pt x="78948" y="128"/>
                    </a:cubicBezTo>
                    <a:lnTo>
                      <a:pt x="78948" y="128"/>
                    </a:lnTo>
                    <a:cubicBezTo>
                      <a:pt x="78479" y="238"/>
                      <a:pt x="77791" y="238"/>
                      <a:pt x="77432" y="238"/>
                    </a:cubicBezTo>
                    <a:lnTo>
                      <a:pt x="76523" y="238"/>
                    </a:lnTo>
                    <a:cubicBezTo>
                      <a:pt x="76468" y="183"/>
                      <a:pt x="76385" y="156"/>
                      <a:pt x="76299" y="156"/>
                    </a:cubicBezTo>
                    <a:cubicBezTo>
                      <a:pt x="76213" y="156"/>
                      <a:pt x="76124" y="183"/>
                      <a:pt x="76055" y="238"/>
                    </a:cubicBezTo>
                    <a:lnTo>
                      <a:pt x="76192" y="128"/>
                    </a:lnTo>
                    <a:lnTo>
                      <a:pt x="75145" y="128"/>
                    </a:lnTo>
                    <a:cubicBezTo>
                      <a:pt x="75072" y="128"/>
                      <a:pt x="74839" y="177"/>
                      <a:pt x="74594" y="177"/>
                    </a:cubicBezTo>
                    <a:cubicBezTo>
                      <a:pt x="74478" y="177"/>
                      <a:pt x="74358" y="166"/>
                      <a:pt x="74252" y="133"/>
                    </a:cubicBezTo>
                    <a:lnTo>
                      <a:pt x="74252" y="133"/>
                    </a:lnTo>
                    <a:cubicBezTo>
                      <a:pt x="74140" y="142"/>
                      <a:pt x="74038" y="167"/>
                      <a:pt x="73878" y="238"/>
                    </a:cubicBezTo>
                    <a:lnTo>
                      <a:pt x="73988" y="128"/>
                    </a:lnTo>
                    <a:lnTo>
                      <a:pt x="73079" y="238"/>
                    </a:lnTo>
                    <a:cubicBezTo>
                      <a:pt x="73024" y="183"/>
                      <a:pt x="72824" y="183"/>
                      <a:pt x="72652" y="183"/>
                    </a:cubicBezTo>
                    <a:cubicBezTo>
                      <a:pt x="72480" y="183"/>
                      <a:pt x="72335" y="183"/>
                      <a:pt x="72390" y="128"/>
                    </a:cubicBezTo>
                    <a:cubicBezTo>
                      <a:pt x="72059" y="128"/>
                      <a:pt x="72610" y="238"/>
                      <a:pt x="72280" y="238"/>
                    </a:cubicBezTo>
                    <a:cubicBezTo>
                      <a:pt x="72225" y="183"/>
                      <a:pt x="72135" y="183"/>
                      <a:pt x="72059" y="183"/>
                    </a:cubicBezTo>
                    <a:cubicBezTo>
                      <a:pt x="71984" y="183"/>
                      <a:pt x="71922" y="183"/>
                      <a:pt x="71922" y="128"/>
                    </a:cubicBezTo>
                    <a:lnTo>
                      <a:pt x="71811" y="128"/>
                    </a:lnTo>
                    <a:cubicBezTo>
                      <a:pt x="71591" y="128"/>
                      <a:pt x="71481" y="128"/>
                      <a:pt x="71481" y="238"/>
                    </a:cubicBezTo>
                    <a:cubicBezTo>
                      <a:pt x="71357" y="183"/>
                      <a:pt x="71212" y="183"/>
                      <a:pt x="71085" y="183"/>
                    </a:cubicBezTo>
                    <a:cubicBezTo>
                      <a:pt x="70957" y="183"/>
                      <a:pt x="70847" y="183"/>
                      <a:pt x="70792" y="128"/>
                    </a:cubicBezTo>
                    <a:lnTo>
                      <a:pt x="70902" y="128"/>
                    </a:lnTo>
                    <a:cubicBezTo>
                      <a:pt x="70443" y="128"/>
                      <a:pt x="70131" y="79"/>
                      <a:pt x="69843" y="79"/>
                    </a:cubicBezTo>
                    <a:cubicBezTo>
                      <a:pt x="69699" y="79"/>
                      <a:pt x="69561" y="91"/>
                      <a:pt x="69414" y="128"/>
                    </a:cubicBezTo>
                    <a:lnTo>
                      <a:pt x="65722" y="128"/>
                    </a:lnTo>
                    <a:cubicBezTo>
                      <a:pt x="65448" y="128"/>
                      <a:pt x="65079" y="52"/>
                      <a:pt x="65024" y="27"/>
                    </a:cubicBezTo>
                    <a:lnTo>
                      <a:pt x="65024" y="27"/>
                    </a:lnTo>
                    <a:cubicBezTo>
                      <a:pt x="64905" y="128"/>
                      <a:pt x="64592" y="128"/>
                      <a:pt x="64592" y="128"/>
                    </a:cubicBezTo>
                    <a:lnTo>
                      <a:pt x="62966" y="128"/>
                    </a:lnTo>
                    <a:cubicBezTo>
                      <a:pt x="62673" y="128"/>
                      <a:pt x="62526" y="79"/>
                      <a:pt x="62354" y="79"/>
                    </a:cubicBezTo>
                    <a:cubicBezTo>
                      <a:pt x="62268" y="79"/>
                      <a:pt x="62177" y="91"/>
                      <a:pt x="62057" y="128"/>
                    </a:cubicBezTo>
                    <a:lnTo>
                      <a:pt x="59991" y="128"/>
                    </a:lnTo>
                    <a:cubicBezTo>
                      <a:pt x="59991" y="91"/>
                      <a:pt x="59978" y="79"/>
                      <a:pt x="59949" y="79"/>
                    </a:cubicBezTo>
                    <a:cubicBezTo>
                      <a:pt x="59893" y="79"/>
                      <a:pt x="59776" y="123"/>
                      <a:pt x="59563" y="128"/>
                    </a:cubicBezTo>
                    <a:lnTo>
                      <a:pt x="59563" y="128"/>
                    </a:lnTo>
                    <a:cubicBezTo>
                      <a:pt x="58763" y="120"/>
                      <a:pt x="57893" y="18"/>
                      <a:pt x="57125" y="18"/>
                    </a:cubicBezTo>
                    <a:lnTo>
                      <a:pt x="54149" y="18"/>
                    </a:lnTo>
                    <a:cubicBezTo>
                      <a:pt x="53901" y="18"/>
                      <a:pt x="53460" y="128"/>
                      <a:pt x="53102" y="128"/>
                    </a:cubicBezTo>
                    <a:lnTo>
                      <a:pt x="51035" y="128"/>
                    </a:lnTo>
                    <a:cubicBezTo>
                      <a:pt x="51114" y="128"/>
                      <a:pt x="51080" y="72"/>
                      <a:pt x="51095" y="40"/>
                    </a:cubicBezTo>
                    <a:lnTo>
                      <a:pt x="51095" y="40"/>
                    </a:lnTo>
                    <a:cubicBezTo>
                      <a:pt x="51039" y="60"/>
                      <a:pt x="50983" y="67"/>
                      <a:pt x="50928" y="67"/>
                    </a:cubicBezTo>
                    <a:cubicBezTo>
                      <a:pt x="50787" y="67"/>
                      <a:pt x="50659" y="18"/>
                      <a:pt x="50567" y="18"/>
                    </a:cubicBezTo>
                    <a:lnTo>
                      <a:pt x="50815" y="128"/>
                    </a:lnTo>
                    <a:cubicBezTo>
                      <a:pt x="50567" y="128"/>
                      <a:pt x="50236" y="128"/>
                      <a:pt x="50126" y="18"/>
                    </a:cubicBezTo>
                    <a:lnTo>
                      <a:pt x="49768" y="128"/>
                    </a:lnTo>
                    <a:lnTo>
                      <a:pt x="49658" y="128"/>
                    </a:lnTo>
                    <a:lnTo>
                      <a:pt x="49548" y="18"/>
                    </a:lnTo>
                    <a:cubicBezTo>
                      <a:pt x="49437" y="18"/>
                      <a:pt x="49079" y="128"/>
                      <a:pt x="48859" y="128"/>
                    </a:cubicBezTo>
                    <a:lnTo>
                      <a:pt x="47261" y="128"/>
                    </a:lnTo>
                    <a:cubicBezTo>
                      <a:pt x="47481" y="128"/>
                      <a:pt x="47371" y="128"/>
                      <a:pt x="47261" y="18"/>
                    </a:cubicBezTo>
                    <a:lnTo>
                      <a:pt x="47261" y="18"/>
                    </a:lnTo>
                    <a:cubicBezTo>
                      <a:pt x="47013" y="128"/>
                      <a:pt x="47371" y="128"/>
                      <a:pt x="47261" y="128"/>
                    </a:cubicBezTo>
                    <a:lnTo>
                      <a:pt x="46682" y="128"/>
                    </a:lnTo>
                    <a:cubicBezTo>
                      <a:pt x="46324" y="128"/>
                      <a:pt x="46213" y="18"/>
                      <a:pt x="45993" y="18"/>
                    </a:cubicBezTo>
                    <a:cubicBezTo>
                      <a:pt x="45869" y="73"/>
                      <a:pt x="45752" y="73"/>
                      <a:pt x="45680" y="73"/>
                    </a:cubicBezTo>
                    <a:cubicBezTo>
                      <a:pt x="45607" y="73"/>
                      <a:pt x="45580" y="73"/>
                      <a:pt x="45635" y="128"/>
                    </a:cubicBezTo>
                    <a:lnTo>
                      <a:pt x="45414" y="128"/>
                    </a:lnTo>
                    <a:cubicBezTo>
                      <a:pt x="45194" y="128"/>
                      <a:pt x="44726" y="128"/>
                      <a:pt x="44615" y="18"/>
                    </a:cubicBezTo>
                    <a:cubicBezTo>
                      <a:pt x="44560" y="73"/>
                      <a:pt x="44326" y="73"/>
                      <a:pt x="44092" y="73"/>
                    </a:cubicBezTo>
                    <a:cubicBezTo>
                      <a:pt x="43858" y="73"/>
                      <a:pt x="43623" y="73"/>
                      <a:pt x="43568" y="128"/>
                    </a:cubicBezTo>
                    <a:lnTo>
                      <a:pt x="43348" y="18"/>
                    </a:lnTo>
                    <a:cubicBezTo>
                      <a:pt x="43348" y="128"/>
                      <a:pt x="43238" y="128"/>
                      <a:pt x="42990" y="128"/>
                    </a:cubicBezTo>
                    <a:cubicBezTo>
                      <a:pt x="42769" y="128"/>
                      <a:pt x="42879" y="128"/>
                      <a:pt x="42769" y="18"/>
                    </a:cubicBezTo>
                    <a:lnTo>
                      <a:pt x="42659" y="128"/>
                    </a:lnTo>
                    <a:cubicBezTo>
                      <a:pt x="42025" y="73"/>
                      <a:pt x="41281" y="73"/>
                      <a:pt x="40524" y="73"/>
                    </a:cubicBezTo>
                    <a:cubicBezTo>
                      <a:pt x="39766" y="73"/>
                      <a:pt x="38994" y="73"/>
                      <a:pt x="38305" y="18"/>
                    </a:cubicBezTo>
                    <a:cubicBezTo>
                      <a:pt x="37756" y="18"/>
                      <a:pt x="37007" y="117"/>
                      <a:pt x="36343" y="127"/>
                    </a:cubicBezTo>
                    <a:lnTo>
                      <a:pt x="36343" y="127"/>
                    </a:lnTo>
                    <a:lnTo>
                      <a:pt x="35550" y="18"/>
                    </a:lnTo>
                    <a:lnTo>
                      <a:pt x="36101" y="128"/>
                    </a:lnTo>
                    <a:lnTo>
                      <a:pt x="35660" y="128"/>
                    </a:lnTo>
                    <a:cubicBezTo>
                      <a:pt x="35127" y="128"/>
                      <a:pt x="34485" y="79"/>
                      <a:pt x="33846" y="79"/>
                    </a:cubicBezTo>
                    <a:cubicBezTo>
                      <a:pt x="33526" y="79"/>
                      <a:pt x="33208" y="91"/>
                      <a:pt x="32905" y="128"/>
                    </a:cubicBezTo>
                    <a:cubicBezTo>
                      <a:pt x="32236" y="128"/>
                      <a:pt x="32424" y="24"/>
                      <a:pt x="31907" y="18"/>
                    </a:cubicBezTo>
                    <a:lnTo>
                      <a:pt x="31907" y="18"/>
                    </a:lnTo>
                    <a:cubicBezTo>
                      <a:pt x="31259" y="24"/>
                      <a:pt x="30928" y="128"/>
                      <a:pt x="30260" y="128"/>
                    </a:cubicBezTo>
                    <a:cubicBezTo>
                      <a:pt x="30296" y="91"/>
                      <a:pt x="30269" y="79"/>
                      <a:pt x="30216" y="79"/>
                    </a:cubicBezTo>
                    <a:cubicBezTo>
                      <a:pt x="30110" y="79"/>
                      <a:pt x="29901" y="128"/>
                      <a:pt x="29901" y="128"/>
                    </a:cubicBezTo>
                    <a:cubicBezTo>
                      <a:pt x="29791" y="128"/>
                      <a:pt x="29461" y="128"/>
                      <a:pt x="29461" y="18"/>
                    </a:cubicBezTo>
                    <a:lnTo>
                      <a:pt x="29213" y="128"/>
                    </a:lnTo>
                    <a:lnTo>
                      <a:pt x="29102" y="128"/>
                    </a:lnTo>
                    <a:cubicBezTo>
                      <a:pt x="28772" y="128"/>
                      <a:pt x="27973" y="128"/>
                      <a:pt x="27725" y="18"/>
                    </a:cubicBezTo>
                    <a:cubicBezTo>
                      <a:pt x="27421" y="55"/>
                      <a:pt x="27054" y="67"/>
                      <a:pt x="26656" y="67"/>
                    </a:cubicBezTo>
                    <a:cubicBezTo>
                      <a:pt x="25860" y="67"/>
                      <a:pt x="24942" y="18"/>
                      <a:pt x="24170" y="18"/>
                    </a:cubicBezTo>
                    <a:cubicBezTo>
                      <a:pt x="23950" y="128"/>
                      <a:pt x="23591" y="128"/>
                      <a:pt x="23371" y="128"/>
                    </a:cubicBezTo>
                    <a:lnTo>
                      <a:pt x="23013" y="18"/>
                    </a:lnTo>
                    <a:cubicBezTo>
                      <a:pt x="22804" y="18"/>
                      <a:pt x="22596" y="117"/>
                      <a:pt x="22271" y="127"/>
                    </a:cubicBezTo>
                    <a:lnTo>
                      <a:pt x="22271" y="127"/>
                    </a:lnTo>
                    <a:cubicBezTo>
                      <a:pt x="22075" y="120"/>
                      <a:pt x="21919" y="79"/>
                      <a:pt x="21769" y="79"/>
                    </a:cubicBezTo>
                    <a:cubicBezTo>
                      <a:pt x="21687" y="79"/>
                      <a:pt x="21608" y="91"/>
                      <a:pt x="21525" y="128"/>
                    </a:cubicBezTo>
                    <a:cubicBezTo>
                      <a:pt x="21227" y="128"/>
                      <a:pt x="20906" y="128"/>
                      <a:pt x="20927" y="47"/>
                    </a:cubicBezTo>
                    <a:lnTo>
                      <a:pt x="20927" y="47"/>
                    </a:lnTo>
                    <a:cubicBezTo>
                      <a:pt x="20903" y="62"/>
                      <a:pt x="20857" y="67"/>
                      <a:pt x="20803" y="67"/>
                    </a:cubicBezTo>
                    <a:cubicBezTo>
                      <a:pt x="20640" y="67"/>
                      <a:pt x="20395" y="18"/>
                      <a:pt x="20395" y="18"/>
                    </a:cubicBezTo>
                    <a:cubicBezTo>
                      <a:pt x="20395" y="18"/>
                      <a:pt x="17878" y="0"/>
                      <a:pt x="146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0" name="Google Shape;2823;p56">
                <a:extLst>
                  <a:ext uri="{FF2B5EF4-FFF2-40B4-BE49-F238E27FC236}">
                    <a16:creationId xmlns:a16="http://schemas.microsoft.com/office/drawing/2014/main" id="{9F14A68E-4069-1873-8C80-F1C93C8B997A}"/>
                  </a:ext>
                </a:extLst>
              </p:cNvPr>
              <p:cNvSpPr/>
              <p:nvPr/>
            </p:nvSpPr>
            <p:spPr>
              <a:xfrm>
                <a:off x="5264299" y="2978300"/>
                <a:ext cx="55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1" extrusionOk="0">
                    <a:moveTo>
                      <a:pt x="221" y="0"/>
                    </a:moveTo>
                    <a:lnTo>
                      <a:pt x="11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1" name="Google Shape;2824;p56">
                <a:extLst>
                  <a:ext uri="{FF2B5EF4-FFF2-40B4-BE49-F238E27FC236}">
                    <a16:creationId xmlns:a16="http://schemas.microsoft.com/office/drawing/2014/main" id="{7BAF288D-0002-1E16-5156-0982C8077440}"/>
                  </a:ext>
                </a:extLst>
              </p:cNvPr>
              <p:cNvSpPr/>
              <p:nvPr/>
            </p:nvSpPr>
            <p:spPr>
              <a:xfrm>
                <a:off x="5051449" y="2978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2" name="Google Shape;2825;p56">
                <a:extLst>
                  <a:ext uri="{FF2B5EF4-FFF2-40B4-BE49-F238E27FC236}">
                    <a16:creationId xmlns:a16="http://schemas.microsoft.com/office/drawing/2014/main" id="{B653B94F-E5A1-7F40-701C-B39D2CEF058D}"/>
                  </a:ext>
                </a:extLst>
              </p:cNvPr>
              <p:cNvSpPr/>
              <p:nvPr/>
            </p:nvSpPr>
            <p:spPr>
              <a:xfrm>
                <a:off x="4997024" y="2978300"/>
                <a:ext cx="2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" extrusionOk="0">
                    <a:moveTo>
                      <a:pt x="11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3" name="Google Shape;2826;p56">
                <a:extLst>
                  <a:ext uri="{FF2B5EF4-FFF2-40B4-BE49-F238E27FC236}">
                    <a16:creationId xmlns:a16="http://schemas.microsoft.com/office/drawing/2014/main" id="{A9404105-AECC-7EC9-E279-43CBE9113EF2}"/>
                  </a:ext>
                </a:extLst>
              </p:cNvPr>
              <p:cNvSpPr/>
              <p:nvPr/>
            </p:nvSpPr>
            <p:spPr>
              <a:xfrm>
                <a:off x="5393124" y="2975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4" name="Google Shape;2827;p56">
                <a:extLst>
                  <a:ext uri="{FF2B5EF4-FFF2-40B4-BE49-F238E27FC236}">
                    <a16:creationId xmlns:a16="http://schemas.microsoft.com/office/drawing/2014/main" id="{5AC9CD5C-73BF-BC03-76D9-F2FA0B9C6D16}"/>
                  </a:ext>
                </a:extLst>
              </p:cNvPr>
              <p:cNvSpPr/>
              <p:nvPr/>
            </p:nvSpPr>
            <p:spPr>
              <a:xfrm>
                <a:off x="5734799" y="2975525"/>
                <a:ext cx="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12" extrusionOk="0">
                    <a:moveTo>
                      <a:pt x="0" y="11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5" name="Google Shape;2828;p56">
                <a:extLst>
                  <a:ext uri="{FF2B5EF4-FFF2-40B4-BE49-F238E27FC236}">
                    <a16:creationId xmlns:a16="http://schemas.microsoft.com/office/drawing/2014/main" id="{D4FA2771-BB6B-3872-F376-2D8FAD82BAE9}"/>
                  </a:ext>
                </a:extLst>
              </p:cNvPr>
              <p:cNvSpPr/>
              <p:nvPr/>
            </p:nvSpPr>
            <p:spPr>
              <a:xfrm>
                <a:off x="5712049" y="2975525"/>
                <a:ext cx="55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1" extrusionOk="0">
                    <a:moveTo>
                      <a:pt x="22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6" name="Google Shape;2829;p56">
                <a:extLst>
                  <a:ext uri="{FF2B5EF4-FFF2-40B4-BE49-F238E27FC236}">
                    <a16:creationId xmlns:a16="http://schemas.microsoft.com/office/drawing/2014/main" id="{7DFF78EF-9636-D316-2FF9-FF85565C2F00}"/>
                  </a:ext>
                </a:extLst>
              </p:cNvPr>
              <p:cNvSpPr/>
              <p:nvPr/>
            </p:nvSpPr>
            <p:spPr>
              <a:xfrm>
                <a:off x="5306999" y="2975525"/>
                <a:ext cx="28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12" extrusionOk="0">
                    <a:moveTo>
                      <a:pt x="111" y="1"/>
                    </a:moveTo>
                    <a:lnTo>
                      <a:pt x="1" y="11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7" name="Google Shape;2830;p56">
                <a:extLst>
                  <a:ext uri="{FF2B5EF4-FFF2-40B4-BE49-F238E27FC236}">
                    <a16:creationId xmlns:a16="http://schemas.microsoft.com/office/drawing/2014/main" id="{32238D7C-F9CD-0129-D753-F483D32C0498}"/>
                  </a:ext>
                </a:extLst>
              </p:cNvPr>
              <p:cNvSpPr/>
              <p:nvPr/>
            </p:nvSpPr>
            <p:spPr>
              <a:xfrm>
                <a:off x="5703099" y="2975525"/>
                <a:ext cx="62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" extrusionOk="0">
                    <a:moveTo>
                      <a:pt x="249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8" name="Google Shape;2831;p56">
                <a:extLst>
                  <a:ext uri="{FF2B5EF4-FFF2-40B4-BE49-F238E27FC236}">
                    <a16:creationId xmlns:a16="http://schemas.microsoft.com/office/drawing/2014/main" id="{E89CC3F6-1599-65A2-0DD4-7A8AFA9368B7}"/>
                  </a:ext>
                </a:extLst>
              </p:cNvPr>
              <p:cNvSpPr/>
              <p:nvPr/>
            </p:nvSpPr>
            <p:spPr>
              <a:xfrm>
                <a:off x="5734799" y="2978300"/>
                <a:ext cx="55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1" extrusionOk="0">
                    <a:moveTo>
                      <a:pt x="221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9" name="Google Shape;2832;p56">
                <a:extLst>
                  <a:ext uri="{FF2B5EF4-FFF2-40B4-BE49-F238E27FC236}">
                    <a16:creationId xmlns:a16="http://schemas.microsoft.com/office/drawing/2014/main" id="{8C744023-C43B-EBBE-7F65-E498B0621F17}"/>
                  </a:ext>
                </a:extLst>
              </p:cNvPr>
              <p:cNvSpPr/>
              <p:nvPr/>
            </p:nvSpPr>
            <p:spPr>
              <a:xfrm>
                <a:off x="5516424" y="2975525"/>
                <a:ext cx="3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" extrusionOk="0">
                    <a:moveTo>
                      <a:pt x="138" y="1"/>
                    </a:moveTo>
                    <a:lnTo>
                      <a:pt x="138" y="1"/>
                    </a:lnTo>
                    <a:cubicBezTo>
                      <a:pt x="0" y="1"/>
                      <a:pt x="0" y="1"/>
                      <a:pt x="1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0" name="Google Shape;2833;p56">
                <a:extLst>
                  <a:ext uri="{FF2B5EF4-FFF2-40B4-BE49-F238E27FC236}">
                    <a16:creationId xmlns:a16="http://schemas.microsoft.com/office/drawing/2014/main" id="{1A6A8307-FB83-C5B4-39B6-CD0D17A5B9B8}"/>
                  </a:ext>
                </a:extLst>
              </p:cNvPr>
              <p:cNvSpPr/>
              <p:nvPr/>
            </p:nvSpPr>
            <p:spPr>
              <a:xfrm>
                <a:off x="5685874" y="2978300"/>
                <a:ext cx="2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" extrusionOk="0">
                    <a:moveTo>
                      <a:pt x="111" y="0"/>
                    </a:moveTo>
                    <a:lnTo>
                      <a:pt x="11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1" name="Google Shape;2834;p56">
                <a:extLst>
                  <a:ext uri="{FF2B5EF4-FFF2-40B4-BE49-F238E27FC236}">
                    <a16:creationId xmlns:a16="http://schemas.microsoft.com/office/drawing/2014/main" id="{179128A4-012D-DCDA-7DB3-36B30769BE14}"/>
                  </a:ext>
                </a:extLst>
              </p:cNvPr>
              <p:cNvSpPr/>
              <p:nvPr/>
            </p:nvSpPr>
            <p:spPr>
              <a:xfrm>
                <a:off x="5760974" y="2978300"/>
                <a:ext cx="2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" extrusionOk="0">
                    <a:moveTo>
                      <a:pt x="110" y="0"/>
                    </a:moveTo>
                    <a:lnTo>
                      <a:pt x="0" y="0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2" name="Google Shape;2835;p56">
                <a:extLst>
                  <a:ext uri="{FF2B5EF4-FFF2-40B4-BE49-F238E27FC236}">
                    <a16:creationId xmlns:a16="http://schemas.microsoft.com/office/drawing/2014/main" id="{E9D1A8E0-D29A-4750-C3CB-86142807E98C}"/>
                  </a:ext>
                </a:extLst>
              </p:cNvPr>
              <p:cNvSpPr/>
              <p:nvPr/>
            </p:nvSpPr>
            <p:spPr>
              <a:xfrm>
                <a:off x="5591499" y="2975525"/>
                <a:ext cx="2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" extrusionOk="0">
                    <a:moveTo>
                      <a:pt x="1" y="1"/>
                    </a:move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498E156-C30B-1D54-4248-D21AFF05CF9C}"/>
              </a:ext>
            </a:extLst>
          </p:cNvPr>
          <p:cNvGrpSpPr/>
          <p:nvPr/>
        </p:nvGrpSpPr>
        <p:grpSpPr>
          <a:xfrm>
            <a:off x="2391900" y="3966641"/>
            <a:ext cx="4360200" cy="713400"/>
            <a:chOff x="2380002" y="4438087"/>
            <a:chExt cx="4360200" cy="713400"/>
          </a:xfrm>
        </p:grpSpPr>
        <p:sp>
          <p:nvSpPr>
            <p:cNvPr id="3" name="Google Shape;2790;p56">
              <a:extLst>
                <a:ext uri="{FF2B5EF4-FFF2-40B4-BE49-F238E27FC236}">
                  <a16:creationId xmlns:a16="http://schemas.microsoft.com/office/drawing/2014/main" id="{6043F6DC-083B-3178-657C-072216410B37}"/>
                </a:ext>
              </a:extLst>
            </p:cNvPr>
            <p:cNvSpPr txBox="1">
              <a:spLocks/>
            </p:cNvSpPr>
            <p:nvPr/>
          </p:nvSpPr>
          <p:spPr>
            <a:xfrm>
              <a:off x="2380002" y="4438087"/>
              <a:ext cx="4360200" cy="71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800"/>
                <a:buFont typeface="Poppins"/>
                <a:buNone/>
                <a:defRPr sz="3500" b="0" i="0" u="none" strike="noStrike" cap="none">
                  <a:solidFill>
                    <a:schemeClr val="accent2"/>
                  </a:solidFill>
                  <a:latin typeface="Neucha"/>
                  <a:ea typeface="Neucha"/>
                  <a:cs typeface="Neucha"/>
                  <a:sym typeface="Neucha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2"/>
                </a:buClr>
                <a:buSzPts val="1400"/>
                <a:buFont typeface="Poppins"/>
                <a:buNone/>
                <a:defRPr sz="1400" b="0" i="0" u="none" strike="noStrike" cap="none">
                  <a:solidFill>
                    <a:schemeClr val="accent2"/>
                  </a:solidFill>
                  <a:latin typeface="Poppins"/>
                  <a:ea typeface="Poppins"/>
                  <a:cs typeface="Poppins"/>
                  <a:sym typeface="Poppi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2"/>
                </a:buClr>
                <a:buSzPts val="1400"/>
                <a:buFont typeface="Poppins"/>
                <a:buNone/>
                <a:defRPr sz="1400" b="0" i="0" u="none" strike="noStrike" cap="none">
                  <a:solidFill>
                    <a:schemeClr val="accent2"/>
                  </a:solidFill>
                  <a:latin typeface="Poppins"/>
                  <a:ea typeface="Poppins"/>
                  <a:cs typeface="Poppins"/>
                  <a:sym typeface="Poppi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2"/>
                </a:buClr>
                <a:buSzPts val="1400"/>
                <a:buFont typeface="Poppins"/>
                <a:buNone/>
                <a:defRPr sz="1400" b="0" i="0" u="none" strike="noStrike" cap="none">
                  <a:solidFill>
                    <a:schemeClr val="accent2"/>
                  </a:solidFill>
                  <a:latin typeface="Poppins"/>
                  <a:ea typeface="Poppins"/>
                  <a:cs typeface="Poppins"/>
                  <a:sym typeface="Poppi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2"/>
                </a:buClr>
                <a:buSzPts val="1400"/>
                <a:buFont typeface="Poppins"/>
                <a:buNone/>
                <a:defRPr sz="1400" b="0" i="0" u="none" strike="noStrike" cap="none">
                  <a:solidFill>
                    <a:schemeClr val="accent2"/>
                  </a:solidFill>
                  <a:latin typeface="Poppins"/>
                  <a:ea typeface="Poppins"/>
                  <a:cs typeface="Poppins"/>
                  <a:sym typeface="Poppi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2"/>
                </a:buClr>
                <a:buSzPts val="1400"/>
                <a:buFont typeface="Poppins"/>
                <a:buNone/>
                <a:defRPr sz="1400" b="0" i="0" u="none" strike="noStrike" cap="none">
                  <a:solidFill>
                    <a:schemeClr val="accent2"/>
                  </a:solidFill>
                  <a:latin typeface="Poppins"/>
                  <a:ea typeface="Poppins"/>
                  <a:cs typeface="Poppins"/>
                  <a:sym typeface="Poppi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2"/>
                </a:buClr>
                <a:buSzPts val="1400"/>
                <a:buFont typeface="Poppins"/>
                <a:buNone/>
                <a:defRPr sz="1400" b="0" i="0" u="none" strike="noStrike" cap="none">
                  <a:solidFill>
                    <a:schemeClr val="accent2"/>
                  </a:solidFill>
                  <a:latin typeface="Poppins"/>
                  <a:ea typeface="Poppins"/>
                  <a:cs typeface="Poppins"/>
                  <a:sym typeface="Poppi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2"/>
                </a:buClr>
                <a:buSzPts val="1400"/>
                <a:buFont typeface="Poppins"/>
                <a:buNone/>
                <a:defRPr sz="1400" b="0" i="0" u="none" strike="noStrike" cap="none">
                  <a:solidFill>
                    <a:schemeClr val="accent2"/>
                  </a:solidFill>
                  <a:latin typeface="Poppins"/>
                  <a:ea typeface="Poppins"/>
                  <a:cs typeface="Poppins"/>
                  <a:sym typeface="Poppi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accent2"/>
                </a:buClr>
                <a:buSzPts val="1400"/>
                <a:buFont typeface="Poppins"/>
                <a:buNone/>
                <a:defRPr sz="1400" b="0" i="0" u="none" strike="noStrike" cap="none">
                  <a:solidFill>
                    <a:schemeClr val="accent2"/>
                  </a:solidFill>
                  <a:latin typeface="Poppins"/>
                  <a:ea typeface="Poppins"/>
                  <a:cs typeface="Poppins"/>
                  <a:sym typeface="Poppins"/>
                </a:defRPr>
              </a:lvl9pPr>
            </a:lstStyle>
            <a:p>
              <a:pPr marL="0" indent="0">
                <a:spcAft>
                  <a:spcPts val="1600"/>
                </a:spcAft>
              </a:pPr>
              <a:r>
                <a:rPr lang="ko-KR" altLang="en-US" sz="2000" dirty="0">
                  <a:latin typeface="Mf이고딕어쩔" panose="02020603020101020101" pitchFamily="18" charset="-127"/>
                  <a:ea typeface="Mf이고딕어쩔" panose="02020603020101020101" pitchFamily="18" charset="-127"/>
                </a:rPr>
                <a:t>페이지 스케치</a:t>
              </a:r>
            </a:p>
          </p:txBody>
        </p:sp>
        <p:grpSp>
          <p:nvGrpSpPr>
            <p:cNvPr id="4" name="Google Shape;2836;p56">
              <a:extLst>
                <a:ext uri="{FF2B5EF4-FFF2-40B4-BE49-F238E27FC236}">
                  <a16:creationId xmlns:a16="http://schemas.microsoft.com/office/drawing/2014/main" id="{C3377CDD-938B-26C0-E4D2-092886F292DA}"/>
                </a:ext>
              </a:extLst>
            </p:cNvPr>
            <p:cNvGrpSpPr/>
            <p:nvPr/>
          </p:nvGrpSpPr>
          <p:grpSpPr>
            <a:xfrm>
              <a:off x="2822998" y="4836578"/>
              <a:ext cx="3474209" cy="26650"/>
              <a:chOff x="3339524" y="2957875"/>
              <a:chExt cx="2670825" cy="26650"/>
            </a:xfrm>
          </p:grpSpPr>
          <p:sp>
            <p:nvSpPr>
              <p:cNvPr id="5" name="Google Shape;2837;p56">
                <a:extLst>
                  <a:ext uri="{FF2B5EF4-FFF2-40B4-BE49-F238E27FC236}">
                    <a16:creationId xmlns:a16="http://schemas.microsoft.com/office/drawing/2014/main" id="{57B7BBB9-B820-A7CF-AEDE-D22353299AD4}"/>
                  </a:ext>
                </a:extLst>
              </p:cNvPr>
              <p:cNvSpPr/>
              <p:nvPr/>
            </p:nvSpPr>
            <p:spPr>
              <a:xfrm>
                <a:off x="5648674" y="2963825"/>
                <a:ext cx="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39" extrusionOk="0">
                    <a:moveTo>
                      <a:pt x="1" y="138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2838;p56">
                <a:extLst>
                  <a:ext uri="{FF2B5EF4-FFF2-40B4-BE49-F238E27FC236}">
                    <a16:creationId xmlns:a16="http://schemas.microsoft.com/office/drawing/2014/main" id="{519FA459-1F38-E3A5-856D-6603132B870C}"/>
                  </a:ext>
                </a:extLst>
              </p:cNvPr>
              <p:cNvSpPr/>
              <p:nvPr/>
            </p:nvSpPr>
            <p:spPr>
              <a:xfrm>
                <a:off x="5439274" y="2963825"/>
                <a:ext cx="2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" extrusionOk="0">
                    <a:moveTo>
                      <a:pt x="0" y="0"/>
                    </a:move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839;p56">
                <a:extLst>
                  <a:ext uri="{FF2B5EF4-FFF2-40B4-BE49-F238E27FC236}">
                    <a16:creationId xmlns:a16="http://schemas.microsoft.com/office/drawing/2014/main" id="{85705D3F-8105-93B5-E913-81826DF31A17}"/>
                  </a:ext>
                </a:extLst>
              </p:cNvPr>
              <p:cNvSpPr/>
              <p:nvPr/>
            </p:nvSpPr>
            <p:spPr>
              <a:xfrm>
                <a:off x="5774749" y="2967275"/>
                <a:ext cx="89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840;p56">
                <a:extLst>
                  <a:ext uri="{FF2B5EF4-FFF2-40B4-BE49-F238E27FC236}">
                    <a16:creationId xmlns:a16="http://schemas.microsoft.com/office/drawing/2014/main" id="{037F4AC4-39D9-071A-9AC6-12BFC8594943}"/>
                  </a:ext>
                </a:extLst>
              </p:cNvPr>
              <p:cNvSpPr/>
              <p:nvPr/>
            </p:nvSpPr>
            <p:spPr>
              <a:xfrm>
                <a:off x="4988749" y="2961075"/>
                <a:ext cx="2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" extrusionOk="0">
                    <a:moveTo>
                      <a:pt x="1" y="0"/>
                    </a:move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841;p56">
                <a:extLst>
                  <a:ext uri="{FF2B5EF4-FFF2-40B4-BE49-F238E27FC236}">
                    <a16:creationId xmlns:a16="http://schemas.microsoft.com/office/drawing/2014/main" id="{19E28A22-B473-D104-F9A8-5E76B8AD2184}"/>
                  </a:ext>
                </a:extLst>
              </p:cNvPr>
              <p:cNvSpPr/>
              <p:nvPr/>
            </p:nvSpPr>
            <p:spPr>
              <a:xfrm>
                <a:off x="5252599" y="2961075"/>
                <a:ext cx="277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11" extrusionOk="0">
                    <a:moveTo>
                      <a:pt x="110" y="0"/>
                    </a:moveTo>
                    <a:cubicBezTo>
                      <a:pt x="110" y="0"/>
                      <a:pt x="0" y="0"/>
                      <a:pt x="0" y="110"/>
                    </a:cubicBezTo>
                    <a:cubicBezTo>
                      <a:pt x="0" y="110"/>
                      <a:pt x="110" y="110"/>
                      <a:pt x="11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842;p56">
                <a:extLst>
                  <a:ext uri="{FF2B5EF4-FFF2-40B4-BE49-F238E27FC236}">
                    <a16:creationId xmlns:a16="http://schemas.microsoft.com/office/drawing/2014/main" id="{21E27F1E-1431-6A90-2E13-12AD27C641BB}"/>
                  </a:ext>
                </a:extLst>
              </p:cNvPr>
              <p:cNvSpPr/>
              <p:nvPr/>
            </p:nvSpPr>
            <p:spPr>
              <a:xfrm>
                <a:off x="5838124" y="2975525"/>
                <a:ext cx="2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" extrusionOk="0">
                    <a:moveTo>
                      <a:pt x="11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843;p56">
                <a:extLst>
                  <a:ext uri="{FF2B5EF4-FFF2-40B4-BE49-F238E27FC236}">
                    <a16:creationId xmlns:a16="http://schemas.microsoft.com/office/drawing/2014/main" id="{148420A7-E2F8-291F-7F99-D506438FC82C}"/>
                  </a:ext>
                </a:extLst>
              </p:cNvPr>
              <p:cNvSpPr/>
              <p:nvPr/>
            </p:nvSpPr>
            <p:spPr>
              <a:xfrm>
                <a:off x="5967624" y="2972775"/>
                <a:ext cx="2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" extrusionOk="0">
                    <a:moveTo>
                      <a:pt x="111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844;p56">
                <a:extLst>
                  <a:ext uri="{FF2B5EF4-FFF2-40B4-BE49-F238E27FC236}">
                    <a16:creationId xmlns:a16="http://schemas.microsoft.com/office/drawing/2014/main" id="{3BB2BB7E-F1DF-BDB5-0106-A8762B92FD2F}"/>
                  </a:ext>
                </a:extLst>
              </p:cNvPr>
              <p:cNvSpPr/>
              <p:nvPr/>
            </p:nvSpPr>
            <p:spPr>
              <a:xfrm>
                <a:off x="5915949" y="2970025"/>
                <a:ext cx="2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" extrusionOk="0">
                    <a:moveTo>
                      <a:pt x="11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845;p56">
                <a:extLst>
                  <a:ext uri="{FF2B5EF4-FFF2-40B4-BE49-F238E27FC236}">
                    <a16:creationId xmlns:a16="http://schemas.microsoft.com/office/drawing/2014/main" id="{2D93AF05-0903-040F-75D8-5B8DEF638550}"/>
                  </a:ext>
                </a:extLst>
              </p:cNvPr>
              <p:cNvSpPr/>
              <p:nvPr/>
            </p:nvSpPr>
            <p:spPr>
              <a:xfrm>
                <a:off x="5912524" y="2970025"/>
                <a:ext cx="345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11" extrusionOk="0">
                    <a:moveTo>
                      <a:pt x="138" y="0"/>
                    </a:moveTo>
                    <a:lnTo>
                      <a:pt x="138" y="0"/>
                    </a:lnTo>
                    <a:cubicBezTo>
                      <a:pt x="138" y="0"/>
                      <a:pt x="0" y="0"/>
                      <a:pt x="0" y="111"/>
                    </a:cubicBez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846;p56">
                <a:extLst>
                  <a:ext uri="{FF2B5EF4-FFF2-40B4-BE49-F238E27FC236}">
                    <a16:creationId xmlns:a16="http://schemas.microsoft.com/office/drawing/2014/main" id="{1139C245-13D5-82D8-8229-1287D1C26089}"/>
                  </a:ext>
                </a:extLst>
              </p:cNvPr>
              <p:cNvSpPr/>
              <p:nvPr/>
            </p:nvSpPr>
            <p:spPr>
              <a:xfrm>
                <a:off x="3349974" y="2963825"/>
                <a:ext cx="11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1" extrusionOk="0">
                    <a:moveTo>
                      <a:pt x="441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847;p56">
                <a:extLst>
                  <a:ext uri="{FF2B5EF4-FFF2-40B4-BE49-F238E27FC236}">
                    <a16:creationId xmlns:a16="http://schemas.microsoft.com/office/drawing/2014/main" id="{30266FFB-1F83-0321-D815-97C972194E7E}"/>
                  </a:ext>
                </a:extLst>
              </p:cNvPr>
              <p:cNvSpPr/>
              <p:nvPr/>
            </p:nvSpPr>
            <p:spPr>
              <a:xfrm>
                <a:off x="4583699" y="29610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848;p56">
                <a:extLst>
                  <a:ext uri="{FF2B5EF4-FFF2-40B4-BE49-F238E27FC236}">
                    <a16:creationId xmlns:a16="http://schemas.microsoft.com/office/drawing/2014/main" id="{4AE5AB1C-2E4C-263D-D098-774D22F93E1F}"/>
                  </a:ext>
                </a:extLst>
              </p:cNvPr>
              <p:cNvSpPr/>
              <p:nvPr/>
            </p:nvSpPr>
            <p:spPr>
              <a:xfrm>
                <a:off x="3352724" y="2967275"/>
                <a:ext cx="2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" extrusionOk="0">
                    <a:moveTo>
                      <a:pt x="11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849;p56">
                <a:extLst>
                  <a:ext uri="{FF2B5EF4-FFF2-40B4-BE49-F238E27FC236}">
                    <a16:creationId xmlns:a16="http://schemas.microsoft.com/office/drawing/2014/main" id="{92225B94-A55F-7A95-0317-099BB8EEF9AA}"/>
                  </a:ext>
                </a:extLst>
              </p:cNvPr>
              <p:cNvSpPr/>
              <p:nvPr/>
            </p:nvSpPr>
            <p:spPr>
              <a:xfrm>
                <a:off x="5763724" y="2977075"/>
                <a:ext cx="8275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50" extrusionOk="0">
                    <a:moveTo>
                      <a:pt x="62" y="0"/>
                    </a:moveTo>
                    <a:cubicBezTo>
                      <a:pt x="25" y="0"/>
                      <a:pt x="0" y="12"/>
                      <a:pt x="0" y="49"/>
                    </a:cubicBezTo>
                    <a:lnTo>
                      <a:pt x="331" y="49"/>
                    </a:lnTo>
                    <a:cubicBezTo>
                      <a:pt x="258" y="49"/>
                      <a:pt x="135" y="0"/>
                      <a:pt x="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850;p56">
                <a:extLst>
                  <a:ext uri="{FF2B5EF4-FFF2-40B4-BE49-F238E27FC236}">
                    <a16:creationId xmlns:a16="http://schemas.microsoft.com/office/drawing/2014/main" id="{6D284E6D-6D99-91E5-24B4-7B7DD0A0D5C2}"/>
                  </a:ext>
                </a:extLst>
              </p:cNvPr>
              <p:cNvSpPr/>
              <p:nvPr/>
            </p:nvSpPr>
            <p:spPr>
              <a:xfrm>
                <a:off x="4494849" y="2981050"/>
                <a:ext cx="2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" extrusionOk="0">
                    <a:moveTo>
                      <a:pt x="111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851;p56">
                <a:extLst>
                  <a:ext uri="{FF2B5EF4-FFF2-40B4-BE49-F238E27FC236}">
                    <a16:creationId xmlns:a16="http://schemas.microsoft.com/office/drawing/2014/main" id="{D230DA97-0942-4F4B-DE30-A0B084FB5E5B}"/>
                  </a:ext>
                </a:extLst>
              </p:cNvPr>
              <p:cNvSpPr/>
              <p:nvPr/>
            </p:nvSpPr>
            <p:spPr>
              <a:xfrm>
                <a:off x="3355474" y="2967275"/>
                <a:ext cx="277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11" extrusionOk="0">
                    <a:moveTo>
                      <a:pt x="1" y="0"/>
                    </a:moveTo>
                    <a:lnTo>
                      <a:pt x="111" y="110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852;p56">
                <a:extLst>
                  <a:ext uri="{FF2B5EF4-FFF2-40B4-BE49-F238E27FC236}">
                    <a16:creationId xmlns:a16="http://schemas.microsoft.com/office/drawing/2014/main" id="{05389099-DA21-75B0-CF86-6F421AFF111B}"/>
                  </a:ext>
                </a:extLst>
              </p:cNvPr>
              <p:cNvSpPr/>
              <p:nvPr/>
            </p:nvSpPr>
            <p:spPr>
              <a:xfrm>
                <a:off x="4162124" y="29610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853;p56">
                <a:extLst>
                  <a:ext uri="{FF2B5EF4-FFF2-40B4-BE49-F238E27FC236}">
                    <a16:creationId xmlns:a16="http://schemas.microsoft.com/office/drawing/2014/main" id="{D55C9BF8-D653-2497-5D26-6FFEF69D26E3}"/>
                  </a:ext>
                </a:extLst>
              </p:cNvPr>
              <p:cNvSpPr/>
              <p:nvPr/>
            </p:nvSpPr>
            <p:spPr>
              <a:xfrm>
                <a:off x="4138699" y="2958300"/>
                <a:ext cx="3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" extrusionOk="0">
                    <a:moveTo>
                      <a:pt x="1" y="1"/>
                    </a:moveTo>
                    <a:lnTo>
                      <a:pt x="1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854;p56">
                <a:extLst>
                  <a:ext uri="{FF2B5EF4-FFF2-40B4-BE49-F238E27FC236}">
                    <a16:creationId xmlns:a16="http://schemas.microsoft.com/office/drawing/2014/main" id="{F4419B16-8474-1B63-2A4F-3FD8C936C435}"/>
                  </a:ext>
                </a:extLst>
              </p:cNvPr>
              <p:cNvSpPr/>
              <p:nvPr/>
            </p:nvSpPr>
            <p:spPr>
              <a:xfrm>
                <a:off x="3343774" y="2963825"/>
                <a:ext cx="62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" extrusionOk="0">
                    <a:moveTo>
                      <a:pt x="248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855;p56">
                <a:extLst>
                  <a:ext uri="{FF2B5EF4-FFF2-40B4-BE49-F238E27FC236}">
                    <a16:creationId xmlns:a16="http://schemas.microsoft.com/office/drawing/2014/main" id="{DBA80E9C-392C-F5A0-4403-56A0FE78C623}"/>
                  </a:ext>
                </a:extLst>
              </p:cNvPr>
              <p:cNvSpPr/>
              <p:nvPr/>
            </p:nvSpPr>
            <p:spPr>
              <a:xfrm>
                <a:off x="3897599" y="2958300"/>
                <a:ext cx="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12" extrusionOk="0">
                    <a:moveTo>
                      <a:pt x="1" y="11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856;p56">
                <a:extLst>
                  <a:ext uri="{FF2B5EF4-FFF2-40B4-BE49-F238E27FC236}">
                    <a16:creationId xmlns:a16="http://schemas.microsoft.com/office/drawing/2014/main" id="{CC4B4A1E-2FD3-4B8E-941D-0E6391E69DDF}"/>
                  </a:ext>
                </a:extLst>
              </p:cNvPr>
              <p:cNvSpPr/>
              <p:nvPr/>
            </p:nvSpPr>
            <p:spPr>
              <a:xfrm>
                <a:off x="5272574" y="2962600"/>
                <a:ext cx="2775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50" extrusionOk="0">
                    <a:moveTo>
                      <a:pt x="78" y="0"/>
                    </a:moveTo>
                    <a:cubicBezTo>
                      <a:pt x="61" y="0"/>
                      <a:pt x="37" y="13"/>
                      <a:pt x="0" y="49"/>
                    </a:cubicBezTo>
                    <a:lnTo>
                      <a:pt x="110" y="49"/>
                    </a:lnTo>
                    <a:cubicBezTo>
                      <a:pt x="110" y="49"/>
                      <a:pt x="110" y="0"/>
                      <a:pt x="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857;p56">
                <a:extLst>
                  <a:ext uri="{FF2B5EF4-FFF2-40B4-BE49-F238E27FC236}">
                    <a16:creationId xmlns:a16="http://schemas.microsoft.com/office/drawing/2014/main" id="{D91FC084-6564-52BD-7385-6B105D90DED2}"/>
                  </a:ext>
                </a:extLst>
              </p:cNvPr>
              <p:cNvSpPr/>
              <p:nvPr/>
            </p:nvSpPr>
            <p:spPr>
              <a:xfrm>
                <a:off x="5106549" y="2978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858;p56">
                <a:extLst>
                  <a:ext uri="{FF2B5EF4-FFF2-40B4-BE49-F238E27FC236}">
                    <a16:creationId xmlns:a16="http://schemas.microsoft.com/office/drawing/2014/main" id="{BA2218B4-CC0C-2F9A-4FBD-6583A9063139}"/>
                  </a:ext>
                </a:extLst>
              </p:cNvPr>
              <p:cNvSpPr/>
              <p:nvPr/>
            </p:nvSpPr>
            <p:spPr>
              <a:xfrm>
                <a:off x="5106549" y="2977075"/>
                <a:ext cx="8300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50" extrusionOk="0">
                    <a:moveTo>
                      <a:pt x="221" y="0"/>
                    </a:moveTo>
                    <a:cubicBezTo>
                      <a:pt x="148" y="0"/>
                      <a:pt x="74" y="49"/>
                      <a:pt x="1" y="49"/>
                    </a:cubicBezTo>
                    <a:lnTo>
                      <a:pt x="331" y="49"/>
                    </a:lnTo>
                    <a:cubicBezTo>
                      <a:pt x="295" y="12"/>
                      <a:pt x="258" y="0"/>
                      <a:pt x="2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859;p56">
                <a:extLst>
                  <a:ext uri="{FF2B5EF4-FFF2-40B4-BE49-F238E27FC236}">
                    <a16:creationId xmlns:a16="http://schemas.microsoft.com/office/drawing/2014/main" id="{1A010639-65D3-CFED-7A0A-3F38B94A16FF}"/>
                  </a:ext>
                </a:extLst>
              </p:cNvPr>
              <p:cNvSpPr/>
              <p:nvPr/>
            </p:nvSpPr>
            <p:spPr>
              <a:xfrm>
                <a:off x="5085874" y="2978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860;p56">
                <a:extLst>
                  <a:ext uri="{FF2B5EF4-FFF2-40B4-BE49-F238E27FC236}">
                    <a16:creationId xmlns:a16="http://schemas.microsoft.com/office/drawing/2014/main" id="{4D9AEA23-C6E2-0C20-4DE0-748A4121E926}"/>
                  </a:ext>
                </a:extLst>
              </p:cNvPr>
              <p:cNvSpPr/>
              <p:nvPr/>
            </p:nvSpPr>
            <p:spPr>
              <a:xfrm>
                <a:off x="5267049" y="2978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861;p56">
                <a:extLst>
                  <a:ext uri="{FF2B5EF4-FFF2-40B4-BE49-F238E27FC236}">
                    <a16:creationId xmlns:a16="http://schemas.microsoft.com/office/drawing/2014/main" id="{E6B29186-35FE-C91E-595D-9B60D74B7296}"/>
                  </a:ext>
                </a:extLst>
              </p:cNvPr>
              <p:cNvSpPr/>
              <p:nvPr/>
            </p:nvSpPr>
            <p:spPr>
              <a:xfrm>
                <a:off x="5227099" y="2978300"/>
                <a:ext cx="2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" extrusionOk="0">
                    <a:moveTo>
                      <a:pt x="11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2862;p56">
                <a:extLst>
                  <a:ext uri="{FF2B5EF4-FFF2-40B4-BE49-F238E27FC236}">
                    <a16:creationId xmlns:a16="http://schemas.microsoft.com/office/drawing/2014/main" id="{2CFF5DFE-8743-9EE7-610D-DF18AE6FB658}"/>
                  </a:ext>
                </a:extLst>
              </p:cNvPr>
              <p:cNvSpPr/>
              <p:nvPr/>
            </p:nvSpPr>
            <p:spPr>
              <a:xfrm>
                <a:off x="4997024" y="2978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2863;p56">
                <a:extLst>
                  <a:ext uri="{FF2B5EF4-FFF2-40B4-BE49-F238E27FC236}">
                    <a16:creationId xmlns:a16="http://schemas.microsoft.com/office/drawing/2014/main" id="{6C448C68-AD69-FE33-02F2-A62A5DD002B9}"/>
                  </a:ext>
                </a:extLst>
              </p:cNvPr>
              <p:cNvSpPr/>
              <p:nvPr/>
            </p:nvSpPr>
            <p:spPr>
              <a:xfrm>
                <a:off x="3339524" y="2957875"/>
                <a:ext cx="2670825" cy="26650"/>
              </a:xfrm>
              <a:custGeom>
                <a:avLst/>
                <a:gdLst/>
                <a:ahLst/>
                <a:cxnLst/>
                <a:rect l="l" t="t" r="r" b="b"/>
                <a:pathLst>
                  <a:path w="106833" h="1066" extrusionOk="0">
                    <a:moveTo>
                      <a:pt x="31858" y="18"/>
                    </a:moveTo>
                    <a:cubicBezTo>
                      <a:pt x="31875" y="18"/>
                      <a:pt x="31891" y="18"/>
                      <a:pt x="31907" y="18"/>
                    </a:cubicBezTo>
                    <a:lnTo>
                      <a:pt x="31907" y="18"/>
                    </a:lnTo>
                    <a:cubicBezTo>
                      <a:pt x="31927" y="18"/>
                      <a:pt x="31947" y="18"/>
                      <a:pt x="31968" y="18"/>
                    </a:cubicBezTo>
                    <a:close/>
                    <a:moveTo>
                      <a:pt x="65033" y="18"/>
                    </a:moveTo>
                    <a:cubicBezTo>
                      <a:pt x="65014" y="18"/>
                      <a:pt x="65012" y="21"/>
                      <a:pt x="65024" y="27"/>
                    </a:cubicBezTo>
                    <a:lnTo>
                      <a:pt x="65024" y="27"/>
                    </a:lnTo>
                    <a:cubicBezTo>
                      <a:pt x="65027" y="24"/>
                      <a:pt x="65030" y="21"/>
                      <a:pt x="65033" y="18"/>
                    </a:cubicBezTo>
                    <a:close/>
                    <a:moveTo>
                      <a:pt x="51146" y="18"/>
                    </a:moveTo>
                    <a:cubicBezTo>
                      <a:pt x="51114" y="18"/>
                      <a:pt x="51101" y="27"/>
                      <a:pt x="51095" y="40"/>
                    </a:cubicBezTo>
                    <a:lnTo>
                      <a:pt x="51095" y="40"/>
                    </a:lnTo>
                    <a:cubicBezTo>
                      <a:pt x="51112" y="34"/>
                      <a:pt x="51129" y="26"/>
                      <a:pt x="51146" y="18"/>
                    </a:cubicBezTo>
                    <a:close/>
                    <a:moveTo>
                      <a:pt x="20946" y="18"/>
                    </a:moveTo>
                    <a:lnTo>
                      <a:pt x="20946" y="18"/>
                    </a:lnTo>
                    <a:cubicBezTo>
                      <a:pt x="20935" y="29"/>
                      <a:pt x="20929" y="38"/>
                      <a:pt x="20927" y="47"/>
                    </a:cubicBezTo>
                    <a:lnTo>
                      <a:pt x="20927" y="47"/>
                    </a:lnTo>
                    <a:cubicBezTo>
                      <a:pt x="20939" y="40"/>
                      <a:pt x="20946" y="30"/>
                      <a:pt x="20946" y="18"/>
                    </a:cubicBezTo>
                    <a:close/>
                    <a:moveTo>
                      <a:pt x="74236" y="128"/>
                    </a:moveTo>
                    <a:cubicBezTo>
                      <a:pt x="74241" y="130"/>
                      <a:pt x="74246" y="132"/>
                      <a:pt x="74252" y="133"/>
                    </a:cubicBezTo>
                    <a:lnTo>
                      <a:pt x="74252" y="133"/>
                    </a:lnTo>
                    <a:cubicBezTo>
                      <a:pt x="74313" y="128"/>
                      <a:pt x="74378" y="128"/>
                      <a:pt x="74457" y="128"/>
                    </a:cubicBezTo>
                    <a:close/>
                    <a:moveTo>
                      <a:pt x="89033" y="238"/>
                    </a:moveTo>
                    <a:cubicBezTo>
                      <a:pt x="89033" y="240"/>
                      <a:pt x="89033" y="242"/>
                      <a:pt x="89033" y="243"/>
                    </a:cubicBezTo>
                    <a:lnTo>
                      <a:pt x="89033" y="243"/>
                    </a:lnTo>
                    <a:cubicBezTo>
                      <a:pt x="89086" y="238"/>
                      <a:pt x="89165" y="238"/>
                      <a:pt x="89281" y="238"/>
                    </a:cubicBezTo>
                    <a:close/>
                    <a:moveTo>
                      <a:pt x="60" y="238"/>
                    </a:moveTo>
                    <a:cubicBezTo>
                      <a:pt x="60" y="238"/>
                      <a:pt x="91" y="277"/>
                      <a:pt x="173" y="293"/>
                    </a:cubicBezTo>
                    <a:lnTo>
                      <a:pt x="173" y="293"/>
                    </a:lnTo>
                    <a:cubicBezTo>
                      <a:pt x="151" y="278"/>
                      <a:pt x="115" y="260"/>
                      <a:pt x="60" y="238"/>
                    </a:cubicBezTo>
                    <a:close/>
                    <a:moveTo>
                      <a:pt x="88454" y="238"/>
                    </a:moveTo>
                    <a:cubicBezTo>
                      <a:pt x="88596" y="238"/>
                      <a:pt x="88621" y="284"/>
                      <a:pt x="88678" y="322"/>
                    </a:cubicBezTo>
                    <a:lnTo>
                      <a:pt x="88678" y="322"/>
                    </a:lnTo>
                    <a:cubicBezTo>
                      <a:pt x="88694" y="302"/>
                      <a:pt x="88702" y="275"/>
                      <a:pt x="88702" y="238"/>
                    </a:cubicBezTo>
                    <a:close/>
                    <a:moveTo>
                      <a:pt x="70907" y="742"/>
                    </a:moveTo>
                    <a:lnTo>
                      <a:pt x="70907" y="742"/>
                    </a:lnTo>
                    <a:cubicBezTo>
                      <a:pt x="70911" y="752"/>
                      <a:pt x="70916" y="756"/>
                      <a:pt x="70918" y="756"/>
                    </a:cubicBezTo>
                    <a:cubicBezTo>
                      <a:pt x="70921" y="756"/>
                      <a:pt x="70920" y="750"/>
                      <a:pt x="70907" y="742"/>
                    </a:cubicBezTo>
                    <a:close/>
                    <a:moveTo>
                      <a:pt x="8804" y="788"/>
                    </a:moveTo>
                    <a:cubicBezTo>
                      <a:pt x="8722" y="796"/>
                      <a:pt x="8637" y="805"/>
                      <a:pt x="8547" y="817"/>
                    </a:cubicBezTo>
                    <a:cubicBezTo>
                      <a:pt x="8635" y="817"/>
                      <a:pt x="8756" y="817"/>
                      <a:pt x="8804" y="788"/>
                    </a:cubicBezTo>
                    <a:close/>
                    <a:moveTo>
                      <a:pt x="96610" y="707"/>
                    </a:moveTo>
                    <a:cubicBezTo>
                      <a:pt x="96390" y="707"/>
                      <a:pt x="96279" y="707"/>
                      <a:pt x="96032" y="817"/>
                    </a:cubicBezTo>
                    <a:cubicBezTo>
                      <a:pt x="96500" y="817"/>
                      <a:pt x="96169" y="817"/>
                      <a:pt x="96610" y="707"/>
                    </a:cubicBezTo>
                    <a:close/>
                    <a:moveTo>
                      <a:pt x="96747" y="809"/>
                    </a:moveTo>
                    <a:cubicBezTo>
                      <a:pt x="96766" y="817"/>
                      <a:pt x="96800" y="817"/>
                      <a:pt x="96858" y="817"/>
                    </a:cubicBezTo>
                    <a:lnTo>
                      <a:pt x="97079" y="817"/>
                    </a:lnTo>
                    <a:cubicBezTo>
                      <a:pt x="96927" y="817"/>
                      <a:pt x="96820" y="817"/>
                      <a:pt x="96747" y="809"/>
                    </a:cubicBezTo>
                    <a:close/>
                    <a:moveTo>
                      <a:pt x="104897" y="817"/>
                    </a:moveTo>
                    <a:cubicBezTo>
                      <a:pt x="104890" y="817"/>
                      <a:pt x="104883" y="817"/>
                      <a:pt x="104876" y="817"/>
                    </a:cubicBezTo>
                    <a:cubicBezTo>
                      <a:pt x="104883" y="817"/>
                      <a:pt x="104890" y="817"/>
                      <a:pt x="104897" y="817"/>
                    </a:cubicBezTo>
                    <a:close/>
                    <a:moveTo>
                      <a:pt x="75256" y="817"/>
                    </a:moveTo>
                    <a:cubicBezTo>
                      <a:pt x="75035" y="817"/>
                      <a:pt x="74962" y="866"/>
                      <a:pt x="74798" y="866"/>
                    </a:cubicBezTo>
                    <a:cubicBezTo>
                      <a:pt x="74717" y="866"/>
                      <a:pt x="74613" y="854"/>
                      <a:pt x="74457" y="817"/>
                    </a:cubicBezTo>
                    <a:close/>
                    <a:moveTo>
                      <a:pt x="13967" y="919"/>
                    </a:moveTo>
                    <a:cubicBezTo>
                      <a:pt x="13960" y="922"/>
                      <a:pt x="13954" y="924"/>
                      <a:pt x="13947" y="927"/>
                    </a:cubicBezTo>
                    <a:lnTo>
                      <a:pt x="14058" y="927"/>
                    </a:lnTo>
                    <a:cubicBezTo>
                      <a:pt x="14027" y="924"/>
                      <a:pt x="13997" y="922"/>
                      <a:pt x="13967" y="919"/>
                    </a:cubicBezTo>
                    <a:close/>
                    <a:moveTo>
                      <a:pt x="14636" y="817"/>
                    </a:moveTo>
                    <a:lnTo>
                      <a:pt x="14636" y="817"/>
                    </a:lnTo>
                    <a:cubicBezTo>
                      <a:pt x="14636" y="817"/>
                      <a:pt x="14416" y="927"/>
                      <a:pt x="14884" y="927"/>
                    </a:cubicBezTo>
                    <a:cubicBezTo>
                      <a:pt x="14747" y="927"/>
                      <a:pt x="14636" y="817"/>
                      <a:pt x="14636" y="817"/>
                    </a:cubicBezTo>
                    <a:close/>
                    <a:moveTo>
                      <a:pt x="63541" y="878"/>
                    </a:moveTo>
                    <a:cubicBezTo>
                      <a:pt x="63459" y="878"/>
                      <a:pt x="63361" y="927"/>
                      <a:pt x="63214" y="927"/>
                    </a:cubicBezTo>
                    <a:lnTo>
                      <a:pt x="63655" y="927"/>
                    </a:lnTo>
                    <a:cubicBezTo>
                      <a:pt x="63619" y="891"/>
                      <a:pt x="63582" y="878"/>
                      <a:pt x="63541" y="878"/>
                    </a:cubicBezTo>
                    <a:close/>
                    <a:moveTo>
                      <a:pt x="14614" y="0"/>
                    </a:moveTo>
                    <a:cubicBezTo>
                      <a:pt x="9717" y="0"/>
                      <a:pt x="3141" y="40"/>
                      <a:pt x="859" y="238"/>
                    </a:cubicBezTo>
                    <a:lnTo>
                      <a:pt x="529" y="238"/>
                    </a:lnTo>
                    <a:cubicBezTo>
                      <a:pt x="409" y="284"/>
                      <a:pt x="317" y="300"/>
                      <a:pt x="248" y="300"/>
                    </a:cubicBezTo>
                    <a:cubicBezTo>
                      <a:pt x="219" y="300"/>
                      <a:pt x="194" y="297"/>
                      <a:pt x="173" y="293"/>
                    </a:cubicBezTo>
                    <a:lnTo>
                      <a:pt x="173" y="293"/>
                    </a:lnTo>
                    <a:cubicBezTo>
                      <a:pt x="293" y="376"/>
                      <a:pt x="1" y="376"/>
                      <a:pt x="281" y="376"/>
                    </a:cubicBezTo>
                    <a:lnTo>
                      <a:pt x="60" y="376"/>
                    </a:lnTo>
                    <a:cubicBezTo>
                      <a:pt x="60" y="431"/>
                      <a:pt x="150" y="431"/>
                      <a:pt x="222" y="431"/>
                    </a:cubicBezTo>
                    <a:cubicBezTo>
                      <a:pt x="294" y="431"/>
                      <a:pt x="349" y="431"/>
                      <a:pt x="281" y="486"/>
                    </a:cubicBezTo>
                    <a:lnTo>
                      <a:pt x="418" y="376"/>
                    </a:lnTo>
                    <a:lnTo>
                      <a:pt x="1548" y="376"/>
                    </a:lnTo>
                    <a:lnTo>
                      <a:pt x="1798" y="453"/>
                    </a:lnTo>
                    <a:lnTo>
                      <a:pt x="1798" y="453"/>
                    </a:lnTo>
                    <a:cubicBezTo>
                      <a:pt x="1742" y="442"/>
                      <a:pt x="1682" y="437"/>
                      <a:pt x="1626" y="437"/>
                    </a:cubicBezTo>
                    <a:cubicBezTo>
                      <a:pt x="1438" y="437"/>
                      <a:pt x="1291" y="486"/>
                      <a:pt x="1438" y="486"/>
                    </a:cubicBezTo>
                    <a:lnTo>
                      <a:pt x="3174" y="486"/>
                    </a:lnTo>
                    <a:cubicBezTo>
                      <a:pt x="2816" y="486"/>
                      <a:pt x="3174" y="486"/>
                      <a:pt x="3174" y="597"/>
                    </a:cubicBezTo>
                    <a:lnTo>
                      <a:pt x="4662" y="597"/>
                    </a:lnTo>
                    <a:cubicBezTo>
                      <a:pt x="5047" y="597"/>
                      <a:pt x="5017" y="548"/>
                      <a:pt x="5092" y="548"/>
                    </a:cubicBezTo>
                    <a:cubicBezTo>
                      <a:pt x="5130" y="548"/>
                      <a:pt x="5194" y="560"/>
                      <a:pt x="5351" y="597"/>
                    </a:cubicBezTo>
                    <a:lnTo>
                      <a:pt x="5461" y="597"/>
                    </a:lnTo>
                    <a:cubicBezTo>
                      <a:pt x="6563" y="597"/>
                      <a:pt x="7224" y="738"/>
                      <a:pt x="8094" y="738"/>
                    </a:cubicBezTo>
                    <a:cubicBezTo>
                      <a:pt x="8311" y="738"/>
                      <a:pt x="8541" y="729"/>
                      <a:pt x="8795" y="707"/>
                    </a:cubicBezTo>
                    <a:lnTo>
                      <a:pt x="8795" y="707"/>
                    </a:lnTo>
                    <a:cubicBezTo>
                      <a:pt x="8835" y="747"/>
                      <a:pt x="8831" y="772"/>
                      <a:pt x="8804" y="788"/>
                    </a:cubicBezTo>
                    <a:lnTo>
                      <a:pt x="8804" y="788"/>
                    </a:lnTo>
                    <a:cubicBezTo>
                      <a:pt x="8972" y="774"/>
                      <a:pt x="9125" y="768"/>
                      <a:pt x="9268" y="768"/>
                    </a:cubicBezTo>
                    <a:cubicBezTo>
                      <a:pt x="9695" y="768"/>
                      <a:pt x="10044" y="817"/>
                      <a:pt x="10503" y="817"/>
                    </a:cubicBezTo>
                    <a:cubicBezTo>
                      <a:pt x="11082" y="872"/>
                      <a:pt x="11688" y="872"/>
                      <a:pt x="12291" y="872"/>
                    </a:cubicBezTo>
                    <a:cubicBezTo>
                      <a:pt x="12861" y="872"/>
                      <a:pt x="13429" y="872"/>
                      <a:pt x="13967" y="919"/>
                    </a:cubicBezTo>
                    <a:lnTo>
                      <a:pt x="13967" y="919"/>
                    </a:lnTo>
                    <a:cubicBezTo>
                      <a:pt x="14207" y="817"/>
                      <a:pt x="14422" y="817"/>
                      <a:pt x="14636" y="817"/>
                    </a:cubicBezTo>
                    <a:cubicBezTo>
                      <a:pt x="14636" y="817"/>
                      <a:pt x="14636" y="817"/>
                      <a:pt x="14636" y="817"/>
                    </a:cubicBezTo>
                    <a:lnTo>
                      <a:pt x="14636" y="817"/>
                    </a:lnTo>
                    <a:cubicBezTo>
                      <a:pt x="15683" y="927"/>
                      <a:pt x="17860" y="927"/>
                      <a:pt x="19569" y="927"/>
                    </a:cubicBezTo>
                    <a:lnTo>
                      <a:pt x="26705" y="927"/>
                    </a:lnTo>
                    <a:cubicBezTo>
                      <a:pt x="26935" y="973"/>
                      <a:pt x="27152" y="988"/>
                      <a:pt x="27365" y="988"/>
                    </a:cubicBezTo>
                    <a:cubicBezTo>
                      <a:pt x="27792" y="988"/>
                      <a:pt x="28202" y="927"/>
                      <a:pt x="28661" y="927"/>
                    </a:cubicBezTo>
                    <a:cubicBezTo>
                      <a:pt x="29580" y="927"/>
                      <a:pt x="30388" y="988"/>
                      <a:pt x="31201" y="988"/>
                    </a:cubicBezTo>
                    <a:cubicBezTo>
                      <a:pt x="31607" y="988"/>
                      <a:pt x="32014" y="973"/>
                      <a:pt x="32436" y="927"/>
                    </a:cubicBezTo>
                    <a:lnTo>
                      <a:pt x="45993" y="927"/>
                    </a:lnTo>
                    <a:cubicBezTo>
                      <a:pt x="46067" y="927"/>
                      <a:pt x="46189" y="878"/>
                      <a:pt x="46262" y="878"/>
                    </a:cubicBezTo>
                    <a:cubicBezTo>
                      <a:pt x="46299" y="878"/>
                      <a:pt x="46324" y="891"/>
                      <a:pt x="46324" y="927"/>
                    </a:cubicBezTo>
                    <a:lnTo>
                      <a:pt x="46572" y="927"/>
                    </a:lnTo>
                    <a:cubicBezTo>
                      <a:pt x="47104" y="927"/>
                      <a:pt x="47539" y="988"/>
                      <a:pt x="47974" y="988"/>
                    </a:cubicBezTo>
                    <a:cubicBezTo>
                      <a:pt x="48191" y="988"/>
                      <a:pt x="48409" y="973"/>
                      <a:pt x="48638" y="927"/>
                    </a:cubicBezTo>
                    <a:lnTo>
                      <a:pt x="49658" y="927"/>
                    </a:lnTo>
                    <a:cubicBezTo>
                      <a:pt x="49731" y="973"/>
                      <a:pt x="49845" y="988"/>
                      <a:pt x="49955" y="988"/>
                    </a:cubicBezTo>
                    <a:cubicBezTo>
                      <a:pt x="50175" y="988"/>
                      <a:pt x="50383" y="927"/>
                      <a:pt x="50236" y="927"/>
                    </a:cubicBezTo>
                    <a:lnTo>
                      <a:pt x="52083" y="927"/>
                    </a:lnTo>
                    <a:cubicBezTo>
                      <a:pt x="52523" y="927"/>
                      <a:pt x="52413" y="1065"/>
                      <a:pt x="52992" y="1065"/>
                    </a:cubicBezTo>
                    <a:cubicBezTo>
                      <a:pt x="54259" y="1065"/>
                      <a:pt x="55968" y="927"/>
                      <a:pt x="57345" y="927"/>
                    </a:cubicBezTo>
                    <a:lnTo>
                      <a:pt x="58971" y="927"/>
                    </a:lnTo>
                    <a:cubicBezTo>
                      <a:pt x="59081" y="927"/>
                      <a:pt x="59880" y="927"/>
                      <a:pt x="59302" y="1065"/>
                    </a:cubicBezTo>
                    <a:lnTo>
                      <a:pt x="60679" y="1065"/>
                    </a:lnTo>
                    <a:cubicBezTo>
                      <a:pt x="61038" y="1065"/>
                      <a:pt x="60900" y="927"/>
                      <a:pt x="61258" y="927"/>
                    </a:cubicBezTo>
                    <a:cubicBezTo>
                      <a:pt x="61258" y="927"/>
                      <a:pt x="61148" y="927"/>
                      <a:pt x="61148" y="1065"/>
                    </a:cubicBezTo>
                    <a:cubicBezTo>
                      <a:pt x="62167" y="1065"/>
                      <a:pt x="62278" y="927"/>
                      <a:pt x="63214" y="927"/>
                    </a:cubicBezTo>
                    <a:cubicBezTo>
                      <a:pt x="63214" y="817"/>
                      <a:pt x="63545" y="817"/>
                      <a:pt x="63545" y="817"/>
                    </a:cubicBezTo>
                    <a:lnTo>
                      <a:pt x="67237" y="817"/>
                    </a:lnTo>
                    <a:cubicBezTo>
                      <a:pt x="67311" y="854"/>
                      <a:pt x="67372" y="866"/>
                      <a:pt x="67425" y="866"/>
                    </a:cubicBezTo>
                    <a:cubicBezTo>
                      <a:pt x="67531" y="866"/>
                      <a:pt x="67605" y="817"/>
                      <a:pt x="67678" y="817"/>
                    </a:cubicBezTo>
                    <a:lnTo>
                      <a:pt x="67568" y="817"/>
                    </a:lnTo>
                    <a:cubicBezTo>
                      <a:pt x="67641" y="817"/>
                      <a:pt x="67776" y="768"/>
                      <a:pt x="67890" y="768"/>
                    </a:cubicBezTo>
                    <a:cubicBezTo>
                      <a:pt x="67948" y="768"/>
                      <a:pt x="68000" y="780"/>
                      <a:pt x="68036" y="817"/>
                    </a:cubicBezTo>
                    <a:lnTo>
                      <a:pt x="69855" y="817"/>
                    </a:lnTo>
                    <a:cubicBezTo>
                      <a:pt x="69682" y="817"/>
                      <a:pt x="69713" y="749"/>
                      <a:pt x="69681" y="720"/>
                    </a:cubicBezTo>
                    <a:lnTo>
                      <a:pt x="69681" y="720"/>
                    </a:lnTo>
                    <a:cubicBezTo>
                      <a:pt x="69781" y="747"/>
                      <a:pt x="69872" y="756"/>
                      <a:pt x="69961" y="756"/>
                    </a:cubicBezTo>
                    <a:cubicBezTo>
                      <a:pt x="70101" y="756"/>
                      <a:pt x="70238" y="733"/>
                      <a:pt x="70410" y="719"/>
                    </a:cubicBezTo>
                    <a:lnTo>
                      <a:pt x="70410" y="719"/>
                    </a:lnTo>
                    <a:cubicBezTo>
                      <a:pt x="70213" y="817"/>
                      <a:pt x="70200" y="817"/>
                      <a:pt x="69855" y="817"/>
                    </a:cubicBezTo>
                    <a:lnTo>
                      <a:pt x="70682" y="817"/>
                    </a:lnTo>
                    <a:cubicBezTo>
                      <a:pt x="70682" y="817"/>
                      <a:pt x="70434" y="707"/>
                      <a:pt x="70682" y="707"/>
                    </a:cubicBezTo>
                    <a:cubicBezTo>
                      <a:pt x="70823" y="707"/>
                      <a:pt x="70884" y="727"/>
                      <a:pt x="70907" y="742"/>
                    </a:cubicBezTo>
                    <a:lnTo>
                      <a:pt x="70907" y="742"/>
                    </a:lnTo>
                    <a:cubicBezTo>
                      <a:pt x="70904" y="734"/>
                      <a:pt x="70902" y="723"/>
                      <a:pt x="70902" y="707"/>
                    </a:cubicBezTo>
                    <a:lnTo>
                      <a:pt x="71370" y="707"/>
                    </a:lnTo>
                    <a:cubicBezTo>
                      <a:pt x="71591" y="707"/>
                      <a:pt x="72059" y="707"/>
                      <a:pt x="72170" y="817"/>
                    </a:cubicBezTo>
                    <a:lnTo>
                      <a:pt x="72748" y="817"/>
                    </a:lnTo>
                    <a:cubicBezTo>
                      <a:pt x="72932" y="780"/>
                      <a:pt x="72978" y="768"/>
                      <a:pt x="72983" y="768"/>
                    </a:cubicBezTo>
                    <a:lnTo>
                      <a:pt x="72983" y="768"/>
                    </a:lnTo>
                    <a:cubicBezTo>
                      <a:pt x="72993" y="768"/>
                      <a:pt x="72840" y="817"/>
                      <a:pt x="73299" y="817"/>
                    </a:cubicBezTo>
                    <a:lnTo>
                      <a:pt x="74126" y="817"/>
                    </a:lnTo>
                    <a:cubicBezTo>
                      <a:pt x="74236" y="817"/>
                      <a:pt x="74457" y="817"/>
                      <a:pt x="74457" y="927"/>
                    </a:cubicBezTo>
                    <a:cubicBezTo>
                      <a:pt x="74567" y="872"/>
                      <a:pt x="74739" y="872"/>
                      <a:pt x="74897" y="872"/>
                    </a:cubicBezTo>
                    <a:cubicBezTo>
                      <a:pt x="75056" y="872"/>
                      <a:pt x="75201" y="872"/>
                      <a:pt x="75256" y="817"/>
                    </a:cubicBezTo>
                    <a:lnTo>
                      <a:pt x="75504" y="817"/>
                    </a:lnTo>
                    <a:cubicBezTo>
                      <a:pt x="75944" y="817"/>
                      <a:pt x="76055" y="707"/>
                      <a:pt x="76523" y="707"/>
                    </a:cubicBezTo>
                    <a:cubicBezTo>
                      <a:pt x="76633" y="817"/>
                      <a:pt x="76303" y="817"/>
                      <a:pt x="76192" y="817"/>
                    </a:cubicBezTo>
                    <a:lnTo>
                      <a:pt x="77791" y="817"/>
                    </a:lnTo>
                    <a:cubicBezTo>
                      <a:pt x="78434" y="817"/>
                      <a:pt x="78573" y="721"/>
                      <a:pt x="78880" y="708"/>
                    </a:cubicBezTo>
                    <a:lnTo>
                      <a:pt x="78880" y="708"/>
                    </a:lnTo>
                    <a:cubicBezTo>
                      <a:pt x="79196" y="721"/>
                      <a:pt x="79381" y="817"/>
                      <a:pt x="79279" y="817"/>
                    </a:cubicBezTo>
                    <a:lnTo>
                      <a:pt x="79857" y="817"/>
                    </a:lnTo>
                    <a:cubicBezTo>
                      <a:pt x="79857" y="707"/>
                      <a:pt x="79637" y="707"/>
                      <a:pt x="79967" y="707"/>
                    </a:cubicBezTo>
                    <a:lnTo>
                      <a:pt x="80546" y="707"/>
                    </a:lnTo>
                    <a:cubicBezTo>
                      <a:pt x="80546" y="707"/>
                      <a:pt x="80656" y="817"/>
                      <a:pt x="80436" y="817"/>
                    </a:cubicBezTo>
                    <a:cubicBezTo>
                      <a:pt x="80546" y="817"/>
                      <a:pt x="80766" y="817"/>
                      <a:pt x="80877" y="707"/>
                    </a:cubicBezTo>
                    <a:lnTo>
                      <a:pt x="81345" y="707"/>
                    </a:lnTo>
                    <a:cubicBezTo>
                      <a:pt x="81382" y="744"/>
                      <a:pt x="81419" y="756"/>
                      <a:pt x="81456" y="756"/>
                    </a:cubicBezTo>
                    <a:cubicBezTo>
                      <a:pt x="81532" y="756"/>
                      <a:pt x="81611" y="707"/>
                      <a:pt x="81703" y="707"/>
                    </a:cubicBezTo>
                    <a:lnTo>
                      <a:pt x="83191" y="707"/>
                    </a:lnTo>
                    <a:cubicBezTo>
                      <a:pt x="83191" y="707"/>
                      <a:pt x="83301" y="817"/>
                      <a:pt x="83191" y="817"/>
                    </a:cubicBezTo>
                    <a:cubicBezTo>
                      <a:pt x="83412" y="817"/>
                      <a:pt x="83301" y="707"/>
                      <a:pt x="83522" y="707"/>
                    </a:cubicBezTo>
                    <a:cubicBezTo>
                      <a:pt x="83412" y="817"/>
                      <a:pt x="83990" y="817"/>
                      <a:pt x="83770" y="817"/>
                    </a:cubicBezTo>
                    <a:lnTo>
                      <a:pt x="84321" y="817"/>
                    </a:lnTo>
                    <a:cubicBezTo>
                      <a:pt x="85148" y="817"/>
                      <a:pt x="85258" y="707"/>
                      <a:pt x="85699" y="707"/>
                    </a:cubicBezTo>
                    <a:lnTo>
                      <a:pt x="86167" y="707"/>
                    </a:lnTo>
                    <a:cubicBezTo>
                      <a:pt x="86094" y="707"/>
                      <a:pt x="86277" y="756"/>
                      <a:pt x="86571" y="756"/>
                    </a:cubicBezTo>
                    <a:cubicBezTo>
                      <a:pt x="86718" y="756"/>
                      <a:pt x="86893" y="744"/>
                      <a:pt x="87076" y="707"/>
                    </a:cubicBezTo>
                    <a:lnTo>
                      <a:pt x="87903" y="707"/>
                    </a:lnTo>
                    <a:lnTo>
                      <a:pt x="88344" y="817"/>
                    </a:lnTo>
                    <a:lnTo>
                      <a:pt x="88123" y="707"/>
                    </a:lnTo>
                    <a:lnTo>
                      <a:pt x="91347" y="707"/>
                    </a:lnTo>
                    <a:cubicBezTo>
                      <a:pt x="91301" y="744"/>
                      <a:pt x="91323" y="756"/>
                      <a:pt x="91380" y="756"/>
                    </a:cubicBezTo>
                    <a:cubicBezTo>
                      <a:pt x="91494" y="756"/>
                      <a:pt x="91751" y="707"/>
                      <a:pt x="91898" y="707"/>
                    </a:cubicBezTo>
                    <a:lnTo>
                      <a:pt x="92945" y="707"/>
                    </a:lnTo>
                    <a:cubicBezTo>
                      <a:pt x="93056" y="707"/>
                      <a:pt x="93634" y="817"/>
                      <a:pt x="93965" y="817"/>
                    </a:cubicBezTo>
                    <a:lnTo>
                      <a:pt x="94213" y="707"/>
                    </a:lnTo>
                    <a:lnTo>
                      <a:pt x="95232" y="707"/>
                    </a:lnTo>
                    <a:cubicBezTo>
                      <a:pt x="95122" y="707"/>
                      <a:pt x="95811" y="707"/>
                      <a:pt x="95343" y="597"/>
                    </a:cubicBezTo>
                    <a:lnTo>
                      <a:pt x="95811" y="597"/>
                    </a:lnTo>
                    <a:lnTo>
                      <a:pt x="95811" y="707"/>
                    </a:lnTo>
                    <a:lnTo>
                      <a:pt x="96032" y="597"/>
                    </a:lnTo>
                    <a:lnTo>
                      <a:pt x="96500" y="597"/>
                    </a:lnTo>
                    <a:cubicBezTo>
                      <a:pt x="96390" y="597"/>
                      <a:pt x="96169" y="707"/>
                      <a:pt x="96610" y="707"/>
                    </a:cubicBezTo>
                    <a:cubicBezTo>
                      <a:pt x="96610" y="770"/>
                      <a:pt x="96647" y="797"/>
                      <a:pt x="96747" y="809"/>
                    </a:cubicBezTo>
                    <a:lnTo>
                      <a:pt x="96747" y="809"/>
                    </a:lnTo>
                    <a:cubicBezTo>
                      <a:pt x="96720" y="797"/>
                      <a:pt x="96720" y="770"/>
                      <a:pt x="96720" y="707"/>
                    </a:cubicBezTo>
                    <a:lnTo>
                      <a:pt x="97189" y="707"/>
                    </a:lnTo>
                    <a:cubicBezTo>
                      <a:pt x="96858" y="707"/>
                      <a:pt x="97878" y="707"/>
                      <a:pt x="97657" y="597"/>
                    </a:cubicBezTo>
                    <a:lnTo>
                      <a:pt x="97988" y="597"/>
                    </a:lnTo>
                    <a:cubicBezTo>
                      <a:pt x="97657" y="707"/>
                      <a:pt x="98236" y="707"/>
                      <a:pt x="98098" y="707"/>
                    </a:cubicBezTo>
                    <a:lnTo>
                      <a:pt x="99035" y="707"/>
                    </a:lnTo>
                    <a:cubicBezTo>
                      <a:pt x="98925" y="707"/>
                      <a:pt x="99035" y="817"/>
                      <a:pt x="98787" y="817"/>
                    </a:cubicBezTo>
                    <a:cubicBezTo>
                      <a:pt x="98925" y="817"/>
                      <a:pt x="99614" y="817"/>
                      <a:pt x="99366" y="707"/>
                    </a:cubicBezTo>
                    <a:lnTo>
                      <a:pt x="103499" y="707"/>
                    </a:lnTo>
                    <a:cubicBezTo>
                      <a:pt x="103444" y="652"/>
                      <a:pt x="103506" y="652"/>
                      <a:pt x="103595" y="652"/>
                    </a:cubicBezTo>
                    <a:cubicBezTo>
                      <a:pt x="103685" y="652"/>
                      <a:pt x="103802" y="652"/>
                      <a:pt x="103857" y="597"/>
                    </a:cubicBezTo>
                    <a:lnTo>
                      <a:pt x="103857" y="597"/>
                    </a:lnTo>
                    <a:cubicBezTo>
                      <a:pt x="103747" y="707"/>
                      <a:pt x="104436" y="707"/>
                      <a:pt x="103857" y="707"/>
                    </a:cubicBezTo>
                    <a:lnTo>
                      <a:pt x="104188" y="707"/>
                    </a:lnTo>
                    <a:cubicBezTo>
                      <a:pt x="104436" y="707"/>
                      <a:pt x="103609" y="707"/>
                      <a:pt x="103967" y="817"/>
                    </a:cubicBezTo>
                    <a:cubicBezTo>
                      <a:pt x="104298" y="817"/>
                      <a:pt x="104546" y="707"/>
                      <a:pt x="104987" y="707"/>
                    </a:cubicBezTo>
                    <a:cubicBezTo>
                      <a:pt x="104913" y="744"/>
                      <a:pt x="104916" y="756"/>
                      <a:pt x="104953" y="756"/>
                    </a:cubicBezTo>
                    <a:cubicBezTo>
                      <a:pt x="105026" y="756"/>
                      <a:pt x="105235" y="707"/>
                      <a:pt x="105235" y="707"/>
                    </a:cubicBezTo>
                    <a:lnTo>
                      <a:pt x="105235" y="707"/>
                    </a:lnTo>
                    <a:cubicBezTo>
                      <a:pt x="105131" y="810"/>
                      <a:pt x="105003" y="817"/>
                      <a:pt x="104897" y="817"/>
                    </a:cubicBezTo>
                    <a:lnTo>
                      <a:pt x="104897" y="817"/>
                    </a:lnTo>
                    <a:cubicBezTo>
                      <a:pt x="105666" y="815"/>
                      <a:pt x="105128" y="707"/>
                      <a:pt x="105565" y="707"/>
                    </a:cubicBezTo>
                    <a:lnTo>
                      <a:pt x="105923" y="707"/>
                    </a:lnTo>
                    <a:cubicBezTo>
                      <a:pt x="105850" y="707"/>
                      <a:pt x="105923" y="756"/>
                      <a:pt x="106079" y="756"/>
                    </a:cubicBezTo>
                    <a:cubicBezTo>
                      <a:pt x="106156" y="756"/>
                      <a:pt x="106254" y="744"/>
                      <a:pt x="106364" y="707"/>
                    </a:cubicBezTo>
                    <a:lnTo>
                      <a:pt x="106833" y="707"/>
                    </a:lnTo>
                    <a:cubicBezTo>
                      <a:pt x="106488" y="652"/>
                      <a:pt x="106371" y="652"/>
                      <a:pt x="106254" y="652"/>
                    </a:cubicBezTo>
                    <a:cubicBezTo>
                      <a:pt x="106137" y="652"/>
                      <a:pt x="106020" y="652"/>
                      <a:pt x="105675" y="597"/>
                    </a:cubicBezTo>
                    <a:cubicBezTo>
                      <a:pt x="105602" y="597"/>
                      <a:pt x="105627" y="646"/>
                      <a:pt x="105520" y="646"/>
                    </a:cubicBezTo>
                    <a:cubicBezTo>
                      <a:pt x="105467" y="646"/>
                      <a:pt x="105382" y="633"/>
                      <a:pt x="105235" y="597"/>
                    </a:cubicBezTo>
                    <a:lnTo>
                      <a:pt x="104298" y="597"/>
                    </a:lnTo>
                    <a:cubicBezTo>
                      <a:pt x="104546" y="597"/>
                      <a:pt x="104298" y="597"/>
                      <a:pt x="104656" y="486"/>
                    </a:cubicBezTo>
                    <a:cubicBezTo>
                      <a:pt x="104188" y="486"/>
                      <a:pt x="103967" y="597"/>
                      <a:pt x="103499" y="597"/>
                    </a:cubicBezTo>
                    <a:lnTo>
                      <a:pt x="102920" y="597"/>
                    </a:lnTo>
                    <a:cubicBezTo>
                      <a:pt x="102810" y="597"/>
                      <a:pt x="102700" y="597"/>
                      <a:pt x="102700" y="486"/>
                    </a:cubicBezTo>
                    <a:lnTo>
                      <a:pt x="99614" y="486"/>
                    </a:lnTo>
                    <a:cubicBezTo>
                      <a:pt x="100054" y="486"/>
                      <a:pt x="99035" y="486"/>
                      <a:pt x="99614" y="376"/>
                    </a:cubicBezTo>
                    <a:cubicBezTo>
                      <a:pt x="99255" y="376"/>
                      <a:pt x="99255" y="486"/>
                      <a:pt x="98925" y="486"/>
                    </a:cubicBezTo>
                    <a:cubicBezTo>
                      <a:pt x="98787" y="486"/>
                      <a:pt x="98787" y="376"/>
                      <a:pt x="99035" y="376"/>
                    </a:cubicBezTo>
                    <a:lnTo>
                      <a:pt x="96858" y="376"/>
                    </a:lnTo>
                    <a:cubicBezTo>
                      <a:pt x="96702" y="413"/>
                      <a:pt x="96650" y="425"/>
                      <a:pt x="96637" y="425"/>
                    </a:cubicBezTo>
                    <a:cubicBezTo>
                      <a:pt x="96610" y="425"/>
                      <a:pt x="96739" y="376"/>
                      <a:pt x="96500" y="376"/>
                    </a:cubicBezTo>
                    <a:lnTo>
                      <a:pt x="92036" y="376"/>
                    </a:lnTo>
                    <a:cubicBezTo>
                      <a:pt x="91880" y="330"/>
                      <a:pt x="91736" y="315"/>
                      <a:pt x="91597" y="315"/>
                    </a:cubicBezTo>
                    <a:cubicBezTo>
                      <a:pt x="91320" y="315"/>
                      <a:pt x="91063" y="376"/>
                      <a:pt x="90769" y="376"/>
                    </a:cubicBezTo>
                    <a:lnTo>
                      <a:pt x="90658" y="376"/>
                    </a:lnTo>
                    <a:cubicBezTo>
                      <a:pt x="90521" y="376"/>
                      <a:pt x="90658" y="376"/>
                      <a:pt x="90658" y="238"/>
                    </a:cubicBezTo>
                    <a:lnTo>
                      <a:pt x="89722" y="238"/>
                    </a:lnTo>
                    <a:lnTo>
                      <a:pt x="89970" y="376"/>
                    </a:lnTo>
                    <a:lnTo>
                      <a:pt x="89391" y="376"/>
                    </a:lnTo>
                    <a:cubicBezTo>
                      <a:pt x="89556" y="307"/>
                      <a:pt x="89467" y="307"/>
                      <a:pt x="89336" y="307"/>
                    </a:cubicBezTo>
                    <a:cubicBezTo>
                      <a:pt x="89208" y="307"/>
                      <a:pt x="89041" y="307"/>
                      <a:pt x="89033" y="243"/>
                    </a:cubicBezTo>
                    <a:lnTo>
                      <a:pt x="89033" y="243"/>
                    </a:lnTo>
                    <a:cubicBezTo>
                      <a:pt x="88923" y="253"/>
                      <a:pt x="88923" y="283"/>
                      <a:pt x="88923" y="376"/>
                    </a:cubicBezTo>
                    <a:cubicBezTo>
                      <a:pt x="88781" y="376"/>
                      <a:pt x="88720" y="351"/>
                      <a:pt x="88678" y="322"/>
                    </a:cubicBezTo>
                    <a:lnTo>
                      <a:pt x="88678" y="322"/>
                    </a:lnTo>
                    <a:cubicBezTo>
                      <a:pt x="88633" y="376"/>
                      <a:pt x="88525" y="376"/>
                      <a:pt x="88344" y="376"/>
                    </a:cubicBezTo>
                    <a:cubicBezTo>
                      <a:pt x="88197" y="376"/>
                      <a:pt x="87940" y="315"/>
                      <a:pt x="87752" y="315"/>
                    </a:cubicBezTo>
                    <a:cubicBezTo>
                      <a:pt x="87658" y="315"/>
                      <a:pt x="87582" y="330"/>
                      <a:pt x="87545" y="376"/>
                    </a:cubicBezTo>
                    <a:cubicBezTo>
                      <a:pt x="87435" y="376"/>
                      <a:pt x="87435" y="238"/>
                      <a:pt x="87545" y="238"/>
                    </a:cubicBezTo>
                    <a:lnTo>
                      <a:pt x="83301" y="238"/>
                    </a:lnTo>
                    <a:cubicBezTo>
                      <a:pt x="83191" y="183"/>
                      <a:pt x="83074" y="183"/>
                      <a:pt x="82943" y="183"/>
                    </a:cubicBezTo>
                    <a:cubicBezTo>
                      <a:pt x="82812" y="183"/>
                      <a:pt x="82668" y="183"/>
                      <a:pt x="82502" y="128"/>
                    </a:cubicBezTo>
                    <a:lnTo>
                      <a:pt x="82502" y="238"/>
                    </a:lnTo>
                    <a:cubicBezTo>
                      <a:pt x="81970" y="238"/>
                      <a:pt x="81327" y="189"/>
                      <a:pt x="80688" y="189"/>
                    </a:cubicBezTo>
                    <a:cubicBezTo>
                      <a:pt x="80368" y="189"/>
                      <a:pt x="80050" y="202"/>
                      <a:pt x="79747" y="238"/>
                    </a:cubicBezTo>
                    <a:lnTo>
                      <a:pt x="79747" y="128"/>
                    </a:lnTo>
                    <a:lnTo>
                      <a:pt x="79279" y="238"/>
                    </a:lnTo>
                    <a:cubicBezTo>
                      <a:pt x="79058" y="128"/>
                      <a:pt x="79389" y="128"/>
                      <a:pt x="79389" y="128"/>
                    </a:cubicBezTo>
                    <a:cubicBezTo>
                      <a:pt x="78948" y="128"/>
                      <a:pt x="79168" y="238"/>
                      <a:pt x="78700" y="238"/>
                    </a:cubicBezTo>
                    <a:cubicBezTo>
                      <a:pt x="78479" y="238"/>
                      <a:pt x="78810" y="238"/>
                      <a:pt x="78948" y="128"/>
                    </a:cubicBezTo>
                    <a:lnTo>
                      <a:pt x="78948" y="128"/>
                    </a:lnTo>
                    <a:cubicBezTo>
                      <a:pt x="78479" y="238"/>
                      <a:pt x="77791" y="238"/>
                      <a:pt x="77432" y="238"/>
                    </a:cubicBezTo>
                    <a:lnTo>
                      <a:pt x="76523" y="238"/>
                    </a:lnTo>
                    <a:cubicBezTo>
                      <a:pt x="76468" y="183"/>
                      <a:pt x="76385" y="156"/>
                      <a:pt x="76299" y="156"/>
                    </a:cubicBezTo>
                    <a:cubicBezTo>
                      <a:pt x="76213" y="156"/>
                      <a:pt x="76124" y="183"/>
                      <a:pt x="76055" y="238"/>
                    </a:cubicBezTo>
                    <a:lnTo>
                      <a:pt x="76192" y="128"/>
                    </a:lnTo>
                    <a:lnTo>
                      <a:pt x="75145" y="128"/>
                    </a:lnTo>
                    <a:cubicBezTo>
                      <a:pt x="75072" y="128"/>
                      <a:pt x="74839" y="177"/>
                      <a:pt x="74594" y="177"/>
                    </a:cubicBezTo>
                    <a:cubicBezTo>
                      <a:pt x="74478" y="177"/>
                      <a:pt x="74358" y="166"/>
                      <a:pt x="74252" y="133"/>
                    </a:cubicBezTo>
                    <a:lnTo>
                      <a:pt x="74252" y="133"/>
                    </a:lnTo>
                    <a:cubicBezTo>
                      <a:pt x="74140" y="142"/>
                      <a:pt x="74038" y="167"/>
                      <a:pt x="73878" y="238"/>
                    </a:cubicBezTo>
                    <a:lnTo>
                      <a:pt x="73988" y="128"/>
                    </a:lnTo>
                    <a:lnTo>
                      <a:pt x="73079" y="238"/>
                    </a:lnTo>
                    <a:cubicBezTo>
                      <a:pt x="73024" y="183"/>
                      <a:pt x="72824" y="183"/>
                      <a:pt x="72652" y="183"/>
                    </a:cubicBezTo>
                    <a:cubicBezTo>
                      <a:pt x="72480" y="183"/>
                      <a:pt x="72335" y="183"/>
                      <a:pt x="72390" y="128"/>
                    </a:cubicBezTo>
                    <a:cubicBezTo>
                      <a:pt x="72059" y="128"/>
                      <a:pt x="72610" y="238"/>
                      <a:pt x="72280" y="238"/>
                    </a:cubicBezTo>
                    <a:cubicBezTo>
                      <a:pt x="72225" y="183"/>
                      <a:pt x="72135" y="183"/>
                      <a:pt x="72059" y="183"/>
                    </a:cubicBezTo>
                    <a:cubicBezTo>
                      <a:pt x="71984" y="183"/>
                      <a:pt x="71922" y="183"/>
                      <a:pt x="71922" y="128"/>
                    </a:cubicBezTo>
                    <a:lnTo>
                      <a:pt x="71811" y="128"/>
                    </a:lnTo>
                    <a:cubicBezTo>
                      <a:pt x="71591" y="128"/>
                      <a:pt x="71481" y="128"/>
                      <a:pt x="71481" y="238"/>
                    </a:cubicBezTo>
                    <a:cubicBezTo>
                      <a:pt x="71357" y="183"/>
                      <a:pt x="71212" y="183"/>
                      <a:pt x="71085" y="183"/>
                    </a:cubicBezTo>
                    <a:cubicBezTo>
                      <a:pt x="70957" y="183"/>
                      <a:pt x="70847" y="183"/>
                      <a:pt x="70792" y="128"/>
                    </a:cubicBezTo>
                    <a:lnTo>
                      <a:pt x="70902" y="128"/>
                    </a:lnTo>
                    <a:cubicBezTo>
                      <a:pt x="70443" y="128"/>
                      <a:pt x="70131" y="79"/>
                      <a:pt x="69843" y="79"/>
                    </a:cubicBezTo>
                    <a:cubicBezTo>
                      <a:pt x="69699" y="79"/>
                      <a:pt x="69561" y="91"/>
                      <a:pt x="69414" y="128"/>
                    </a:cubicBezTo>
                    <a:lnTo>
                      <a:pt x="65722" y="128"/>
                    </a:lnTo>
                    <a:cubicBezTo>
                      <a:pt x="65448" y="128"/>
                      <a:pt x="65079" y="52"/>
                      <a:pt x="65024" y="27"/>
                    </a:cubicBezTo>
                    <a:lnTo>
                      <a:pt x="65024" y="27"/>
                    </a:lnTo>
                    <a:cubicBezTo>
                      <a:pt x="64905" y="128"/>
                      <a:pt x="64592" y="128"/>
                      <a:pt x="64592" y="128"/>
                    </a:cubicBezTo>
                    <a:lnTo>
                      <a:pt x="62966" y="128"/>
                    </a:lnTo>
                    <a:cubicBezTo>
                      <a:pt x="62673" y="128"/>
                      <a:pt x="62526" y="79"/>
                      <a:pt x="62354" y="79"/>
                    </a:cubicBezTo>
                    <a:cubicBezTo>
                      <a:pt x="62268" y="79"/>
                      <a:pt x="62177" y="91"/>
                      <a:pt x="62057" y="128"/>
                    </a:cubicBezTo>
                    <a:lnTo>
                      <a:pt x="59991" y="128"/>
                    </a:lnTo>
                    <a:cubicBezTo>
                      <a:pt x="59991" y="91"/>
                      <a:pt x="59978" y="79"/>
                      <a:pt x="59949" y="79"/>
                    </a:cubicBezTo>
                    <a:cubicBezTo>
                      <a:pt x="59893" y="79"/>
                      <a:pt x="59776" y="123"/>
                      <a:pt x="59563" y="128"/>
                    </a:cubicBezTo>
                    <a:lnTo>
                      <a:pt x="59563" y="128"/>
                    </a:lnTo>
                    <a:cubicBezTo>
                      <a:pt x="58763" y="120"/>
                      <a:pt x="57893" y="18"/>
                      <a:pt x="57125" y="18"/>
                    </a:cubicBezTo>
                    <a:lnTo>
                      <a:pt x="54149" y="18"/>
                    </a:lnTo>
                    <a:cubicBezTo>
                      <a:pt x="53901" y="18"/>
                      <a:pt x="53460" y="128"/>
                      <a:pt x="53102" y="128"/>
                    </a:cubicBezTo>
                    <a:lnTo>
                      <a:pt x="51035" y="128"/>
                    </a:lnTo>
                    <a:cubicBezTo>
                      <a:pt x="51114" y="128"/>
                      <a:pt x="51080" y="72"/>
                      <a:pt x="51095" y="40"/>
                    </a:cubicBezTo>
                    <a:lnTo>
                      <a:pt x="51095" y="40"/>
                    </a:lnTo>
                    <a:cubicBezTo>
                      <a:pt x="51039" y="60"/>
                      <a:pt x="50983" y="67"/>
                      <a:pt x="50928" y="67"/>
                    </a:cubicBezTo>
                    <a:cubicBezTo>
                      <a:pt x="50787" y="67"/>
                      <a:pt x="50659" y="18"/>
                      <a:pt x="50567" y="18"/>
                    </a:cubicBezTo>
                    <a:lnTo>
                      <a:pt x="50815" y="128"/>
                    </a:lnTo>
                    <a:cubicBezTo>
                      <a:pt x="50567" y="128"/>
                      <a:pt x="50236" y="128"/>
                      <a:pt x="50126" y="18"/>
                    </a:cubicBezTo>
                    <a:lnTo>
                      <a:pt x="49768" y="128"/>
                    </a:lnTo>
                    <a:lnTo>
                      <a:pt x="49658" y="128"/>
                    </a:lnTo>
                    <a:lnTo>
                      <a:pt x="49548" y="18"/>
                    </a:lnTo>
                    <a:cubicBezTo>
                      <a:pt x="49437" y="18"/>
                      <a:pt x="49079" y="128"/>
                      <a:pt x="48859" y="128"/>
                    </a:cubicBezTo>
                    <a:lnTo>
                      <a:pt x="47261" y="128"/>
                    </a:lnTo>
                    <a:cubicBezTo>
                      <a:pt x="47481" y="128"/>
                      <a:pt x="47371" y="128"/>
                      <a:pt x="47261" y="18"/>
                    </a:cubicBezTo>
                    <a:lnTo>
                      <a:pt x="47261" y="18"/>
                    </a:lnTo>
                    <a:cubicBezTo>
                      <a:pt x="47013" y="128"/>
                      <a:pt x="47371" y="128"/>
                      <a:pt x="47261" y="128"/>
                    </a:cubicBezTo>
                    <a:lnTo>
                      <a:pt x="46682" y="128"/>
                    </a:lnTo>
                    <a:cubicBezTo>
                      <a:pt x="46324" y="128"/>
                      <a:pt x="46213" y="18"/>
                      <a:pt x="45993" y="18"/>
                    </a:cubicBezTo>
                    <a:cubicBezTo>
                      <a:pt x="45869" y="73"/>
                      <a:pt x="45752" y="73"/>
                      <a:pt x="45680" y="73"/>
                    </a:cubicBezTo>
                    <a:cubicBezTo>
                      <a:pt x="45607" y="73"/>
                      <a:pt x="45580" y="73"/>
                      <a:pt x="45635" y="128"/>
                    </a:cubicBezTo>
                    <a:lnTo>
                      <a:pt x="45414" y="128"/>
                    </a:lnTo>
                    <a:cubicBezTo>
                      <a:pt x="45194" y="128"/>
                      <a:pt x="44726" y="128"/>
                      <a:pt x="44615" y="18"/>
                    </a:cubicBezTo>
                    <a:cubicBezTo>
                      <a:pt x="44560" y="73"/>
                      <a:pt x="44326" y="73"/>
                      <a:pt x="44092" y="73"/>
                    </a:cubicBezTo>
                    <a:cubicBezTo>
                      <a:pt x="43858" y="73"/>
                      <a:pt x="43623" y="73"/>
                      <a:pt x="43568" y="128"/>
                    </a:cubicBezTo>
                    <a:lnTo>
                      <a:pt x="43348" y="18"/>
                    </a:lnTo>
                    <a:cubicBezTo>
                      <a:pt x="43348" y="128"/>
                      <a:pt x="43238" y="128"/>
                      <a:pt x="42990" y="128"/>
                    </a:cubicBezTo>
                    <a:cubicBezTo>
                      <a:pt x="42769" y="128"/>
                      <a:pt x="42879" y="128"/>
                      <a:pt x="42769" y="18"/>
                    </a:cubicBezTo>
                    <a:lnTo>
                      <a:pt x="42659" y="128"/>
                    </a:lnTo>
                    <a:cubicBezTo>
                      <a:pt x="42025" y="73"/>
                      <a:pt x="41281" y="73"/>
                      <a:pt x="40524" y="73"/>
                    </a:cubicBezTo>
                    <a:cubicBezTo>
                      <a:pt x="39766" y="73"/>
                      <a:pt x="38994" y="73"/>
                      <a:pt x="38305" y="18"/>
                    </a:cubicBezTo>
                    <a:cubicBezTo>
                      <a:pt x="37756" y="18"/>
                      <a:pt x="37007" y="117"/>
                      <a:pt x="36343" y="127"/>
                    </a:cubicBezTo>
                    <a:lnTo>
                      <a:pt x="36343" y="127"/>
                    </a:lnTo>
                    <a:lnTo>
                      <a:pt x="35550" y="18"/>
                    </a:lnTo>
                    <a:lnTo>
                      <a:pt x="36101" y="128"/>
                    </a:lnTo>
                    <a:lnTo>
                      <a:pt x="35660" y="128"/>
                    </a:lnTo>
                    <a:cubicBezTo>
                      <a:pt x="35127" y="128"/>
                      <a:pt x="34485" y="79"/>
                      <a:pt x="33846" y="79"/>
                    </a:cubicBezTo>
                    <a:cubicBezTo>
                      <a:pt x="33526" y="79"/>
                      <a:pt x="33208" y="91"/>
                      <a:pt x="32905" y="128"/>
                    </a:cubicBezTo>
                    <a:cubicBezTo>
                      <a:pt x="32236" y="128"/>
                      <a:pt x="32424" y="24"/>
                      <a:pt x="31907" y="18"/>
                    </a:cubicBezTo>
                    <a:lnTo>
                      <a:pt x="31907" y="18"/>
                    </a:lnTo>
                    <a:cubicBezTo>
                      <a:pt x="31259" y="24"/>
                      <a:pt x="30928" y="128"/>
                      <a:pt x="30260" y="128"/>
                    </a:cubicBezTo>
                    <a:cubicBezTo>
                      <a:pt x="30296" y="91"/>
                      <a:pt x="30269" y="79"/>
                      <a:pt x="30216" y="79"/>
                    </a:cubicBezTo>
                    <a:cubicBezTo>
                      <a:pt x="30110" y="79"/>
                      <a:pt x="29901" y="128"/>
                      <a:pt x="29901" y="128"/>
                    </a:cubicBezTo>
                    <a:cubicBezTo>
                      <a:pt x="29791" y="128"/>
                      <a:pt x="29461" y="128"/>
                      <a:pt x="29461" y="18"/>
                    </a:cubicBezTo>
                    <a:lnTo>
                      <a:pt x="29213" y="128"/>
                    </a:lnTo>
                    <a:lnTo>
                      <a:pt x="29102" y="128"/>
                    </a:lnTo>
                    <a:cubicBezTo>
                      <a:pt x="28772" y="128"/>
                      <a:pt x="27973" y="128"/>
                      <a:pt x="27725" y="18"/>
                    </a:cubicBezTo>
                    <a:cubicBezTo>
                      <a:pt x="27421" y="55"/>
                      <a:pt x="27054" y="67"/>
                      <a:pt x="26656" y="67"/>
                    </a:cubicBezTo>
                    <a:cubicBezTo>
                      <a:pt x="25860" y="67"/>
                      <a:pt x="24942" y="18"/>
                      <a:pt x="24170" y="18"/>
                    </a:cubicBezTo>
                    <a:cubicBezTo>
                      <a:pt x="23950" y="128"/>
                      <a:pt x="23591" y="128"/>
                      <a:pt x="23371" y="128"/>
                    </a:cubicBezTo>
                    <a:lnTo>
                      <a:pt x="23013" y="18"/>
                    </a:lnTo>
                    <a:cubicBezTo>
                      <a:pt x="22804" y="18"/>
                      <a:pt x="22596" y="117"/>
                      <a:pt x="22271" y="127"/>
                    </a:cubicBezTo>
                    <a:lnTo>
                      <a:pt x="22271" y="127"/>
                    </a:lnTo>
                    <a:cubicBezTo>
                      <a:pt x="22075" y="120"/>
                      <a:pt x="21919" y="79"/>
                      <a:pt x="21769" y="79"/>
                    </a:cubicBezTo>
                    <a:cubicBezTo>
                      <a:pt x="21687" y="79"/>
                      <a:pt x="21608" y="91"/>
                      <a:pt x="21525" y="128"/>
                    </a:cubicBezTo>
                    <a:cubicBezTo>
                      <a:pt x="21227" y="128"/>
                      <a:pt x="20906" y="128"/>
                      <a:pt x="20927" y="47"/>
                    </a:cubicBezTo>
                    <a:lnTo>
                      <a:pt x="20927" y="47"/>
                    </a:lnTo>
                    <a:cubicBezTo>
                      <a:pt x="20903" y="62"/>
                      <a:pt x="20857" y="67"/>
                      <a:pt x="20803" y="67"/>
                    </a:cubicBezTo>
                    <a:cubicBezTo>
                      <a:pt x="20640" y="67"/>
                      <a:pt x="20395" y="18"/>
                      <a:pt x="20395" y="18"/>
                    </a:cubicBezTo>
                    <a:cubicBezTo>
                      <a:pt x="20395" y="18"/>
                      <a:pt x="17878" y="0"/>
                      <a:pt x="146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864;p56">
                <a:extLst>
                  <a:ext uri="{FF2B5EF4-FFF2-40B4-BE49-F238E27FC236}">
                    <a16:creationId xmlns:a16="http://schemas.microsoft.com/office/drawing/2014/main" id="{F88AA640-3410-FEDF-9316-FA062D7B00DB}"/>
                  </a:ext>
                </a:extLst>
              </p:cNvPr>
              <p:cNvSpPr/>
              <p:nvPr/>
            </p:nvSpPr>
            <p:spPr>
              <a:xfrm>
                <a:off x="5264299" y="2978300"/>
                <a:ext cx="55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1" extrusionOk="0">
                    <a:moveTo>
                      <a:pt x="221" y="0"/>
                    </a:moveTo>
                    <a:lnTo>
                      <a:pt x="11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2865;p56">
                <a:extLst>
                  <a:ext uri="{FF2B5EF4-FFF2-40B4-BE49-F238E27FC236}">
                    <a16:creationId xmlns:a16="http://schemas.microsoft.com/office/drawing/2014/main" id="{2953042A-5140-9ADF-A84F-DA8AADE70405}"/>
                  </a:ext>
                </a:extLst>
              </p:cNvPr>
              <p:cNvSpPr/>
              <p:nvPr/>
            </p:nvSpPr>
            <p:spPr>
              <a:xfrm>
                <a:off x="5051449" y="2978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2866;p56">
                <a:extLst>
                  <a:ext uri="{FF2B5EF4-FFF2-40B4-BE49-F238E27FC236}">
                    <a16:creationId xmlns:a16="http://schemas.microsoft.com/office/drawing/2014/main" id="{534F0AFC-01C5-97C3-7763-438CC90BAE6E}"/>
                  </a:ext>
                </a:extLst>
              </p:cNvPr>
              <p:cNvSpPr/>
              <p:nvPr/>
            </p:nvSpPr>
            <p:spPr>
              <a:xfrm>
                <a:off x="4997024" y="2978300"/>
                <a:ext cx="2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" extrusionOk="0">
                    <a:moveTo>
                      <a:pt x="11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867;p56">
                <a:extLst>
                  <a:ext uri="{FF2B5EF4-FFF2-40B4-BE49-F238E27FC236}">
                    <a16:creationId xmlns:a16="http://schemas.microsoft.com/office/drawing/2014/main" id="{97614DF7-76F8-928D-7434-2996A6FB9D04}"/>
                  </a:ext>
                </a:extLst>
              </p:cNvPr>
              <p:cNvSpPr/>
              <p:nvPr/>
            </p:nvSpPr>
            <p:spPr>
              <a:xfrm>
                <a:off x="5393124" y="2975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868;p56">
                <a:extLst>
                  <a:ext uri="{FF2B5EF4-FFF2-40B4-BE49-F238E27FC236}">
                    <a16:creationId xmlns:a16="http://schemas.microsoft.com/office/drawing/2014/main" id="{8FE6E5E7-5D5A-C6E6-387E-F55E4B357FA8}"/>
                  </a:ext>
                </a:extLst>
              </p:cNvPr>
              <p:cNvSpPr/>
              <p:nvPr/>
            </p:nvSpPr>
            <p:spPr>
              <a:xfrm>
                <a:off x="5734799" y="2975525"/>
                <a:ext cx="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12" extrusionOk="0">
                    <a:moveTo>
                      <a:pt x="0" y="11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869;p56">
                <a:extLst>
                  <a:ext uri="{FF2B5EF4-FFF2-40B4-BE49-F238E27FC236}">
                    <a16:creationId xmlns:a16="http://schemas.microsoft.com/office/drawing/2014/main" id="{F2363187-3999-CB51-44FD-6CCE785B0CF1}"/>
                  </a:ext>
                </a:extLst>
              </p:cNvPr>
              <p:cNvSpPr/>
              <p:nvPr/>
            </p:nvSpPr>
            <p:spPr>
              <a:xfrm>
                <a:off x="5712049" y="2975525"/>
                <a:ext cx="55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1" extrusionOk="0">
                    <a:moveTo>
                      <a:pt x="22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870;p56">
                <a:extLst>
                  <a:ext uri="{FF2B5EF4-FFF2-40B4-BE49-F238E27FC236}">
                    <a16:creationId xmlns:a16="http://schemas.microsoft.com/office/drawing/2014/main" id="{7C15F242-12DC-3808-E297-E020B5F26F0E}"/>
                  </a:ext>
                </a:extLst>
              </p:cNvPr>
              <p:cNvSpPr/>
              <p:nvPr/>
            </p:nvSpPr>
            <p:spPr>
              <a:xfrm>
                <a:off x="5306999" y="2975525"/>
                <a:ext cx="28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12" extrusionOk="0">
                    <a:moveTo>
                      <a:pt x="111" y="1"/>
                    </a:moveTo>
                    <a:lnTo>
                      <a:pt x="1" y="11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871;p56">
                <a:extLst>
                  <a:ext uri="{FF2B5EF4-FFF2-40B4-BE49-F238E27FC236}">
                    <a16:creationId xmlns:a16="http://schemas.microsoft.com/office/drawing/2014/main" id="{790EF1FD-9DF4-61BB-F2CA-DFE534F1E926}"/>
                  </a:ext>
                </a:extLst>
              </p:cNvPr>
              <p:cNvSpPr/>
              <p:nvPr/>
            </p:nvSpPr>
            <p:spPr>
              <a:xfrm>
                <a:off x="5703099" y="2975525"/>
                <a:ext cx="62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" extrusionOk="0">
                    <a:moveTo>
                      <a:pt x="249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872;p56">
                <a:extLst>
                  <a:ext uri="{FF2B5EF4-FFF2-40B4-BE49-F238E27FC236}">
                    <a16:creationId xmlns:a16="http://schemas.microsoft.com/office/drawing/2014/main" id="{F365BC58-E69A-19C2-34EE-B767E63FD592}"/>
                  </a:ext>
                </a:extLst>
              </p:cNvPr>
              <p:cNvSpPr/>
              <p:nvPr/>
            </p:nvSpPr>
            <p:spPr>
              <a:xfrm>
                <a:off x="5734799" y="2978300"/>
                <a:ext cx="55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1" extrusionOk="0">
                    <a:moveTo>
                      <a:pt x="221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873;p56">
                <a:extLst>
                  <a:ext uri="{FF2B5EF4-FFF2-40B4-BE49-F238E27FC236}">
                    <a16:creationId xmlns:a16="http://schemas.microsoft.com/office/drawing/2014/main" id="{B91DBCA7-3FEB-3CF7-FB8B-4B82BF857F4F}"/>
                  </a:ext>
                </a:extLst>
              </p:cNvPr>
              <p:cNvSpPr/>
              <p:nvPr/>
            </p:nvSpPr>
            <p:spPr>
              <a:xfrm>
                <a:off x="5516424" y="2975525"/>
                <a:ext cx="3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" extrusionOk="0">
                    <a:moveTo>
                      <a:pt x="138" y="1"/>
                    </a:moveTo>
                    <a:lnTo>
                      <a:pt x="138" y="1"/>
                    </a:lnTo>
                    <a:cubicBezTo>
                      <a:pt x="0" y="1"/>
                      <a:pt x="0" y="1"/>
                      <a:pt x="13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3" name="Google Shape;2874;p56">
                <a:extLst>
                  <a:ext uri="{FF2B5EF4-FFF2-40B4-BE49-F238E27FC236}">
                    <a16:creationId xmlns:a16="http://schemas.microsoft.com/office/drawing/2014/main" id="{15B760C2-260A-869B-71FF-F77831C2B4CE}"/>
                  </a:ext>
                </a:extLst>
              </p:cNvPr>
              <p:cNvSpPr/>
              <p:nvPr/>
            </p:nvSpPr>
            <p:spPr>
              <a:xfrm>
                <a:off x="5685874" y="2978300"/>
                <a:ext cx="2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" extrusionOk="0">
                    <a:moveTo>
                      <a:pt x="111" y="0"/>
                    </a:moveTo>
                    <a:lnTo>
                      <a:pt x="11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4" name="Google Shape;2875;p56">
                <a:extLst>
                  <a:ext uri="{FF2B5EF4-FFF2-40B4-BE49-F238E27FC236}">
                    <a16:creationId xmlns:a16="http://schemas.microsoft.com/office/drawing/2014/main" id="{6FF94B36-17FD-3947-9FB7-1608451BA4CC}"/>
                  </a:ext>
                </a:extLst>
              </p:cNvPr>
              <p:cNvSpPr/>
              <p:nvPr/>
            </p:nvSpPr>
            <p:spPr>
              <a:xfrm>
                <a:off x="5760974" y="2978300"/>
                <a:ext cx="2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" extrusionOk="0">
                    <a:moveTo>
                      <a:pt x="110" y="0"/>
                    </a:moveTo>
                    <a:lnTo>
                      <a:pt x="0" y="0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876;p56">
                <a:extLst>
                  <a:ext uri="{FF2B5EF4-FFF2-40B4-BE49-F238E27FC236}">
                    <a16:creationId xmlns:a16="http://schemas.microsoft.com/office/drawing/2014/main" id="{4C00ADDF-B38B-15D0-FE60-D6DA261E14A0}"/>
                  </a:ext>
                </a:extLst>
              </p:cNvPr>
              <p:cNvSpPr/>
              <p:nvPr/>
            </p:nvSpPr>
            <p:spPr>
              <a:xfrm>
                <a:off x="5591499" y="2975525"/>
                <a:ext cx="2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" extrusionOk="0">
                    <a:moveTo>
                      <a:pt x="1" y="1"/>
                    </a:move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76" name="그룹 2775">
            <a:extLst>
              <a:ext uri="{FF2B5EF4-FFF2-40B4-BE49-F238E27FC236}">
                <a16:creationId xmlns:a16="http://schemas.microsoft.com/office/drawing/2014/main" id="{1F6C09B7-38C4-1BF3-07F5-DB771146FE29}"/>
              </a:ext>
            </a:extLst>
          </p:cNvPr>
          <p:cNvGrpSpPr/>
          <p:nvPr/>
        </p:nvGrpSpPr>
        <p:grpSpPr>
          <a:xfrm>
            <a:off x="2415712" y="4472316"/>
            <a:ext cx="4360200" cy="713400"/>
            <a:chOff x="2380002" y="3505628"/>
            <a:chExt cx="4360200" cy="713400"/>
          </a:xfrm>
        </p:grpSpPr>
        <p:sp>
          <p:nvSpPr>
            <p:cNvPr id="2777" name="Google Shape;2790;p56">
              <a:extLst>
                <a:ext uri="{FF2B5EF4-FFF2-40B4-BE49-F238E27FC236}">
                  <a16:creationId xmlns:a16="http://schemas.microsoft.com/office/drawing/2014/main" id="{578B2548-019D-EB24-30C9-F4C75755FBC0}"/>
                </a:ext>
              </a:extLst>
            </p:cNvPr>
            <p:cNvSpPr txBox="1">
              <a:spLocks/>
            </p:cNvSpPr>
            <p:nvPr/>
          </p:nvSpPr>
          <p:spPr>
            <a:xfrm>
              <a:off x="2380002" y="3505628"/>
              <a:ext cx="4360200" cy="71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800"/>
                <a:buFont typeface="Poppins"/>
                <a:buNone/>
                <a:defRPr sz="3500" b="0" i="0" u="none" strike="noStrike" cap="none">
                  <a:solidFill>
                    <a:schemeClr val="accent2"/>
                  </a:solidFill>
                  <a:latin typeface="Neucha"/>
                  <a:ea typeface="Neucha"/>
                  <a:cs typeface="Neucha"/>
                  <a:sym typeface="Neucha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2"/>
                </a:buClr>
                <a:buSzPts val="1400"/>
                <a:buFont typeface="Poppins"/>
                <a:buNone/>
                <a:defRPr sz="1400" b="0" i="0" u="none" strike="noStrike" cap="none">
                  <a:solidFill>
                    <a:schemeClr val="accent2"/>
                  </a:solidFill>
                  <a:latin typeface="Poppins"/>
                  <a:ea typeface="Poppins"/>
                  <a:cs typeface="Poppins"/>
                  <a:sym typeface="Poppi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2"/>
                </a:buClr>
                <a:buSzPts val="1400"/>
                <a:buFont typeface="Poppins"/>
                <a:buNone/>
                <a:defRPr sz="1400" b="0" i="0" u="none" strike="noStrike" cap="none">
                  <a:solidFill>
                    <a:schemeClr val="accent2"/>
                  </a:solidFill>
                  <a:latin typeface="Poppins"/>
                  <a:ea typeface="Poppins"/>
                  <a:cs typeface="Poppins"/>
                  <a:sym typeface="Poppi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2"/>
                </a:buClr>
                <a:buSzPts val="1400"/>
                <a:buFont typeface="Poppins"/>
                <a:buNone/>
                <a:defRPr sz="1400" b="0" i="0" u="none" strike="noStrike" cap="none">
                  <a:solidFill>
                    <a:schemeClr val="accent2"/>
                  </a:solidFill>
                  <a:latin typeface="Poppins"/>
                  <a:ea typeface="Poppins"/>
                  <a:cs typeface="Poppins"/>
                  <a:sym typeface="Poppi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2"/>
                </a:buClr>
                <a:buSzPts val="1400"/>
                <a:buFont typeface="Poppins"/>
                <a:buNone/>
                <a:defRPr sz="1400" b="0" i="0" u="none" strike="noStrike" cap="none">
                  <a:solidFill>
                    <a:schemeClr val="accent2"/>
                  </a:solidFill>
                  <a:latin typeface="Poppins"/>
                  <a:ea typeface="Poppins"/>
                  <a:cs typeface="Poppins"/>
                  <a:sym typeface="Poppi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2"/>
                </a:buClr>
                <a:buSzPts val="1400"/>
                <a:buFont typeface="Poppins"/>
                <a:buNone/>
                <a:defRPr sz="1400" b="0" i="0" u="none" strike="noStrike" cap="none">
                  <a:solidFill>
                    <a:schemeClr val="accent2"/>
                  </a:solidFill>
                  <a:latin typeface="Poppins"/>
                  <a:ea typeface="Poppins"/>
                  <a:cs typeface="Poppins"/>
                  <a:sym typeface="Poppi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2"/>
                </a:buClr>
                <a:buSzPts val="1400"/>
                <a:buFont typeface="Poppins"/>
                <a:buNone/>
                <a:defRPr sz="1400" b="0" i="0" u="none" strike="noStrike" cap="none">
                  <a:solidFill>
                    <a:schemeClr val="accent2"/>
                  </a:solidFill>
                  <a:latin typeface="Poppins"/>
                  <a:ea typeface="Poppins"/>
                  <a:cs typeface="Poppins"/>
                  <a:sym typeface="Poppi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2"/>
                </a:buClr>
                <a:buSzPts val="1400"/>
                <a:buFont typeface="Poppins"/>
                <a:buNone/>
                <a:defRPr sz="1400" b="0" i="0" u="none" strike="noStrike" cap="none">
                  <a:solidFill>
                    <a:schemeClr val="accent2"/>
                  </a:solidFill>
                  <a:latin typeface="Poppins"/>
                  <a:ea typeface="Poppins"/>
                  <a:cs typeface="Poppins"/>
                  <a:sym typeface="Poppi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accent2"/>
                </a:buClr>
                <a:buSzPts val="1400"/>
                <a:buFont typeface="Poppins"/>
                <a:buNone/>
                <a:defRPr sz="1400" b="0" i="0" u="none" strike="noStrike" cap="none">
                  <a:solidFill>
                    <a:schemeClr val="accent2"/>
                  </a:solidFill>
                  <a:latin typeface="Poppins"/>
                  <a:ea typeface="Poppins"/>
                  <a:cs typeface="Poppins"/>
                  <a:sym typeface="Poppins"/>
                </a:defRPr>
              </a:lvl9pPr>
            </a:lstStyle>
            <a:p>
              <a:pPr marL="0" indent="0">
                <a:spcAft>
                  <a:spcPts val="1600"/>
                </a:spcAft>
              </a:pPr>
              <a:r>
                <a:rPr lang="ko-KR" altLang="en-US" sz="2000" dirty="0">
                  <a:latin typeface="Mf이고딕어쩔" panose="02020603020101020101" pitchFamily="18" charset="-127"/>
                  <a:ea typeface="Mf이고딕어쩔" panose="02020603020101020101" pitchFamily="18" charset="-127"/>
                </a:rPr>
                <a:t>제작 스케줄</a:t>
              </a:r>
            </a:p>
          </p:txBody>
        </p:sp>
        <p:grpSp>
          <p:nvGrpSpPr>
            <p:cNvPr id="2778" name="Google Shape;2795;p56">
              <a:extLst>
                <a:ext uri="{FF2B5EF4-FFF2-40B4-BE49-F238E27FC236}">
                  <a16:creationId xmlns:a16="http://schemas.microsoft.com/office/drawing/2014/main" id="{016FD6F3-0373-B80A-92B8-577BF26F1CBC}"/>
                </a:ext>
              </a:extLst>
            </p:cNvPr>
            <p:cNvGrpSpPr/>
            <p:nvPr/>
          </p:nvGrpSpPr>
          <p:grpSpPr>
            <a:xfrm>
              <a:off x="2822998" y="3905801"/>
              <a:ext cx="3474209" cy="26650"/>
              <a:chOff x="3339524" y="2957875"/>
              <a:chExt cx="2670825" cy="26650"/>
            </a:xfrm>
          </p:grpSpPr>
          <p:sp>
            <p:nvSpPr>
              <p:cNvPr id="2779" name="Google Shape;2796;p56">
                <a:extLst>
                  <a:ext uri="{FF2B5EF4-FFF2-40B4-BE49-F238E27FC236}">
                    <a16:creationId xmlns:a16="http://schemas.microsoft.com/office/drawing/2014/main" id="{22E6E394-6C96-5417-99B8-E513ADCBD77C}"/>
                  </a:ext>
                </a:extLst>
              </p:cNvPr>
              <p:cNvSpPr/>
              <p:nvPr/>
            </p:nvSpPr>
            <p:spPr>
              <a:xfrm>
                <a:off x="5648674" y="2963825"/>
                <a:ext cx="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39" extrusionOk="0">
                    <a:moveTo>
                      <a:pt x="1" y="138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7;p56">
                <a:extLst>
                  <a:ext uri="{FF2B5EF4-FFF2-40B4-BE49-F238E27FC236}">
                    <a16:creationId xmlns:a16="http://schemas.microsoft.com/office/drawing/2014/main" id="{0BF92B52-1F9B-84AD-9022-40429EBEBF0F}"/>
                  </a:ext>
                </a:extLst>
              </p:cNvPr>
              <p:cNvSpPr/>
              <p:nvPr/>
            </p:nvSpPr>
            <p:spPr>
              <a:xfrm>
                <a:off x="5439274" y="2963825"/>
                <a:ext cx="2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" extrusionOk="0">
                    <a:moveTo>
                      <a:pt x="0" y="0"/>
                    </a:move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8;p56">
                <a:extLst>
                  <a:ext uri="{FF2B5EF4-FFF2-40B4-BE49-F238E27FC236}">
                    <a16:creationId xmlns:a16="http://schemas.microsoft.com/office/drawing/2014/main" id="{38BE45CF-56BA-154A-E8C1-ADC65087EC61}"/>
                  </a:ext>
                </a:extLst>
              </p:cNvPr>
              <p:cNvSpPr/>
              <p:nvPr/>
            </p:nvSpPr>
            <p:spPr>
              <a:xfrm>
                <a:off x="5774749" y="2967275"/>
                <a:ext cx="89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9;p56">
                <a:extLst>
                  <a:ext uri="{FF2B5EF4-FFF2-40B4-BE49-F238E27FC236}">
                    <a16:creationId xmlns:a16="http://schemas.microsoft.com/office/drawing/2014/main" id="{44014B04-9E5D-CBA2-F243-4F5954970473}"/>
                  </a:ext>
                </a:extLst>
              </p:cNvPr>
              <p:cNvSpPr/>
              <p:nvPr/>
            </p:nvSpPr>
            <p:spPr>
              <a:xfrm>
                <a:off x="4988749" y="2961075"/>
                <a:ext cx="2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" extrusionOk="0">
                    <a:moveTo>
                      <a:pt x="1" y="0"/>
                    </a:move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7" name="Google Shape;2800;p56">
                <a:extLst>
                  <a:ext uri="{FF2B5EF4-FFF2-40B4-BE49-F238E27FC236}">
                    <a16:creationId xmlns:a16="http://schemas.microsoft.com/office/drawing/2014/main" id="{DA466997-C616-2460-C346-D3C4FA46505A}"/>
                  </a:ext>
                </a:extLst>
              </p:cNvPr>
              <p:cNvSpPr/>
              <p:nvPr/>
            </p:nvSpPr>
            <p:spPr>
              <a:xfrm>
                <a:off x="5252599" y="2961075"/>
                <a:ext cx="277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11" extrusionOk="0">
                    <a:moveTo>
                      <a:pt x="110" y="0"/>
                    </a:moveTo>
                    <a:cubicBezTo>
                      <a:pt x="110" y="0"/>
                      <a:pt x="0" y="0"/>
                      <a:pt x="0" y="110"/>
                    </a:cubicBezTo>
                    <a:cubicBezTo>
                      <a:pt x="0" y="110"/>
                      <a:pt x="110" y="110"/>
                      <a:pt x="1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8" name="Google Shape;2801;p56">
                <a:extLst>
                  <a:ext uri="{FF2B5EF4-FFF2-40B4-BE49-F238E27FC236}">
                    <a16:creationId xmlns:a16="http://schemas.microsoft.com/office/drawing/2014/main" id="{20888E54-21F2-B971-8EC4-04D04AA46690}"/>
                  </a:ext>
                </a:extLst>
              </p:cNvPr>
              <p:cNvSpPr/>
              <p:nvPr/>
            </p:nvSpPr>
            <p:spPr>
              <a:xfrm>
                <a:off x="5838124" y="2975525"/>
                <a:ext cx="2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" extrusionOk="0">
                    <a:moveTo>
                      <a:pt x="11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9" name="Google Shape;2802;p56">
                <a:extLst>
                  <a:ext uri="{FF2B5EF4-FFF2-40B4-BE49-F238E27FC236}">
                    <a16:creationId xmlns:a16="http://schemas.microsoft.com/office/drawing/2014/main" id="{E6C4615F-F593-6B22-35D1-C407E32FD0B6}"/>
                  </a:ext>
                </a:extLst>
              </p:cNvPr>
              <p:cNvSpPr/>
              <p:nvPr/>
            </p:nvSpPr>
            <p:spPr>
              <a:xfrm>
                <a:off x="5967624" y="2972775"/>
                <a:ext cx="2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" extrusionOk="0">
                    <a:moveTo>
                      <a:pt x="111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0" name="Google Shape;2803;p56">
                <a:extLst>
                  <a:ext uri="{FF2B5EF4-FFF2-40B4-BE49-F238E27FC236}">
                    <a16:creationId xmlns:a16="http://schemas.microsoft.com/office/drawing/2014/main" id="{5FC60B2B-330C-2E35-C0CD-7208355A195D}"/>
                  </a:ext>
                </a:extLst>
              </p:cNvPr>
              <p:cNvSpPr/>
              <p:nvPr/>
            </p:nvSpPr>
            <p:spPr>
              <a:xfrm>
                <a:off x="5915949" y="2970025"/>
                <a:ext cx="2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" extrusionOk="0">
                    <a:moveTo>
                      <a:pt x="11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1" name="Google Shape;2804;p56">
                <a:extLst>
                  <a:ext uri="{FF2B5EF4-FFF2-40B4-BE49-F238E27FC236}">
                    <a16:creationId xmlns:a16="http://schemas.microsoft.com/office/drawing/2014/main" id="{494E8D0F-72D9-FB9B-ACC3-96B47EF8B461}"/>
                  </a:ext>
                </a:extLst>
              </p:cNvPr>
              <p:cNvSpPr/>
              <p:nvPr/>
            </p:nvSpPr>
            <p:spPr>
              <a:xfrm>
                <a:off x="5912524" y="2970025"/>
                <a:ext cx="3450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11" extrusionOk="0">
                    <a:moveTo>
                      <a:pt x="138" y="0"/>
                    </a:moveTo>
                    <a:lnTo>
                      <a:pt x="138" y="0"/>
                    </a:lnTo>
                    <a:cubicBezTo>
                      <a:pt x="138" y="0"/>
                      <a:pt x="0" y="0"/>
                      <a:pt x="0" y="111"/>
                    </a:cubicBez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2805;p56">
                <a:extLst>
                  <a:ext uri="{FF2B5EF4-FFF2-40B4-BE49-F238E27FC236}">
                    <a16:creationId xmlns:a16="http://schemas.microsoft.com/office/drawing/2014/main" id="{874E1EB0-0DD8-D500-B851-7419D38F5D77}"/>
                  </a:ext>
                </a:extLst>
              </p:cNvPr>
              <p:cNvSpPr/>
              <p:nvPr/>
            </p:nvSpPr>
            <p:spPr>
              <a:xfrm>
                <a:off x="3349974" y="2963825"/>
                <a:ext cx="11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1" extrusionOk="0">
                    <a:moveTo>
                      <a:pt x="441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2806;p56">
                <a:extLst>
                  <a:ext uri="{FF2B5EF4-FFF2-40B4-BE49-F238E27FC236}">
                    <a16:creationId xmlns:a16="http://schemas.microsoft.com/office/drawing/2014/main" id="{0A3406EB-5EF6-D1C3-536D-B07B5CCD822C}"/>
                  </a:ext>
                </a:extLst>
              </p:cNvPr>
              <p:cNvSpPr/>
              <p:nvPr/>
            </p:nvSpPr>
            <p:spPr>
              <a:xfrm>
                <a:off x="4583699" y="29610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2807;p56">
                <a:extLst>
                  <a:ext uri="{FF2B5EF4-FFF2-40B4-BE49-F238E27FC236}">
                    <a16:creationId xmlns:a16="http://schemas.microsoft.com/office/drawing/2014/main" id="{A9C34CB2-20B0-4F92-A641-103792B49464}"/>
                  </a:ext>
                </a:extLst>
              </p:cNvPr>
              <p:cNvSpPr/>
              <p:nvPr/>
            </p:nvSpPr>
            <p:spPr>
              <a:xfrm>
                <a:off x="3352724" y="2967275"/>
                <a:ext cx="2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" extrusionOk="0">
                    <a:moveTo>
                      <a:pt x="11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2808;p56">
                <a:extLst>
                  <a:ext uri="{FF2B5EF4-FFF2-40B4-BE49-F238E27FC236}">
                    <a16:creationId xmlns:a16="http://schemas.microsoft.com/office/drawing/2014/main" id="{ED2065D4-3ABD-B604-A2DA-026E7CEF2255}"/>
                  </a:ext>
                </a:extLst>
              </p:cNvPr>
              <p:cNvSpPr/>
              <p:nvPr/>
            </p:nvSpPr>
            <p:spPr>
              <a:xfrm>
                <a:off x="5763724" y="2977075"/>
                <a:ext cx="8275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50" extrusionOk="0">
                    <a:moveTo>
                      <a:pt x="62" y="0"/>
                    </a:moveTo>
                    <a:cubicBezTo>
                      <a:pt x="25" y="0"/>
                      <a:pt x="0" y="12"/>
                      <a:pt x="0" y="49"/>
                    </a:cubicBezTo>
                    <a:lnTo>
                      <a:pt x="331" y="49"/>
                    </a:lnTo>
                    <a:cubicBezTo>
                      <a:pt x="258" y="49"/>
                      <a:pt x="135" y="0"/>
                      <a:pt x="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2809;p56">
                <a:extLst>
                  <a:ext uri="{FF2B5EF4-FFF2-40B4-BE49-F238E27FC236}">
                    <a16:creationId xmlns:a16="http://schemas.microsoft.com/office/drawing/2014/main" id="{E710124E-6A91-1A09-6037-6FB18CDFF3A8}"/>
                  </a:ext>
                </a:extLst>
              </p:cNvPr>
              <p:cNvSpPr/>
              <p:nvPr/>
            </p:nvSpPr>
            <p:spPr>
              <a:xfrm>
                <a:off x="4494849" y="2981050"/>
                <a:ext cx="2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" extrusionOk="0">
                    <a:moveTo>
                      <a:pt x="111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2810;p56">
                <a:extLst>
                  <a:ext uri="{FF2B5EF4-FFF2-40B4-BE49-F238E27FC236}">
                    <a16:creationId xmlns:a16="http://schemas.microsoft.com/office/drawing/2014/main" id="{F7F6D69C-F37C-DB3F-1BFF-10A3C06E4925}"/>
                  </a:ext>
                </a:extLst>
              </p:cNvPr>
              <p:cNvSpPr/>
              <p:nvPr/>
            </p:nvSpPr>
            <p:spPr>
              <a:xfrm>
                <a:off x="3355474" y="2967275"/>
                <a:ext cx="2775" cy="277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11" extrusionOk="0">
                    <a:moveTo>
                      <a:pt x="1" y="0"/>
                    </a:moveTo>
                    <a:lnTo>
                      <a:pt x="111" y="110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2811;p56">
                <a:extLst>
                  <a:ext uri="{FF2B5EF4-FFF2-40B4-BE49-F238E27FC236}">
                    <a16:creationId xmlns:a16="http://schemas.microsoft.com/office/drawing/2014/main" id="{34488FF8-2E97-1315-15D5-399CBDDB355A}"/>
                  </a:ext>
                </a:extLst>
              </p:cNvPr>
              <p:cNvSpPr/>
              <p:nvPr/>
            </p:nvSpPr>
            <p:spPr>
              <a:xfrm>
                <a:off x="4162124" y="29610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9" name="Google Shape;2812;p56">
                <a:extLst>
                  <a:ext uri="{FF2B5EF4-FFF2-40B4-BE49-F238E27FC236}">
                    <a16:creationId xmlns:a16="http://schemas.microsoft.com/office/drawing/2014/main" id="{A0A3E7F8-14AB-ED12-1382-D00C52F4BFD1}"/>
                  </a:ext>
                </a:extLst>
              </p:cNvPr>
              <p:cNvSpPr/>
              <p:nvPr/>
            </p:nvSpPr>
            <p:spPr>
              <a:xfrm>
                <a:off x="4138699" y="2958300"/>
                <a:ext cx="3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" extrusionOk="0">
                    <a:moveTo>
                      <a:pt x="1" y="1"/>
                    </a:moveTo>
                    <a:lnTo>
                      <a:pt x="13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0" name="Google Shape;2813;p56">
                <a:extLst>
                  <a:ext uri="{FF2B5EF4-FFF2-40B4-BE49-F238E27FC236}">
                    <a16:creationId xmlns:a16="http://schemas.microsoft.com/office/drawing/2014/main" id="{D6F414EE-A557-7F01-4DE8-192F6C25579D}"/>
                  </a:ext>
                </a:extLst>
              </p:cNvPr>
              <p:cNvSpPr/>
              <p:nvPr/>
            </p:nvSpPr>
            <p:spPr>
              <a:xfrm>
                <a:off x="3343774" y="2963825"/>
                <a:ext cx="62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" extrusionOk="0">
                    <a:moveTo>
                      <a:pt x="248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1" name="Google Shape;2814;p56">
                <a:extLst>
                  <a:ext uri="{FF2B5EF4-FFF2-40B4-BE49-F238E27FC236}">
                    <a16:creationId xmlns:a16="http://schemas.microsoft.com/office/drawing/2014/main" id="{1AFDE33C-8263-D0F3-B88E-9B45E25593AA}"/>
                  </a:ext>
                </a:extLst>
              </p:cNvPr>
              <p:cNvSpPr/>
              <p:nvPr/>
            </p:nvSpPr>
            <p:spPr>
              <a:xfrm>
                <a:off x="3897599" y="2958300"/>
                <a:ext cx="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12" extrusionOk="0">
                    <a:moveTo>
                      <a:pt x="1" y="11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2" name="Google Shape;2815;p56">
                <a:extLst>
                  <a:ext uri="{FF2B5EF4-FFF2-40B4-BE49-F238E27FC236}">
                    <a16:creationId xmlns:a16="http://schemas.microsoft.com/office/drawing/2014/main" id="{FD683FE5-C979-B09E-B907-1CDA284247DD}"/>
                  </a:ext>
                </a:extLst>
              </p:cNvPr>
              <p:cNvSpPr/>
              <p:nvPr/>
            </p:nvSpPr>
            <p:spPr>
              <a:xfrm>
                <a:off x="5272574" y="2962600"/>
                <a:ext cx="2775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50" extrusionOk="0">
                    <a:moveTo>
                      <a:pt x="78" y="0"/>
                    </a:moveTo>
                    <a:cubicBezTo>
                      <a:pt x="61" y="0"/>
                      <a:pt x="37" y="13"/>
                      <a:pt x="0" y="49"/>
                    </a:cubicBezTo>
                    <a:lnTo>
                      <a:pt x="110" y="49"/>
                    </a:lnTo>
                    <a:cubicBezTo>
                      <a:pt x="110" y="49"/>
                      <a:pt x="110" y="0"/>
                      <a:pt x="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3" name="Google Shape;2816;p56">
                <a:extLst>
                  <a:ext uri="{FF2B5EF4-FFF2-40B4-BE49-F238E27FC236}">
                    <a16:creationId xmlns:a16="http://schemas.microsoft.com/office/drawing/2014/main" id="{EC0503CB-4AA0-6B19-B607-6B33D63EA934}"/>
                  </a:ext>
                </a:extLst>
              </p:cNvPr>
              <p:cNvSpPr/>
              <p:nvPr/>
            </p:nvSpPr>
            <p:spPr>
              <a:xfrm>
                <a:off x="5106549" y="2978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4" name="Google Shape;2817;p56">
                <a:extLst>
                  <a:ext uri="{FF2B5EF4-FFF2-40B4-BE49-F238E27FC236}">
                    <a16:creationId xmlns:a16="http://schemas.microsoft.com/office/drawing/2014/main" id="{FCB7AEAF-12B3-A9A0-D3EC-4B768D65AC7F}"/>
                  </a:ext>
                </a:extLst>
              </p:cNvPr>
              <p:cNvSpPr/>
              <p:nvPr/>
            </p:nvSpPr>
            <p:spPr>
              <a:xfrm>
                <a:off x="5106549" y="2977075"/>
                <a:ext cx="8300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50" extrusionOk="0">
                    <a:moveTo>
                      <a:pt x="221" y="0"/>
                    </a:moveTo>
                    <a:cubicBezTo>
                      <a:pt x="148" y="0"/>
                      <a:pt x="74" y="49"/>
                      <a:pt x="1" y="49"/>
                    </a:cubicBezTo>
                    <a:lnTo>
                      <a:pt x="331" y="49"/>
                    </a:lnTo>
                    <a:cubicBezTo>
                      <a:pt x="295" y="12"/>
                      <a:pt x="258" y="0"/>
                      <a:pt x="2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5" name="Google Shape;2818;p56">
                <a:extLst>
                  <a:ext uri="{FF2B5EF4-FFF2-40B4-BE49-F238E27FC236}">
                    <a16:creationId xmlns:a16="http://schemas.microsoft.com/office/drawing/2014/main" id="{E7B19F2B-F670-6821-DBFF-EE18EA7828F9}"/>
                  </a:ext>
                </a:extLst>
              </p:cNvPr>
              <p:cNvSpPr/>
              <p:nvPr/>
            </p:nvSpPr>
            <p:spPr>
              <a:xfrm>
                <a:off x="5085874" y="2978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6" name="Google Shape;2819;p56">
                <a:extLst>
                  <a:ext uri="{FF2B5EF4-FFF2-40B4-BE49-F238E27FC236}">
                    <a16:creationId xmlns:a16="http://schemas.microsoft.com/office/drawing/2014/main" id="{82BF026D-29E0-63D3-089C-1CA7083EE2ED}"/>
                  </a:ext>
                </a:extLst>
              </p:cNvPr>
              <p:cNvSpPr/>
              <p:nvPr/>
            </p:nvSpPr>
            <p:spPr>
              <a:xfrm>
                <a:off x="5267049" y="2978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7" name="Google Shape;2820;p56">
                <a:extLst>
                  <a:ext uri="{FF2B5EF4-FFF2-40B4-BE49-F238E27FC236}">
                    <a16:creationId xmlns:a16="http://schemas.microsoft.com/office/drawing/2014/main" id="{66134D62-0449-DAD7-3F90-084D3971AE5A}"/>
                  </a:ext>
                </a:extLst>
              </p:cNvPr>
              <p:cNvSpPr/>
              <p:nvPr/>
            </p:nvSpPr>
            <p:spPr>
              <a:xfrm>
                <a:off x="5227099" y="2978300"/>
                <a:ext cx="2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" extrusionOk="0">
                    <a:moveTo>
                      <a:pt x="11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8" name="Google Shape;2821;p56">
                <a:extLst>
                  <a:ext uri="{FF2B5EF4-FFF2-40B4-BE49-F238E27FC236}">
                    <a16:creationId xmlns:a16="http://schemas.microsoft.com/office/drawing/2014/main" id="{C45674B1-FCA1-B844-C448-81B4A08E4E03}"/>
                  </a:ext>
                </a:extLst>
              </p:cNvPr>
              <p:cNvSpPr/>
              <p:nvPr/>
            </p:nvSpPr>
            <p:spPr>
              <a:xfrm>
                <a:off x="4997024" y="2978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9" name="Google Shape;2822;p56">
                <a:extLst>
                  <a:ext uri="{FF2B5EF4-FFF2-40B4-BE49-F238E27FC236}">
                    <a16:creationId xmlns:a16="http://schemas.microsoft.com/office/drawing/2014/main" id="{40A48FB1-FE6D-B953-12BA-42E88D0FAFF7}"/>
                  </a:ext>
                </a:extLst>
              </p:cNvPr>
              <p:cNvSpPr/>
              <p:nvPr/>
            </p:nvSpPr>
            <p:spPr>
              <a:xfrm>
                <a:off x="3339524" y="2957875"/>
                <a:ext cx="2670825" cy="26650"/>
              </a:xfrm>
              <a:custGeom>
                <a:avLst/>
                <a:gdLst/>
                <a:ahLst/>
                <a:cxnLst/>
                <a:rect l="l" t="t" r="r" b="b"/>
                <a:pathLst>
                  <a:path w="106833" h="1066" extrusionOk="0">
                    <a:moveTo>
                      <a:pt x="31858" y="18"/>
                    </a:moveTo>
                    <a:cubicBezTo>
                      <a:pt x="31875" y="18"/>
                      <a:pt x="31891" y="18"/>
                      <a:pt x="31907" y="18"/>
                    </a:cubicBezTo>
                    <a:lnTo>
                      <a:pt x="31907" y="18"/>
                    </a:lnTo>
                    <a:cubicBezTo>
                      <a:pt x="31927" y="18"/>
                      <a:pt x="31947" y="18"/>
                      <a:pt x="31968" y="18"/>
                    </a:cubicBezTo>
                    <a:close/>
                    <a:moveTo>
                      <a:pt x="65033" y="18"/>
                    </a:moveTo>
                    <a:cubicBezTo>
                      <a:pt x="65014" y="18"/>
                      <a:pt x="65012" y="21"/>
                      <a:pt x="65024" y="27"/>
                    </a:cubicBezTo>
                    <a:lnTo>
                      <a:pt x="65024" y="27"/>
                    </a:lnTo>
                    <a:cubicBezTo>
                      <a:pt x="65027" y="24"/>
                      <a:pt x="65030" y="21"/>
                      <a:pt x="65033" y="18"/>
                    </a:cubicBezTo>
                    <a:close/>
                    <a:moveTo>
                      <a:pt x="51146" y="18"/>
                    </a:moveTo>
                    <a:cubicBezTo>
                      <a:pt x="51114" y="18"/>
                      <a:pt x="51101" y="27"/>
                      <a:pt x="51095" y="40"/>
                    </a:cubicBezTo>
                    <a:lnTo>
                      <a:pt x="51095" y="40"/>
                    </a:lnTo>
                    <a:cubicBezTo>
                      <a:pt x="51112" y="34"/>
                      <a:pt x="51129" y="26"/>
                      <a:pt x="51146" y="18"/>
                    </a:cubicBezTo>
                    <a:close/>
                    <a:moveTo>
                      <a:pt x="20946" y="18"/>
                    </a:moveTo>
                    <a:lnTo>
                      <a:pt x="20946" y="18"/>
                    </a:lnTo>
                    <a:cubicBezTo>
                      <a:pt x="20935" y="29"/>
                      <a:pt x="20929" y="38"/>
                      <a:pt x="20927" y="47"/>
                    </a:cubicBezTo>
                    <a:lnTo>
                      <a:pt x="20927" y="47"/>
                    </a:lnTo>
                    <a:cubicBezTo>
                      <a:pt x="20939" y="40"/>
                      <a:pt x="20946" y="30"/>
                      <a:pt x="20946" y="18"/>
                    </a:cubicBezTo>
                    <a:close/>
                    <a:moveTo>
                      <a:pt x="74236" y="128"/>
                    </a:moveTo>
                    <a:cubicBezTo>
                      <a:pt x="74241" y="130"/>
                      <a:pt x="74246" y="132"/>
                      <a:pt x="74252" y="133"/>
                    </a:cubicBezTo>
                    <a:lnTo>
                      <a:pt x="74252" y="133"/>
                    </a:lnTo>
                    <a:cubicBezTo>
                      <a:pt x="74313" y="128"/>
                      <a:pt x="74378" y="128"/>
                      <a:pt x="74457" y="128"/>
                    </a:cubicBezTo>
                    <a:close/>
                    <a:moveTo>
                      <a:pt x="89033" y="238"/>
                    </a:moveTo>
                    <a:cubicBezTo>
                      <a:pt x="89033" y="240"/>
                      <a:pt x="89033" y="242"/>
                      <a:pt x="89033" y="243"/>
                    </a:cubicBezTo>
                    <a:lnTo>
                      <a:pt x="89033" y="243"/>
                    </a:lnTo>
                    <a:cubicBezTo>
                      <a:pt x="89086" y="238"/>
                      <a:pt x="89165" y="238"/>
                      <a:pt x="89281" y="238"/>
                    </a:cubicBezTo>
                    <a:close/>
                    <a:moveTo>
                      <a:pt x="60" y="238"/>
                    </a:moveTo>
                    <a:cubicBezTo>
                      <a:pt x="60" y="238"/>
                      <a:pt x="91" y="277"/>
                      <a:pt x="173" y="293"/>
                    </a:cubicBezTo>
                    <a:lnTo>
                      <a:pt x="173" y="293"/>
                    </a:lnTo>
                    <a:cubicBezTo>
                      <a:pt x="151" y="278"/>
                      <a:pt x="115" y="260"/>
                      <a:pt x="60" y="238"/>
                    </a:cubicBezTo>
                    <a:close/>
                    <a:moveTo>
                      <a:pt x="88454" y="238"/>
                    </a:moveTo>
                    <a:cubicBezTo>
                      <a:pt x="88596" y="238"/>
                      <a:pt x="88621" y="284"/>
                      <a:pt x="88678" y="322"/>
                    </a:cubicBezTo>
                    <a:lnTo>
                      <a:pt x="88678" y="322"/>
                    </a:lnTo>
                    <a:cubicBezTo>
                      <a:pt x="88694" y="302"/>
                      <a:pt x="88702" y="275"/>
                      <a:pt x="88702" y="238"/>
                    </a:cubicBezTo>
                    <a:close/>
                    <a:moveTo>
                      <a:pt x="70907" y="742"/>
                    </a:moveTo>
                    <a:lnTo>
                      <a:pt x="70907" y="742"/>
                    </a:lnTo>
                    <a:cubicBezTo>
                      <a:pt x="70911" y="752"/>
                      <a:pt x="70916" y="756"/>
                      <a:pt x="70918" y="756"/>
                    </a:cubicBezTo>
                    <a:cubicBezTo>
                      <a:pt x="70921" y="756"/>
                      <a:pt x="70920" y="750"/>
                      <a:pt x="70907" y="742"/>
                    </a:cubicBezTo>
                    <a:close/>
                    <a:moveTo>
                      <a:pt x="8804" y="788"/>
                    </a:moveTo>
                    <a:cubicBezTo>
                      <a:pt x="8722" y="796"/>
                      <a:pt x="8637" y="805"/>
                      <a:pt x="8547" y="817"/>
                    </a:cubicBezTo>
                    <a:cubicBezTo>
                      <a:pt x="8635" y="817"/>
                      <a:pt x="8756" y="817"/>
                      <a:pt x="8804" y="788"/>
                    </a:cubicBezTo>
                    <a:close/>
                    <a:moveTo>
                      <a:pt x="96610" y="707"/>
                    </a:moveTo>
                    <a:cubicBezTo>
                      <a:pt x="96390" y="707"/>
                      <a:pt x="96279" y="707"/>
                      <a:pt x="96032" y="817"/>
                    </a:cubicBezTo>
                    <a:cubicBezTo>
                      <a:pt x="96500" y="817"/>
                      <a:pt x="96169" y="817"/>
                      <a:pt x="96610" y="707"/>
                    </a:cubicBezTo>
                    <a:close/>
                    <a:moveTo>
                      <a:pt x="96747" y="809"/>
                    </a:moveTo>
                    <a:cubicBezTo>
                      <a:pt x="96766" y="817"/>
                      <a:pt x="96800" y="817"/>
                      <a:pt x="96858" y="817"/>
                    </a:cubicBezTo>
                    <a:lnTo>
                      <a:pt x="97079" y="817"/>
                    </a:lnTo>
                    <a:cubicBezTo>
                      <a:pt x="96927" y="817"/>
                      <a:pt x="96820" y="817"/>
                      <a:pt x="96747" y="809"/>
                    </a:cubicBezTo>
                    <a:close/>
                    <a:moveTo>
                      <a:pt x="104897" y="817"/>
                    </a:moveTo>
                    <a:cubicBezTo>
                      <a:pt x="104890" y="817"/>
                      <a:pt x="104883" y="817"/>
                      <a:pt x="104876" y="817"/>
                    </a:cubicBezTo>
                    <a:cubicBezTo>
                      <a:pt x="104883" y="817"/>
                      <a:pt x="104890" y="817"/>
                      <a:pt x="104897" y="817"/>
                    </a:cubicBezTo>
                    <a:close/>
                    <a:moveTo>
                      <a:pt x="75256" y="817"/>
                    </a:moveTo>
                    <a:cubicBezTo>
                      <a:pt x="75035" y="817"/>
                      <a:pt x="74962" y="866"/>
                      <a:pt x="74798" y="866"/>
                    </a:cubicBezTo>
                    <a:cubicBezTo>
                      <a:pt x="74717" y="866"/>
                      <a:pt x="74613" y="854"/>
                      <a:pt x="74457" y="817"/>
                    </a:cubicBezTo>
                    <a:close/>
                    <a:moveTo>
                      <a:pt x="13967" y="919"/>
                    </a:moveTo>
                    <a:cubicBezTo>
                      <a:pt x="13960" y="922"/>
                      <a:pt x="13954" y="924"/>
                      <a:pt x="13947" y="927"/>
                    </a:cubicBezTo>
                    <a:lnTo>
                      <a:pt x="14058" y="927"/>
                    </a:lnTo>
                    <a:cubicBezTo>
                      <a:pt x="14027" y="924"/>
                      <a:pt x="13997" y="922"/>
                      <a:pt x="13967" y="919"/>
                    </a:cubicBezTo>
                    <a:close/>
                    <a:moveTo>
                      <a:pt x="14636" y="817"/>
                    </a:moveTo>
                    <a:lnTo>
                      <a:pt x="14636" y="817"/>
                    </a:lnTo>
                    <a:cubicBezTo>
                      <a:pt x="14636" y="817"/>
                      <a:pt x="14416" y="927"/>
                      <a:pt x="14884" y="927"/>
                    </a:cubicBezTo>
                    <a:cubicBezTo>
                      <a:pt x="14747" y="927"/>
                      <a:pt x="14636" y="817"/>
                      <a:pt x="14636" y="817"/>
                    </a:cubicBezTo>
                    <a:close/>
                    <a:moveTo>
                      <a:pt x="63541" y="878"/>
                    </a:moveTo>
                    <a:cubicBezTo>
                      <a:pt x="63459" y="878"/>
                      <a:pt x="63361" y="927"/>
                      <a:pt x="63214" y="927"/>
                    </a:cubicBezTo>
                    <a:lnTo>
                      <a:pt x="63655" y="927"/>
                    </a:lnTo>
                    <a:cubicBezTo>
                      <a:pt x="63619" y="891"/>
                      <a:pt x="63582" y="878"/>
                      <a:pt x="63541" y="878"/>
                    </a:cubicBezTo>
                    <a:close/>
                    <a:moveTo>
                      <a:pt x="14614" y="0"/>
                    </a:moveTo>
                    <a:cubicBezTo>
                      <a:pt x="9717" y="0"/>
                      <a:pt x="3141" y="40"/>
                      <a:pt x="859" y="238"/>
                    </a:cubicBezTo>
                    <a:lnTo>
                      <a:pt x="529" y="238"/>
                    </a:lnTo>
                    <a:cubicBezTo>
                      <a:pt x="409" y="284"/>
                      <a:pt x="317" y="300"/>
                      <a:pt x="248" y="300"/>
                    </a:cubicBezTo>
                    <a:cubicBezTo>
                      <a:pt x="219" y="300"/>
                      <a:pt x="194" y="297"/>
                      <a:pt x="173" y="293"/>
                    </a:cubicBezTo>
                    <a:lnTo>
                      <a:pt x="173" y="293"/>
                    </a:lnTo>
                    <a:cubicBezTo>
                      <a:pt x="293" y="376"/>
                      <a:pt x="1" y="376"/>
                      <a:pt x="281" y="376"/>
                    </a:cubicBezTo>
                    <a:lnTo>
                      <a:pt x="60" y="376"/>
                    </a:lnTo>
                    <a:cubicBezTo>
                      <a:pt x="60" y="431"/>
                      <a:pt x="150" y="431"/>
                      <a:pt x="222" y="431"/>
                    </a:cubicBezTo>
                    <a:cubicBezTo>
                      <a:pt x="294" y="431"/>
                      <a:pt x="349" y="431"/>
                      <a:pt x="281" y="486"/>
                    </a:cubicBezTo>
                    <a:lnTo>
                      <a:pt x="418" y="376"/>
                    </a:lnTo>
                    <a:lnTo>
                      <a:pt x="1548" y="376"/>
                    </a:lnTo>
                    <a:lnTo>
                      <a:pt x="1798" y="453"/>
                    </a:lnTo>
                    <a:lnTo>
                      <a:pt x="1798" y="453"/>
                    </a:lnTo>
                    <a:cubicBezTo>
                      <a:pt x="1742" y="442"/>
                      <a:pt x="1682" y="437"/>
                      <a:pt x="1626" y="437"/>
                    </a:cubicBezTo>
                    <a:cubicBezTo>
                      <a:pt x="1438" y="437"/>
                      <a:pt x="1291" y="486"/>
                      <a:pt x="1438" y="486"/>
                    </a:cubicBezTo>
                    <a:lnTo>
                      <a:pt x="3174" y="486"/>
                    </a:lnTo>
                    <a:cubicBezTo>
                      <a:pt x="2816" y="486"/>
                      <a:pt x="3174" y="486"/>
                      <a:pt x="3174" y="597"/>
                    </a:cubicBezTo>
                    <a:lnTo>
                      <a:pt x="4662" y="597"/>
                    </a:lnTo>
                    <a:cubicBezTo>
                      <a:pt x="5047" y="597"/>
                      <a:pt x="5017" y="548"/>
                      <a:pt x="5092" y="548"/>
                    </a:cubicBezTo>
                    <a:cubicBezTo>
                      <a:pt x="5130" y="548"/>
                      <a:pt x="5194" y="560"/>
                      <a:pt x="5351" y="597"/>
                    </a:cubicBezTo>
                    <a:lnTo>
                      <a:pt x="5461" y="597"/>
                    </a:lnTo>
                    <a:cubicBezTo>
                      <a:pt x="6563" y="597"/>
                      <a:pt x="7224" y="738"/>
                      <a:pt x="8094" y="738"/>
                    </a:cubicBezTo>
                    <a:cubicBezTo>
                      <a:pt x="8311" y="738"/>
                      <a:pt x="8541" y="729"/>
                      <a:pt x="8795" y="707"/>
                    </a:cubicBezTo>
                    <a:lnTo>
                      <a:pt x="8795" y="707"/>
                    </a:lnTo>
                    <a:cubicBezTo>
                      <a:pt x="8835" y="747"/>
                      <a:pt x="8831" y="772"/>
                      <a:pt x="8804" y="788"/>
                    </a:cubicBezTo>
                    <a:lnTo>
                      <a:pt x="8804" y="788"/>
                    </a:lnTo>
                    <a:cubicBezTo>
                      <a:pt x="8972" y="774"/>
                      <a:pt x="9125" y="768"/>
                      <a:pt x="9268" y="768"/>
                    </a:cubicBezTo>
                    <a:cubicBezTo>
                      <a:pt x="9695" y="768"/>
                      <a:pt x="10044" y="817"/>
                      <a:pt x="10503" y="817"/>
                    </a:cubicBezTo>
                    <a:cubicBezTo>
                      <a:pt x="11082" y="872"/>
                      <a:pt x="11688" y="872"/>
                      <a:pt x="12291" y="872"/>
                    </a:cubicBezTo>
                    <a:cubicBezTo>
                      <a:pt x="12861" y="872"/>
                      <a:pt x="13429" y="872"/>
                      <a:pt x="13967" y="919"/>
                    </a:cubicBezTo>
                    <a:lnTo>
                      <a:pt x="13967" y="919"/>
                    </a:lnTo>
                    <a:cubicBezTo>
                      <a:pt x="14207" y="817"/>
                      <a:pt x="14422" y="817"/>
                      <a:pt x="14636" y="817"/>
                    </a:cubicBezTo>
                    <a:cubicBezTo>
                      <a:pt x="14636" y="817"/>
                      <a:pt x="14636" y="817"/>
                      <a:pt x="14636" y="817"/>
                    </a:cubicBezTo>
                    <a:lnTo>
                      <a:pt x="14636" y="817"/>
                    </a:lnTo>
                    <a:cubicBezTo>
                      <a:pt x="15683" y="927"/>
                      <a:pt x="17860" y="927"/>
                      <a:pt x="19569" y="927"/>
                    </a:cubicBezTo>
                    <a:lnTo>
                      <a:pt x="26705" y="927"/>
                    </a:lnTo>
                    <a:cubicBezTo>
                      <a:pt x="26935" y="973"/>
                      <a:pt x="27152" y="988"/>
                      <a:pt x="27365" y="988"/>
                    </a:cubicBezTo>
                    <a:cubicBezTo>
                      <a:pt x="27792" y="988"/>
                      <a:pt x="28202" y="927"/>
                      <a:pt x="28661" y="927"/>
                    </a:cubicBezTo>
                    <a:cubicBezTo>
                      <a:pt x="29580" y="927"/>
                      <a:pt x="30388" y="988"/>
                      <a:pt x="31201" y="988"/>
                    </a:cubicBezTo>
                    <a:cubicBezTo>
                      <a:pt x="31607" y="988"/>
                      <a:pt x="32014" y="973"/>
                      <a:pt x="32436" y="927"/>
                    </a:cubicBezTo>
                    <a:lnTo>
                      <a:pt x="45993" y="927"/>
                    </a:lnTo>
                    <a:cubicBezTo>
                      <a:pt x="46067" y="927"/>
                      <a:pt x="46189" y="878"/>
                      <a:pt x="46262" y="878"/>
                    </a:cubicBezTo>
                    <a:cubicBezTo>
                      <a:pt x="46299" y="878"/>
                      <a:pt x="46324" y="891"/>
                      <a:pt x="46324" y="927"/>
                    </a:cubicBezTo>
                    <a:lnTo>
                      <a:pt x="46572" y="927"/>
                    </a:lnTo>
                    <a:cubicBezTo>
                      <a:pt x="47104" y="927"/>
                      <a:pt x="47539" y="988"/>
                      <a:pt x="47974" y="988"/>
                    </a:cubicBezTo>
                    <a:cubicBezTo>
                      <a:pt x="48191" y="988"/>
                      <a:pt x="48409" y="973"/>
                      <a:pt x="48638" y="927"/>
                    </a:cubicBezTo>
                    <a:lnTo>
                      <a:pt x="49658" y="927"/>
                    </a:lnTo>
                    <a:cubicBezTo>
                      <a:pt x="49731" y="973"/>
                      <a:pt x="49845" y="988"/>
                      <a:pt x="49955" y="988"/>
                    </a:cubicBezTo>
                    <a:cubicBezTo>
                      <a:pt x="50175" y="988"/>
                      <a:pt x="50383" y="927"/>
                      <a:pt x="50236" y="927"/>
                    </a:cubicBezTo>
                    <a:lnTo>
                      <a:pt x="52083" y="927"/>
                    </a:lnTo>
                    <a:cubicBezTo>
                      <a:pt x="52523" y="927"/>
                      <a:pt x="52413" y="1065"/>
                      <a:pt x="52992" y="1065"/>
                    </a:cubicBezTo>
                    <a:cubicBezTo>
                      <a:pt x="54259" y="1065"/>
                      <a:pt x="55968" y="927"/>
                      <a:pt x="57345" y="927"/>
                    </a:cubicBezTo>
                    <a:lnTo>
                      <a:pt x="58971" y="927"/>
                    </a:lnTo>
                    <a:cubicBezTo>
                      <a:pt x="59081" y="927"/>
                      <a:pt x="59880" y="927"/>
                      <a:pt x="59302" y="1065"/>
                    </a:cubicBezTo>
                    <a:lnTo>
                      <a:pt x="60679" y="1065"/>
                    </a:lnTo>
                    <a:cubicBezTo>
                      <a:pt x="61038" y="1065"/>
                      <a:pt x="60900" y="927"/>
                      <a:pt x="61258" y="927"/>
                    </a:cubicBezTo>
                    <a:cubicBezTo>
                      <a:pt x="61258" y="927"/>
                      <a:pt x="61148" y="927"/>
                      <a:pt x="61148" y="1065"/>
                    </a:cubicBezTo>
                    <a:cubicBezTo>
                      <a:pt x="62167" y="1065"/>
                      <a:pt x="62278" y="927"/>
                      <a:pt x="63214" y="927"/>
                    </a:cubicBezTo>
                    <a:cubicBezTo>
                      <a:pt x="63214" y="817"/>
                      <a:pt x="63545" y="817"/>
                      <a:pt x="63545" y="817"/>
                    </a:cubicBezTo>
                    <a:lnTo>
                      <a:pt x="67237" y="817"/>
                    </a:lnTo>
                    <a:cubicBezTo>
                      <a:pt x="67311" y="854"/>
                      <a:pt x="67372" y="866"/>
                      <a:pt x="67425" y="866"/>
                    </a:cubicBezTo>
                    <a:cubicBezTo>
                      <a:pt x="67531" y="866"/>
                      <a:pt x="67605" y="817"/>
                      <a:pt x="67678" y="817"/>
                    </a:cubicBezTo>
                    <a:lnTo>
                      <a:pt x="67568" y="817"/>
                    </a:lnTo>
                    <a:cubicBezTo>
                      <a:pt x="67641" y="817"/>
                      <a:pt x="67776" y="768"/>
                      <a:pt x="67890" y="768"/>
                    </a:cubicBezTo>
                    <a:cubicBezTo>
                      <a:pt x="67948" y="768"/>
                      <a:pt x="68000" y="780"/>
                      <a:pt x="68036" y="817"/>
                    </a:cubicBezTo>
                    <a:lnTo>
                      <a:pt x="69855" y="817"/>
                    </a:lnTo>
                    <a:cubicBezTo>
                      <a:pt x="69682" y="817"/>
                      <a:pt x="69713" y="749"/>
                      <a:pt x="69681" y="720"/>
                    </a:cubicBezTo>
                    <a:lnTo>
                      <a:pt x="69681" y="720"/>
                    </a:lnTo>
                    <a:cubicBezTo>
                      <a:pt x="69781" y="747"/>
                      <a:pt x="69872" y="756"/>
                      <a:pt x="69961" y="756"/>
                    </a:cubicBezTo>
                    <a:cubicBezTo>
                      <a:pt x="70101" y="756"/>
                      <a:pt x="70238" y="733"/>
                      <a:pt x="70410" y="719"/>
                    </a:cubicBezTo>
                    <a:lnTo>
                      <a:pt x="70410" y="719"/>
                    </a:lnTo>
                    <a:cubicBezTo>
                      <a:pt x="70213" y="817"/>
                      <a:pt x="70200" y="817"/>
                      <a:pt x="69855" y="817"/>
                    </a:cubicBezTo>
                    <a:lnTo>
                      <a:pt x="70682" y="817"/>
                    </a:lnTo>
                    <a:cubicBezTo>
                      <a:pt x="70682" y="817"/>
                      <a:pt x="70434" y="707"/>
                      <a:pt x="70682" y="707"/>
                    </a:cubicBezTo>
                    <a:cubicBezTo>
                      <a:pt x="70823" y="707"/>
                      <a:pt x="70884" y="727"/>
                      <a:pt x="70907" y="742"/>
                    </a:cubicBezTo>
                    <a:lnTo>
                      <a:pt x="70907" y="742"/>
                    </a:lnTo>
                    <a:cubicBezTo>
                      <a:pt x="70904" y="734"/>
                      <a:pt x="70902" y="723"/>
                      <a:pt x="70902" y="707"/>
                    </a:cubicBezTo>
                    <a:lnTo>
                      <a:pt x="71370" y="707"/>
                    </a:lnTo>
                    <a:cubicBezTo>
                      <a:pt x="71591" y="707"/>
                      <a:pt x="72059" y="707"/>
                      <a:pt x="72170" y="817"/>
                    </a:cubicBezTo>
                    <a:lnTo>
                      <a:pt x="72748" y="817"/>
                    </a:lnTo>
                    <a:cubicBezTo>
                      <a:pt x="72932" y="780"/>
                      <a:pt x="72978" y="768"/>
                      <a:pt x="72983" y="768"/>
                    </a:cubicBezTo>
                    <a:lnTo>
                      <a:pt x="72983" y="768"/>
                    </a:lnTo>
                    <a:cubicBezTo>
                      <a:pt x="72993" y="768"/>
                      <a:pt x="72840" y="817"/>
                      <a:pt x="73299" y="817"/>
                    </a:cubicBezTo>
                    <a:lnTo>
                      <a:pt x="74126" y="817"/>
                    </a:lnTo>
                    <a:cubicBezTo>
                      <a:pt x="74236" y="817"/>
                      <a:pt x="74457" y="817"/>
                      <a:pt x="74457" y="927"/>
                    </a:cubicBezTo>
                    <a:cubicBezTo>
                      <a:pt x="74567" y="872"/>
                      <a:pt x="74739" y="872"/>
                      <a:pt x="74897" y="872"/>
                    </a:cubicBezTo>
                    <a:cubicBezTo>
                      <a:pt x="75056" y="872"/>
                      <a:pt x="75201" y="872"/>
                      <a:pt x="75256" y="817"/>
                    </a:cubicBezTo>
                    <a:lnTo>
                      <a:pt x="75504" y="817"/>
                    </a:lnTo>
                    <a:cubicBezTo>
                      <a:pt x="75944" y="817"/>
                      <a:pt x="76055" y="707"/>
                      <a:pt x="76523" y="707"/>
                    </a:cubicBezTo>
                    <a:cubicBezTo>
                      <a:pt x="76633" y="817"/>
                      <a:pt x="76303" y="817"/>
                      <a:pt x="76192" y="817"/>
                    </a:cubicBezTo>
                    <a:lnTo>
                      <a:pt x="77791" y="817"/>
                    </a:lnTo>
                    <a:cubicBezTo>
                      <a:pt x="78434" y="817"/>
                      <a:pt x="78573" y="721"/>
                      <a:pt x="78880" y="708"/>
                    </a:cubicBezTo>
                    <a:lnTo>
                      <a:pt x="78880" y="708"/>
                    </a:lnTo>
                    <a:cubicBezTo>
                      <a:pt x="79196" y="721"/>
                      <a:pt x="79381" y="817"/>
                      <a:pt x="79279" y="817"/>
                    </a:cubicBezTo>
                    <a:lnTo>
                      <a:pt x="79857" y="817"/>
                    </a:lnTo>
                    <a:cubicBezTo>
                      <a:pt x="79857" y="707"/>
                      <a:pt x="79637" y="707"/>
                      <a:pt x="79967" y="707"/>
                    </a:cubicBezTo>
                    <a:lnTo>
                      <a:pt x="80546" y="707"/>
                    </a:lnTo>
                    <a:cubicBezTo>
                      <a:pt x="80546" y="707"/>
                      <a:pt x="80656" y="817"/>
                      <a:pt x="80436" y="817"/>
                    </a:cubicBezTo>
                    <a:cubicBezTo>
                      <a:pt x="80546" y="817"/>
                      <a:pt x="80766" y="817"/>
                      <a:pt x="80877" y="707"/>
                    </a:cubicBezTo>
                    <a:lnTo>
                      <a:pt x="81345" y="707"/>
                    </a:lnTo>
                    <a:cubicBezTo>
                      <a:pt x="81382" y="744"/>
                      <a:pt x="81419" y="756"/>
                      <a:pt x="81456" y="756"/>
                    </a:cubicBezTo>
                    <a:cubicBezTo>
                      <a:pt x="81532" y="756"/>
                      <a:pt x="81611" y="707"/>
                      <a:pt x="81703" y="707"/>
                    </a:cubicBezTo>
                    <a:lnTo>
                      <a:pt x="83191" y="707"/>
                    </a:lnTo>
                    <a:cubicBezTo>
                      <a:pt x="83191" y="707"/>
                      <a:pt x="83301" y="817"/>
                      <a:pt x="83191" y="817"/>
                    </a:cubicBezTo>
                    <a:cubicBezTo>
                      <a:pt x="83412" y="817"/>
                      <a:pt x="83301" y="707"/>
                      <a:pt x="83522" y="707"/>
                    </a:cubicBezTo>
                    <a:cubicBezTo>
                      <a:pt x="83412" y="817"/>
                      <a:pt x="83990" y="817"/>
                      <a:pt x="83770" y="817"/>
                    </a:cubicBezTo>
                    <a:lnTo>
                      <a:pt x="84321" y="817"/>
                    </a:lnTo>
                    <a:cubicBezTo>
                      <a:pt x="85148" y="817"/>
                      <a:pt x="85258" y="707"/>
                      <a:pt x="85699" y="707"/>
                    </a:cubicBezTo>
                    <a:lnTo>
                      <a:pt x="86167" y="707"/>
                    </a:lnTo>
                    <a:cubicBezTo>
                      <a:pt x="86094" y="707"/>
                      <a:pt x="86277" y="756"/>
                      <a:pt x="86571" y="756"/>
                    </a:cubicBezTo>
                    <a:cubicBezTo>
                      <a:pt x="86718" y="756"/>
                      <a:pt x="86893" y="744"/>
                      <a:pt x="87076" y="707"/>
                    </a:cubicBezTo>
                    <a:lnTo>
                      <a:pt x="87903" y="707"/>
                    </a:lnTo>
                    <a:lnTo>
                      <a:pt x="88344" y="817"/>
                    </a:lnTo>
                    <a:lnTo>
                      <a:pt x="88123" y="707"/>
                    </a:lnTo>
                    <a:lnTo>
                      <a:pt x="91347" y="707"/>
                    </a:lnTo>
                    <a:cubicBezTo>
                      <a:pt x="91301" y="744"/>
                      <a:pt x="91323" y="756"/>
                      <a:pt x="91380" y="756"/>
                    </a:cubicBezTo>
                    <a:cubicBezTo>
                      <a:pt x="91494" y="756"/>
                      <a:pt x="91751" y="707"/>
                      <a:pt x="91898" y="707"/>
                    </a:cubicBezTo>
                    <a:lnTo>
                      <a:pt x="92945" y="707"/>
                    </a:lnTo>
                    <a:cubicBezTo>
                      <a:pt x="93056" y="707"/>
                      <a:pt x="93634" y="817"/>
                      <a:pt x="93965" y="817"/>
                    </a:cubicBezTo>
                    <a:lnTo>
                      <a:pt x="94213" y="707"/>
                    </a:lnTo>
                    <a:lnTo>
                      <a:pt x="95232" y="707"/>
                    </a:lnTo>
                    <a:cubicBezTo>
                      <a:pt x="95122" y="707"/>
                      <a:pt x="95811" y="707"/>
                      <a:pt x="95343" y="597"/>
                    </a:cubicBezTo>
                    <a:lnTo>
                      <a:pt x="95811" y="597"/>
                    </a:lnTo>
                    <a:lnTo>
                      <a:pt x="95811" y="707"/>
                    </a:lnTo>
                    <a:lnTo>
                      <a:pt x="96032" y="597"/>
                    </a:lnTo>
                    <a:lnTo>
                      <a:pt x="96500" y="597"/>
                    </a:lnTo>
                    <a:cubicBezTo>
                      <a:pt x="96390" y="597"/>
                      <a:pt x="96169" y="707"/>
                      <a:pt x="96610" y="707"/>
                    </a:cubicBezTo>
                    <a:cubicBezTo>
                      <a:pt x="96610" y="770"/>
                      <a:pt x="96647" y="797"/>
                      <a:pt x="96747" y="809"/>
                    </a:cubicBezTo>
                    <a:lnTo>
                      <a:pt x="96747" y="809"/>
                    </a:lnTo>
                    <a:cubicBezTo>
                      <a:pt x="96720" y="797"/>
                      <a:pt x="96720" y="770"/>
                      <a:pt x="96720" y="707"/>
                    </a:cubicBezTo>
                    <a:lnTo>
                      <a:pt x="97189" y="707"/>
                    </a:lnTo>
                    <a:cubicBezTo>
                      <a:pt x="96858" y="707"/>
                      <a:pt x="97878" y="707"/>
                      <a:pt x="97657" y="597"/>
                    </a:cubicBezTo>
                    <a:lnTo>
                      <a:pt x="97988" y="597"/>
                    </a:lnTo>
                    <a:cubicBezTo>
                      <a:pt x="97657" y="707"/>
                      <a:pt x="98236" y="707"/>
                      <a:pt x="98098" y="707"/>
                    </a:cubicBezTo>
                    <a:lnTo>
                      <a:pt x="99035" y="707"/>
                    </a:lnTo>
                    <a:cubicBezTo>
                      <a:pt x="98925" y="707"/>
                      <a:pt x="99035" y="817"/>
                      <a:pt x="98787" y="817"/>
                    </a:cubicBezTo>
                    <a:cubicBezTo>
                      <a:pt x="98925" y="817"/>
                      <a:pt x="99614" y="817"/>
                      <a:pt x="99366" y="707"/>
                    </a:cubicBezTo>
                    <a:lnTo>
                      <a:pt x="103499" y="707"/>
                    </a:lnTo>
                    <a:cubicBezTo>
                      <a:pt x="103444" y="652"/>
                      <a:pt x="103506" y="652"/>
                      <a:pt x="103595" y="652"/>
                    </a:cubicBezTo>
                    <a:cubicBezTo>
                      <a:pt x="103685" y="652"/>
                      <a:pt x="103802" y="652"/>
                      <a:pt x="103857" y="597"/>
                    </a:cubicBezTo>
                    <a:lnTo>
                      <a:pt x="103857" y="597"/>
                    </a:lnTo>
                    <a:cubicBezTo>
                      <a:pt x="103747" y="707"/>
                      <a:pt x="104436" y="707"/>
                      <a:pt x="103857" y="707"/>
                    </a:cubicBezTo>
                    <a:lnTo>
                      <a:pt x="104188" y="707"/>
                    </a:lnTo>
                    <a:cubicBezTo>
                      <a:pt x="104436" y="707"/>
                      <a:pt x="103609" y="707"/>
                      <a:pt x="103967" y="817"/>
                    </a:cubicBezTo>
                    <a:cubicBezTo>
                      <a:pt x="104298" y="817"/>
                      <a:pt x="104546" y="707"/>
                      <a:pt x="104987" y="707"/>
                    </a:cubicBezTo>
                    <a:cubicBezTo>
                      <a:pt x="104913" y="744"/>
                      <a:pt x="104916" y="756"/>
                      <a:pt x="104953" y="756"/>
                    </a:cubicBezTo>
                    <a:cubicBezTo>
                      <a:pt x="105026" y="756"/>
                      <a:pt x="105235" y="707"/>
                      <a:pt x="105235" y="707"/>
                    </a:cubicBezTo>
                    <a:lnTo>
                      <a:pt x="105235" y="707"/>
                    </a:lnTo>
                    <a:cubicBezTo>
                      <a:pt x="105131" y="810"/>
                      <a:pt x="105003" y="817"/>
                      <a:pt x="104897" y="817"/>
                    </a:cubicBezTo>
                    <a:lnTo>
                      <a:pt x="104897" y="817"/>
                    </a:lnTo>
                    <a:cubicBezTo>
                      <a:pt x="105666" y="815"/>
                      <a:pt x="105128" y="707"/>
                      <a:pt x="105565" y="707"/>
                    </a:cubicBezTo>
                    <a:lnTo>
                      <a:pt x="105923" y="707"/>
                    </a:lnTo>
                    <a:cubicBezTo>
                      <a:pt x="105850" y="707"/>
                      <a:pt x="105923" y="756"/>
                      <a:pt x="106079" y="756"/>
                    </a:cubicBezTo>
                    <a:cubicBezTo>
                      <a:pt x="106156" y="756"/>
                      <a:pt x="106254" y="744"/>
                      <a:pt x="106364" y="707"/>
                    </a:cubicBezTo>
                    <a:lnTo>
                      <a:pt x="106833" y="707"/>
                    </a:lnTo>
                    <a:cubicBezTo>
                      <a:pt x="106488" y="652"/>
                      <a:pt x="106371" y="652"/>
                      <a:pt x="106254" y="652"/>
                    </a:cubicBezTo>
                    <a:cubicBezTo>
                      <a:pt x="106137" y="652"/>
                      <a:pt x="106020" y="652"/>
                      <a:pt x="105675" y="597"/>
                    </a:cubicBezTo>
                    <a:cubicBezTo>
                      <a:pt x="105602" y="597"/>
                      <a:pt x="105627" y="646"/>
                      <a:pt x="105520" y="646"/>
                    </a:cubicBezTo>
                    <a:cubicBezTo>
                      <a:pt x="105467" y="646"/>
                      <a:pt x="105382" y="633"/>
                      <a:pt x="105235" y="597"/>
                    </a:cubicBezTo>
                    <a:lnTo>
                      <a:pt x="104298" y="597"/>
                    </a:lnTo>
                    <a:cubicBezTo>
                      <a:pt x="104546" y="597"/>
                      <a:pt x="104298" y="597"/>
                      <a:pt x="104656" y="486"/>
                    </a:cubicBezTo>
                    <a:cubicBezTo>
                      <a:pt x="104188" y="486"/>
                      <a:pt x="103967" y="597"/>
                      <a:pt x="103499" y="597"/>
                    </a:cubicBezTo>
                    <a:lnTo>
                      <a:pt x="102920" y="597"/>
                    </a:lnTo>
                    <a:cubicBezTo>
                      <a:pt x="102810" y="597"/>
                      <a:pt x="102700" y="597"/>
                      <a:pt x="102700" y="486"/>
                    </a:cubicBezTo>
                    <a:lnTo>
                      <a:pt x="99614" y="486"/>
                    </a:lnTo>
                    <a:cubicBezTo>
                      <a:pt x="100054" y="486"/>
                      <a:pt x="99035" y="486"/>
                      <a:pt x="99614" y="376"/>
                    </a:cubicBezTo>
                    <a:cubicBezTo>
                      <a:pt x="99255" y="376"/>
                      <a:pt x="99255" y="486"/>
                      <a:pt x="98925" y="486"/>
                    </a:cubicBezTo>
                    <a:cubicBezTo>
                      <a:pt x="98787" y="486"/>
                      <a:pt x="98787" y="376"/>
                      <a:pt x="99035" y="376"/>
                    </a:cubicBezTo>
                    <a:lnTo>
                      <a:pt x="96858" y="376"/>
                    </a:lnTo>
                    <a:cubicBezTo>
                      <a:pt x="96702" y="413"/>
                      <a:pt x="96650" y="425"/>
                      <a:pt x="96637" y="425"/>
                    </a:cubicBezTo>
                    <a:cubicBezTo>
                      <a:pt x="96610" y="425"/>
                      <a:pt x="96739" y="376"/>
                      <a:pt x="96500" y="376"/>
                    </a:cubicBezTo>
                    <a:lnTo>
                      <a:pt x="92036" y="376"/>
                    </a:lnTo>
                    <a:cubicBezTo>
                      <a:pt x="91880" y="330"/>
                      <a:pt x="91736" y="315"/>
                      <a:pt x="91597" y="315"/>
                    </a:cubicBezTo>
                    <a:cubicBezTo>
                      <a:pt x="91320" y="315"/>
                      <a:pt x="91063" y="376"/>
                      <a:pt x="90769" y="376"/>
                    </a:cubicBezTo>
                    <a:lnTo>
                      <a:pt x="90658" y="376"/>
                    </a:lnTo>
                    <a:cubicBezTo>
                      <a:pt x="90521" y="376"/>
                      <a:pt x="90658" y="376"/>
                      <a:pt x="90658" y="238"/>
                    </a:cubicBezTo>
                    <a:lnTo>
                      <a:pt x="89722" y="238"/>
                    </a:lnTo>
                    <a:lnTo>
                      <a:pt x="89970" y="376"/>
                    </a:lnTo>
                    <a:lnTo>
                      <a:pt x="89391" y="376"/>
                    </a:lnTo>
                    <a:cubicBezTo>
                      <a:pt x="89556" y="307"/>
                      <a:pt x="89467" y="307"/>
                      <a:pt x="89336" y="307"/>
                    </a:cubicBezTo>
                    <a:cubicBezTo>
                      <a:pt x="89208" y="307"/>
                      <a:pt x="89041" y="307"/>
                      <a:pt x="89033" y="243"/>
                    </a:cubicBezTo>
                    <a:lnTo>
                      <a:pt x="89033" y="243"/>
                    </a:lnTo>
                    <a:cubicBezTo>
                      <a:pt x="88923" y="253"/>
                      <a:pt x="88923" y="283"/>
                      <a:pt x="88923" y="376"/>
                    </a:cubicBezTo>
                    <a:cubicBezTo>
                      <a:pt x="88781" y="376"/>
                      <a:pt x="88720" y="351"/>
                      <a:pt x="88678" y="322"/>
                    </a:cubicBezTo>
                    <a:lnTo>
                      <a:pt x="88678" y="322"/>
                    </a:lnTo>
                    <a:cubicBezTo>
                      <a:pt x="88633" y="376"/>
                      <a:pt x="88525" y="376"/>
                      <a:pt x="88344" y="376"/>
                    </a:cubicBezTo>
                    <a:cubicBezTo>
                      <a:pt x="88197" y="376"/>
                      <a:pt x="87940" y="315"/>
                      <a:pt x="87752" y="315"/>
                    </a:cubicBezTo>
                    <a:cubicBezTo>
                      <a:pt x="87658" y="315"/>
                      <a:pt x="87582" y="330"/>
                      <a:pt x="87545" y="376"/>
                    </a:cubicBezTo>
                    <a:cubicBezTo>
                      <a:pt x="87435" y="376"/>
                      <a:pt x="87435" y="238"/>
                      <a:pt x="87545" y="238"/>
                    </a:cubicBezTo>
                    <a:lnTo>
                      <a:pt x="83301" y="238"/>
                    </a:lnTo>
                    <a:cubicBezTo>
                      <a:pt x="83191" y="183"/>
                      <a:pt x="83074" y="183"/>
                      <a:pt x="82943" y="183"/>
                    </a:cubicBezTo>
                    <a:cubicBezTo>
                      <a:pt x="82812" y="183"/>
                      <a:pt x="82668" y="183"/>
                      <a:pt x="82502" y="128"/>
                    </a:cubicBezTo>
                    <a:lnTo>
                      <a:pt x="82502" y="238"/>
                    </a:lnTo>
                    <a:cubicBezTo>
                      <a:pt x="81970" y="238"/>
                      <a:pt x="81327" y="189"/>
                      <a:pt x="80688" y="189"/>
                    </a:cubicBezTo>
                    <a:cubicBezTo>
                      <a:pt x="80368" y="189"/>
                      <a:pt x="80050" y="202"/>
                      <a:pt x="79747" y="238"/>
                    </a:cubicBezTo>
                    <a:lnTo>
                      <a:pt x="79747" y="128"/>
                    </a:lnTo>
                    <a:lnTo>
                      <a:pt x="79279" y="238"/>
                    </a:lnTo>
                    <a:cubicBezTo>
                      <a:pt x="79058" y="128"/>
                      <a:pt x="79389" y="128"/>
                      <a:pt x="79389" y="128"/>
                    </a:cubicBezTo>
                    <a:cubicBezTo>
                      <a:pt x="78948" y="128"/>
                      <a:pt x="79168" y="238"/>
                      <a:pt x="78700" y="238"/>
                    </a:cubicBezTo>
                    <a:cubicBezTo>
                      <a:pt x="78479" y="238"/>
                      <a:pt x="78810" y="238"/>
                      <a:pt x="78948" y="128"/>
                    </a:cubicBezTo>
                    <a:lnTo>
                      <a:pt x="78948" y="128"/>
                    </a:lnTo>
                    <a:cubicBezTo>
                      <a:pt x="78479" y="238"/>
                      <a:pt x="77791" y="238"/>
                      <a:pt x="77432" y="238"/>
                    </a:cubicBezTo>
                    <a:lnTo>
                      <a:pt x="76523" y="238"/>
                    </a:lnTo>
                    <a:cubicBezTo>
                      <a:pt x="76468" y="183"/>
                      <a:pt x="76385" y="156"/>
                      <a:pt x="76299" y="156"/>
                    </a:cubicBezTo>
                    <a:cubicBezTo>
                      <a:pt x="76213" y="156"/>
                      <a:pt x="76124" y="183"/>
                      <a:pt x="76055" y="238"/>
                    </a:cubicBezTo>
                    <a:lnTo>
                      <a:pt x="76192" y="128"/>
                    </a:lnTo>
                    <a:lnTo>
                      <a:pt x="75145" y="128"/>
                    </a:lnTo>
                    <a:cubicBezTo>
                      <a:pt x="75072" y="128"/>
                      <a:pt x="74839" y="177"/>
                      <a:pt x="74594" y="177"/>
                    </a:cubicBezTo>
                    <a:cubicBezTo>
                      <a:pt x="74478" y="177"/>
                      <a:pt x="74358" y="166"/>
                      <a:pt x="74252" y="133"/>
                    </a:cubicBezTo>
                    <a:lnTo>
                      <a:pt x="74252" y="133"/>
                    </a:lnTo>
                    <a:cubicBezTo>
                      <a:pt x="74140" y="142"/>
                      <a:pt x="74038" y="167"/>
                      <a:pt x="73878" y="238"/>
                    </a:cubicBezTo>
                    <a:lnTo>
                      <a:pt x="73988" y="128"/>
                    </a:lnTo>
                    <a:lnTo>
                      <a:pt x="73079" y="238"/>
                    </a:lnTo>
                    <a:cubicBezTo>
                      <a:pt x="73024" y="183"/>
                      <a:pt x="72824" y="183"/>
                      <a:pt x="72652" y="183"/>
                    </a:cubicBezTo>
                    <a:cubicBezTo>
                      <a:pt x="72480" y="183"/>
                      <a:pt x="72335" y="183"/>
                      <a:pt x="72390" y="128"/>
                    </a:cubicBezTo>
                    <a:cubicBezTo>
                      <a:pt x="72059" y="128"/>
                      <a:pt x="72610" y="238"/>
                      <a:pt x="72280" y="238"/>
                    </a:cubicBezTo>
                    <a:cubicBezTo>
                      <a:pt x="72225" y="183"/>
                      <a:pt x="72135" y="183"/>
                      <a:pt x="72059" y="183"/>
                    </a:cubicBezTo>
                    <a:cubicBezTo>
                      <a:pt x="71984" y="183"/>
                      <a:pt x="71922" y="183"/>
                      <a:pt x="71922" y="128"/>
                    </a:cubicBezTo>
                    <a:lnTo>
                      <a:pt x="71811" y="128"/>
                    </a:lnTo>
                    <a:cubicBezTo>
                      <a:pt x="71591" y="128"/>
                      <a:pt x="71481" y="128"/>
                      <a:pt x="71481" y="238"/>
                    </a:cubicBezTo>
                    <a:cubicBezTo>
                      <a:pt x="71357" y="183"/>
                      <a:pt x="71212" y="183"/>
                      <a:pt x="71085" y="183"/>
                    </a:cubicBezTo>
                    <a:cubicBezTo>
                      <a:pt x="70957" y="183"/>
                      <a:pt x="70847" y="183"/>
                      <a:pt x="70792" y="128"/>
                    </a:cubicBezTo>
                    <a:lnTo>
                      <a:pt x="70902" y="128"/>
                    </a:lnTo>
                    <a:cubicBezTo>
                      <a:pt x="70443" y="128"/>
                      <a:pt x="70131" y="79"/>
                      <a:pt x="69843" y="79"/>
                    </a:cubicBezTo>
                    <a:cubicBezTo>
                      <a:pt x="69699" y="79"/>
                      <a:pt x="69561" y="91"/>
                      <a:pt x="69414" y="128"/>
                    </a:cubicBezTo>
                    <a:lnTo>
                      <a:pt x="65722" y="128"/>
                    </a:lnTo>
                    <a:cubicBezTo>
                      <a:pt x="65448" y="128"/>
                      <a:pt x="65079" y="52"/>
                      <a:pt x="65024" y="27"/>
                    </a:cubicBezTo>
                    <a:lnTo>
                      <a:pt x="65024" y="27"/>
                    </a:lnTo>
                    <a:cubicBezTo>
                      <a:pt x="64905" y="128"/>
                      <a:pt x="64592" y="128"/>
                      <a:pt x="64592" y="128"/>
                    </a:cubicBezTo>
                    <a:lnTo>
                      <a:pt x="62966" y="128"/>
                    </a:lnTo>
                    <a:cubicBezTo>
                      <a:pt x="62673" y="128"/>
                      <a:pt x="62526" y="79"/>
                      <a:pt x="62354" y="79"/>
                    </a:cubicBezTo>
                    <a:cubicBezTo>
                      <a:pt x="62268" y="79"/>
                      <a:pt x="62177" y="91"/>
                      <a:pt x="62057" y="128"/>
                    </a:cubicBezTo>
                    <a:lnTo>
                      <a:pt x="59991" y="128"/>
                    </a:lnTo>
                    <a:cubicBezTo>
                      <a:pt x="59991" y="91"/>
                      <a:pt x="59978" y="79"/>
                      <a:pt x="59949" y="79"/>
                    </a:cubicBezTo>
                    <a:cubicBezTo>
                      <a:pt x="59893" y="79"/>
                      <a:pt x="59776" y="123"/>
                      <a:pt x="59563" y="128"/>
                    </a:cubicBezTo>
                    <a:lnTo>
                      <a:pt x="59563" y="128"/>
                    </a:lnTo>
                    <a:cubicBezTo>
                      <a:pt x="58763" y="120"/>
                      <a:pt x="57893" y="18"/>
                      <a:pt x="57125" y="18"/>
                    </a:cubicBezTo>
                    <a:lnTo>
                      <a:pt x="54149" y="18"/>
                    </a:lnTo>
                    <a:cubicBezTo>
                      <a:pt x="53901" y="18"/>
                      <a:pt x="53460" y="128"/>
                      <a:pt x="53102" y="128"/>
                    </a:cubicBezTo>
                    <a:lnTo>
                      <a:pt x="51035" y="128"/>
                    </a:lnTo>
                    <a:cubicBezTo>
                      <a:pt x="51114" y="128"/>
                      <a:pt x="51080" y="72"/>
                      <a:pt x="51095" y="40"/>
                    </a:cubicBezTo>
                    <a:lnTo>
                      <a:pt x="51095" y="40"/>
                    </a:lnTo>
                    <a:cubicBezTo>
                      <a:pt x="51039" y="60"/>
                      <a:pt x="50983" y="67"/>
                      <a:pt x="50928" y="67"/>
                    </a:cubicBezTo>
                    <a:cubicBezTo>
                      <a:pt x="50787" y="67"/>
                      <a:pt x="50659" y="18"/>
                      <a:pt x="50567" y="18"/>
                    </a:cubicBezTo>
                    <a:lnTo>
                      <a:pt x="50815" y="128"/>
                    </a:lnTo>
                    <a:cubicBezTo>
                      <a:pt x="50567" y="128"/>
                      <a:pt x="50236" y="128"/>
                      <a:pt x="50126" y="18"/>
                    </a:cubicBezTo>
                    <a:lnTo>
                      <a:pt x="49768" y="128"/>
                    </a:lnTo>
                    <a:lnTo>
                      <a:pt x="49658" y="128"/>
                    </a:lnTo>
                    <a:lnTo>
                      <a:pt x="49548" y="18"/>
                    </a:lnTo>
                    <a:cubicBezTo>
                      <a:pt x="49437" y="18"/>
                      <a:pt x="49079" y="128"/>
                      <a:pt x="48859" y="128"/>
                    </a:cubicBezTo>
                    <a:lnTo>
                      <a:pt x="47261" y="128"/>
                    </a:lnTo>
                    <a:cubicBezTo>
                      <a:pt x="47481" y="128"/>
                      <a:pt x="47371" y="128"/>
                      <a:pt x="47261" y="18"/>
                    </a:cubicBezTo>
                    <a:lnTo>
                      <a:pt x="47261" y="18"/>
                    </a:lnTo>
                    <a:cubicBezTo>
                      <a:pt x="47013" y="128"/>
                      <a:pt x="47371" y="128"/>
                      <a:pt x="47261" y="128"/>
                    </a:cubicBezTo>
                    <a:lnTo>
                      <a:pt x="46682" y="128"/>
                    </a:lnTo>
                    <a:cubicBezTo>
                      <a:pt x="46324" y="128"/>
                      <a:pt x="46213" y="18"/>
                      <a:pt x="45993" y="18"/>
                    </a:cubicBezTo>
                    <a:cubicBezTo>
                      <a:pt x="45869" y="73"/>
                      <a:pt x="45752" y="73"/>
                      <a:pt x="45680" y="73"/>
                    </a:cubicBezTo>
                    <a:cubicBezTo>
                      <a:pt x="45607" y="73"/>
                      <a:pt x="45580" y="73"/>
                      <a:pt x="45635" y="128"/>
                    </a:cubicBezTo>
                    <a:lnTo>
                      <a:pt x="45414" y="128"/>
                    </a:lnTo>
                    <a:cubicBezTo>
                      <a:pt x="45194" y="128"/>
                      <a:pt x="44726" y="128"/>
                      <a:pt x="44615" y="18"/>
                    </a:cubicBezTo>
                    <a:cubicBezTo>
                      <a:pt x="44560" y="73"/>
                      <a:pt x="44326" y="73"/>
                      <a:pt x="44092" y="73"/>
                    </a:cubicBezTo>
                    <a:cubicBezTo>
                      <a:pt x="43858" y="73"/>
                      <a:pt x="43623" y="73"/>
                      <a:pt x="43568" y="128"/>
                    </a:cubicBezTo>
                    <a:lnTo>
                      <a:pt x="43348" y="18"/>
                    </a:lnTo>
                    <a:cubicBezTo>
                      <a:pt x="43348" y="128"/>
                      <a:pt x="43238" y="128"/>
                      <a:pt x="42990" y="128"/>
                    </a:cubicBezTo>
                    <a:cubicBezTo>
                      <a:pt x="42769" y="128"/>
                      <a:pt x="42879" y="128"/>
                      <a:pt x="42769" y="18"/>
                    </a:cubicBezTo>
                    <a:lnTo>
                      <a:pt x="42659" y="128"/>
                    </a:lnTo>
                    <a:cubicBezTo>
                      <a:pt x="42025" y="73"/>
                      <a:pt x="41281" y="73"/>
                      <a:pt x="40524" y="73"/>
                    </a:cubicBezTo>
                    <a:cubicBezTo>
                      <a:pt x="39766" y="73"/>
                      <a:pt x="38994" y="73"/>
                      <a:pt x="38305" y="18"/>
                    </a:cubicBezTo>
                    <a:cubicBezTo>
                      <a:pt x="37756" y="18"/>
                      <a:pt x="37007" y="117"/>
                      <a:pt x="36343" y="127"/>
                    </a:cubicBezTo>
                    <a:lnTo>
                      <a:pt x="36343" y="127"/>
                    </a:lnTo>
                    <a:lnTo>
                      <a:pt x="35550" y="18"/>
                    </a:lnTo>
                    <a:lnTo>
                      <a:pt x="36101" y="128"/>
                    </a:lnTo>
                    <a:lnTo>
                      <a:pt x="35660" y="128"/>
                    </a:lnTo>
                    <a:cubicBezTo>
                      <a:pt x="35127" y="128"/>
                      <a:pt x="34485" y="79"/>
                      <a:pt x="33846" y="79"/>
                    </a:cubicBezTo>
                    <a:cubicBezTo>
                      <a:pt x="33526" y="79"/>
                      <a:pt x="33208" y="91"/>
                      <a:pt x="32905" y="128"/>
                    </a:cubicBezTo>
                    <a:cubicBezTo>
                      <a:pt x="32236" y="128"/>
                      <a:pt x="32424" y="24"/>
                      <a:pt x="31907" y="18"/>
                    </a:cubicBezTo>
                    <a:lnTo>
                      <a:pt x="31907" y="18"/>
                    </a:lnTo>
                    <a:cubicBezTo>
                      <a:pt x="31259" y="24"/>
                      <a:pt x="30928" y="128"/>
                      <a:pt x="30260" y="128"/>
                    </a:cubicBezTo>
                    <a:cubicBezTo>
                      <a:pt x="30296" y="91"/>
                      <a:pt x="30269" y="79"/>
                      <a:pt x="30216" y="79"/>
                    </a:cubicBezTo>
                    <a:cubicBezTo>
                      <a:pt x="30110" y="79"/>
                      <a:pt x="29901" y="128"/>
                      <a:pt x="29901" y="128"/>
                    </a:cubicBezTo>
                    <a:cubicBezTo>
                      <a:pt x="29791" y="128"/>
                      <a:pt x="29461" y="128"/>
                      <a:pt x="29461" y="18"/>
                    </a:cubicBezTo>
                    <a:lnTo>
                      <a:pt x="29213" y="128"/>
                    </a:lnTo>
                    <a:lnTo>
                      <a:pt x="29102" y="128"/>
                    </a:lnTo>
                    <a:cubicBezTo>
                      <a:pt x="28772" y="128"/>
                      <a:pt x="27973" y="128"/>
                      <a:pt x="27725" y="18"/>
                    </a:cubicBezTo>
                    <a:cubicBezTo>
                      <a:pt x="27421" y="55"/>
                      <a:pt x="27054" y="67"/>
                      <a:pt x="26656" y="67"/>
                    </a:cubicBezTo>
                    <a:cubicBezTo>
                      <a:pt x="25860" y="67"/>
                      <a:pt x="24942" y="18"/>
                      <a:pt x="24170" y="18"/>
                    </a:cubicBezTo>
                    <a:cubicBezTo>
                      <a:pt x="23950" y="128"/>
                      <a:pt x="23591" y="128"/>
                      <a:pt x="23371" y="128"/>
                    </a:cubicBezTo>
                    <a:lnTo>
                      <a:pt x="23013" y="18"/>
                    </a:lnTo>
                    <a:cubicBezTo>
                      <a:pt x="22804" y="18"/>
                      <a:pt x="22596" y="117"/>
                      <a:pt x="22271" y="127"/>
                    </a:cubicBezTo>
                    <a:lnTo>
                      <a:pt x="22271" y="127"/>
                    </a:lnTo>
                    <a:cubicBezTo>
                      <a:pt x="22075" y="120"/>
                      <a:pt x="21919" y="79"/>
                      <a:pt x="21769" y="79"/>
                    </a:cubicBezTo>
                    <a:cubicBezTo>
                      <a:pt x="21687" y="79"/>
                      <a:pt x="21608" y="91"/>
                      <a:pt x="21525" y="128"/>
                    </a:cubicBezTo>
                    <a:cubicBezTo>
                      <a:pt x="21227" y="128"/>
                      <a:pt x="20906" y="128"/>
                      <a:pt x="20927" y="47"/>
                    </a:cubicBezTo>
                    <a:lnTo>
                      <a:pt x="20927" y="47"/>
                    </a:lnTo>
                    <a:cubicBezTo>
                      <a:pt x="20903" y="62"/>
                      <a:pt x="20857" y="67"/>
                      <a:pt x="20803" y="67"/>
                    </a:cubicBezTo>
                    <a:cubicBezTo>
                      <a:pt x="20640" y="67"/>
                      <a:pt x="20395" y="18"/>
                      <a:pt x="20395" y="18"/>
                    </a:cubicBezTo>
                    <a:cubicBezTo>
                      <a:pt x="20395" y="18"/>
                      <a:pt x="17878" y="0"/>
                      <a:pt x="146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0" name="Google Shape;2823;p56">
                <a:extLst>
                  <a:ext uri="{FF2B5EF4-FFF2-40B4-BE49-F238E27FC236}">
                    <a16:creationId xmlns:a16="http://schemas.microsoft.com/office/drawing/2014/main" id="{8964CB60-D79F-1605-3D8D-663A98D85C60}"/>
                  </a:ext>
                </a:extLst>
              </p:cNvPr>
              <p:cNvSpPr/>
              <p:nvPr/>
            </p:nvSpPr>
            <p:spPr>
              <a:xfrm>
                <a:off x="5264299" y="2978300"/>
                <a:ext cx="55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1" extrusionOk="0">
                    <a:moveTo>
                      <a:pt x="221" y="0"/>
                    </a:moveTo>
                    <a:lnTo>
                      <a:pt x="11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1" name="Google Shape;2824;p56">
                <a:extLst>
                  <a:ext uri="{FF2B5EF4-FFF2-40B4-BE49-F238E27FC236}">
                    <a16:creationId xmlns:a16="http://schemas.microsoft.com/office/drawing/2014/main" id="{F7BDF2FD-6160-4157-4DC1-46BE06A04D47}"/>
                  </a:ext>
                </a:extLst>
              </p:cNvPr>
              <p:cNvSpPr/>
              <p:nvPr/>
            </p:nvSpPr>
            <p:spPr>
              <a:xfrm>
                <a:off x="5051449" y="2978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2" name="Google Shape;2825;p56">
                <a:extLst>
                  <a:ext uri="{FF2B5EF4-FFF2-40B4-BE49-F238E27FC236}">
                    <a16:creationId xmlns:a16="http://schemas.microsoft.com/office/drawing/2014/main" id="{F1128BE3-8A4A-F4D5-DD0D-677E4CE2591E}"/>
                  </a:ext>
                </a:extLst>
              </p:cNvPr>
              <p:cNvSpPr/>
              <p:nvPr/>
            </p:nvSpPr>
            <p:spPr>
              <a:xfrm>
                <a:off x="4997024" y="2978300"/>
                <a:ext cx="2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" extrusionOk="0">
                    <a:moveTo>
                      <a:pt x="11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2826;p56">
                <a:extLst>
                  <a:ext uri="{FF2B5EF4-FFF2-40B4-BE49-F238E27FC236}">
                    <a16:creationId xmlns:a16="http://schemas.microsoft.com/office/drawing/2014/main" id="{5B408D5E-50CE-65D4-4EB3-28DC45101F0C}"/>
                  </a:ext>
                </a:extLst>
              </p:cNvPr>
              <p:cNvSpPr/>
              <p:nvPr/>
            </p:nvSpPr>
            <p:spPr>
              <a:xfrm>
                <a:off x="5393124" y="2975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2827;p56">
                <a:extLst>
                  <a:ext uri="{FF2B5EF4-FFF2-40B4-BE49-F238E27FC236}">
                    <a16:creationId xmlns:a16="http://schemas.microsoft.com/office/drawing/2014/main" id="{9035353B-2D9B-242D-2E69-ACA68B1E07D1}"/>
                  </a:ext>
                </a:extLst>
              </p:cNvPr>
              <p:cNvSpPr/>
              <p:nvPr/>
            </p:nvSpPr>
            <p:spPr>
              <a:xfrm>
                <a:off x="5734799" y="2975525"/>
                <a:ext cx="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12" extrusionOk="0">
                    <a:moveTo>
                      <a:pt x="0" y="11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2828;p56">
                <a:extLst>
                  <a:ext uri="{FF2B5EF4-FFF2-40B4-BE49-F238E27FC236}">
                    <a16:creationId xmlns:a16="http://schemas.microsoft.com/office/drawing/2014/main" id="{744DAA76-A54E-D91F-3236-41FEFEC2335D}"/>
                  </a:ext>
                </a:extLst>
              </p:cNvPr>
              <p:cNvSpPr/>
              <p:nvPr/>
            </p:nvSpPr>
            <p:spPr>
              <a:xfrm>
                <a:off x="5712049" y="2975525"/>
                <a:ext cx="55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1" extrusionOk="0">
                    <a:moveTo>
                      <a:pt x="22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2829;p56">
                <a:extLst>
                  <a:ext uri="{FF2B5EF4-FFF2-40B4-BE49-F238E27FC236}">
                    <a16:creationId xmlns:a16="http://schemas.microsoft.com/office/drawing/2014/main" id="{A3582C65-18D8-7A16-0125-0BDBA66F8C62}"/>
                  </a:ext>
                </a:extLst>
              </p:cNvPr>
              <p:cNvSpPr/>
              <p:nvPr/>
            </p:nvSpPr>
            <p:spPr>
              <a:xfrm>
                <a:off x="5306999" y="2975525"/>
                <a:ext cx="28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12" extrusionOk="0">
                    <a:moveTo>
                      <a:pt x="111" y="1"/>
                    </a:moveTo>
                    <a:lnTo>
                      <a:pt x="1" y="11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2830;p56">
                <a:extLst>
                  <a:ext uri="{FF2B5EF4-FFF2-40B4-BE49-F238E27FC236}">
                    <a16:creationId xmlns:a16="http://schemas.microsoft.com/office/drawing/2014/main" id="{C8F1DD76-2AAA-63C5-ABE6-E92E992F271B}"/>
                  </a:ext>
                </a:extLst>
              </p:cNvPr>
              <p:cNvSpPr/>
              <p:nvPr/>
            </p:nvSpPr>
            <p:spPr>
              <a:xfrm>
                <a:off x="5703099" y="2975525"/>
                <a:ext cx="62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1" extrusionOk="0">
                    <a:moveTo>
                      <a:pt x="249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2831;p56">
                <a:extLst>
                  <a:ext uri="{FF2B5EF4-FFF2-40B4-BE49-F238E27FC236}">
                    <a16:creationId xmlns:a16="http://schemas.microsoft.com/office/drawing/2014/main" id="{60E8F414-4593-0A94-0CF6-84B9DB8DDFCE}"/>
                  </a:ext>
                </a:extLst>
              </p:cNvPr>
              <p:cNvSpPr/>
              <p:nvPr/>
            </p:nvSpPr>
            <p:spPr>
              <a:xfrm>
                <a:off x="5734799" y="2978300"/>
                <a:ext cx="55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1" extrusionOk="0">
                    <a:moveTo>
                      <a:pt x="221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2832;p56">
                <a:extLst>
                  <a:ext uri="{FF2B5EF4-FFF2-40B4-BE49-F238E27FC236}">
                    <a16:creationId xmlns:a16="http://schemas.microsoft.com/office/drawing/2014/main" id="{BF425D6E-2B54-152E-D414-09007014205F}"/>
                  </a:ext>
                </a:extLst>
              </p:cNvPr>
              <p:cNvSpPr/>
              <p:nvPr/>
            </p:nvSpPr>
            <p:spPr>
              <a:xfrm>
                <a:off x="5516424" y="2975525"/>
                <a:ext cx="3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" extrusionOk="0">
                    <a:moveTo>
                      <a:pt x="138" y="1"/>
                    </a:moveTo>
                    <a:lnTo>
                      <a:pt x="138" y="1"/>
                    </a:lnTo>
                    <a:cubicBezTo>
                      <a:pt x="0" y="1"/>
                      <a:pt x="0" y="1"/>
                      <a:pt x="1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2833;p56">
                <a:extLst>
                  <a:ext uri="{FF2B5EF4-FFF2-40B4-BE49-F238E27FC236}">
                    <a16:creationId xmlns:a16="http://schemas.microsoft.com/office/drawing/2014/main" id="{01D6E433-8CF7-A147-B543-39E82E1B2311}"/>
                  </a:ext>
                </a:extLst>
              </p:cNvPr>
              <p:cNvSpPr/>
              <p:nvPr/>
            </p:nvSpPr>
            <p:spPr>
              <a:xfrm>
                <a:off x="5685874" y="2978300"/>
                <a:ext cx="2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" extrusionOk="0">
                    <a:moveTo>
                      <a:pt x="111" y="0"/>
                    </a:moveTo>
                    <a:lnTo>
                      <a:pt x="11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2834;p56">
                <a:extLst>
                  <a:ext uri="{FF2B5EF4-FFF2-40B4-BE49-F238E27FC236}">
                    <a16:creationId xmlns:a16="http://schemas.microsoft.com/office/drawing/2014/main" id="{1B8773CA-B4B9-D676-6528-8D85B740F959}"/>
                  </a:ext>
                </a:extLst>
              </p:cNvPr>
              <p:cNvSpPr/>
              <p:nvPr/>
            </p:nvSpPr>
            <p:spPr>
              <a:xfrm>
                <a:off x="5760974" y="2978300"/>
                <a:ext cx="2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" extrusionOk="0">
                    <a:moveTo>
                      <a:pt x="110" y="0"/>
                    </a:moveTo>
                    <a:lnTo>
                      <a:pt x="0" y="0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2" name="Google Shape;2835;p56">
                <a:extLst>
                  <a:ext uri="{FF2B5EF4-FFF2-40B4-BE49-F238E27FC236}">
                    <a16:creationId xmlns:a16="http://schemas.microsoft.com/office/drawing/2014/main" id="{8DCCC682-FDF4-F2B9-A72D-B0636B070409}"/>
                  </a:ext>
                </a:extLst>
              </p:cNvPr>
              <p:cNvSpPr/>
              <p:nvPr/>
            </p:nvSpPr>
            <p:spPr>
              <a:xfrm>
                <a:off x="5591499" y="2975525"/>
                <a:ext cx="2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" extrusionOk="0">
                    <a:moveTo>
                      <a:pt x="1" y="1"/>
                    </a:moveTo>
                    <a:lnTo>
                      <a:pt x="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" name="Google Shape;4229;p78"/>
          <p:cNvSpPr txBox="1">
            <a:spLocks noGrp="1"/>
          </p:cNvSpPr>
          <p:nvPr>
            <p:ph type="title"/>
          </p:nvPr>
        </p:nvSpPr>
        <p:spPr>
          <a:xfrm>
            <a:off x="1427356" y="93690"/>
            <a:ext cx="748618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f이고딕어쩔" panose="02020603020101020101" pitchFamily="18" charset="-127"/>
                <a:ea typeface="Mf이고딕어쩔" panose="02020603020101020101" pitchFamily="18" charset="-127"/>
              </a:rPr>
              <a:t>페이지 스케치</a:t>
            </a:r>
            <a:r>
              <a:rPr lang="en-US" altLang="ko-KR" dirty="0">
                <a:latin typeface="Mf이고딕어쩔" panose="02020603020101020101" pitchFamily="18" charset="-127"/>
                <a:ea typeface="Mf이고딕어쩔" panose="02020603020101020101" pitchFamily="18" charset="-127"/>
              </a:rPr>
              <a:t>_</a:t>
            </a:r>
            <a:r>
              <a:rPr lang="ko-KR" altLang="en-US" dirty="0" err="1">
                <a:latin typeface="Mf이고딕어쩔" panose="02020603020101020101" pitchFamily="18" charset="-127"/>
                <a:ea typeface="Mf이고딕어쩔" panose="02020603020101020101" pitchFamily="18" charset="-127"/>
              </a:rPr>
              <a:t>게임방목록</a:t>
            </a:r>
            <a:r>
              <a:rPr lang="en-US" altLang="ko-KR" dirty="0">
                <a:latin typeface="Mf이고딕어쩔" panose="02020603020101020101" pitchFamily="18" charset="-127"/>
                <a:ea typeface="Mf이고딕어쩔" panose="02020603020101020101" pitchFamily="18" charset="-127"/>
              </a:rPr>
              <a:t>_</a:t>
            </a:r>
            <a:r>
              <a:rPr lang="ko-KR" altLang="en-US" dirty="0">
                <a:latin typeface="Mf이고딕어쩔" panose="02020603020101020101" pitchFamily="18" charset="-127"/>
                <a:ea typeface="Mf이고딕어쩔" panose="02020603020101020101" pitchFamily="18" charset="-127"/>
              </a:rPr>
              <a:t>시작대기</a:t>
            </a:r>
            <a:r>
              <a:rPr lang="en-US" altLang="ko-KR" dirty="0">
                <a:latin typeface="Mf이고딕어쩔" panose="02020603020101020101" pitchFamily="18" charset="-127"/>
                <a:ea typeface="Mf이고딕어쩔" panose="02020603020101020101" pitchFamily="18" charset="-127"/>
              </a:rPr>
              <a:t>_</a:t>
            </a:r>
            <a:r>
              <a:rPr lang="ko-KR" altLang="en-US" dirty="0">
                <a:latin typeface="Mf이고딕어쩔" panose="02020603020101020101" pitchFamily="18" charset="-127"/>
                <a:ea typeface="Mf이고딕어쩔" panose="02020603020101020101" pitchFamily="18" charset="-127"/>
              </a:rPr>
              <a:t>유저</a:t>
            </a:r>
            <a:r>
              <a:rPr lang="en-US" altLang="ko-KR" dirty="0" err="1">
                <a:latin typeface="Mf이고딕어쩔" panose="02020603020101020101" pitchFamily="18" charset="-127"/>
                <a:ea typeface="Mf이고딕어쩔" panose="02020603020101020101" pitchFamily="18" charset="-127"/>
              </a:rPr>
              <a:t>ver</a:t>
            </a:r>
            <a:endParaRPr dirty="0">
              <a:latin typeface="Mf이고딕어쩔" panose="02020603020101020101" pitchFamily="18" charset="-127"/>
              <a:ea typeface="Mf이고딕어쩔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6E9D1C-B983-7185-2505-DC1FA1F97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400" y="943596"/>
            <a:ext cx="5620222" cy="398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22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" name="Google Shape;4229;p78"/>
          <p:cNvSpPr txBox="1">
            <a:spLocks noGrp="1"/>
          </p:cNvSpPr>
          <p:nvPr>
            <p:ph type="title"/>
          </p:nvPr>
        </p:nvSpPr>
        <p:spPr>
          <a:xfrm>
            <a:off x="1390185" y="177396"/>
            <a:ext cx="613317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f이고딕어쩔" panose="02020603020101020101" pitchFamily="18" charset="-127"/>
                <a:ea typeface="Mf이고딕어쩔" panose="02020603020101020101" pitchFamily="18" charset="-127"/>
              </a:rPr>
              <a:t>페이지 스케치</a:t>
            </a:r>
            <a:r>
              <a:rPr lang="en-US" altLang="ko-KR" dirty="0">
                <a:latin typeface="Mf이고딕어쩔" panose="02020603020101020101" pitchFamily="18" charset="-127"/>
                <a:ea typeface="Mf이고딕어쩔" panose="02020603020101020101" pitchFamily="18" charset="-127"/>
              </a:rPr>
              <a:t>_</a:t>
            </a:r>
            <a:r>
              <a:rPr lang="ko-KR" altLang="en-US" dirty="0">
                <a:latin typeface="Mf이고딕어쩔" panose="02020603020101020101" pitchFamily="18" charset="-127"/>
                <a:ea typeface="Mf이고딕어쩔" panose="02020603020101020101" pitchFamily="18" charset="-127"/>
              </a:rPr>
              <a:t>게임시작</a:t>
            </a:r>
            <a:r>
              <a:rPr lang="en-US" altLang="ko-KR" dirty="0">
                <a:latin typeface="Mf이고딕어쩔" panose="02020603020101020101" pitchFamily="18" charset="-127"/>
                <a:ea typeface="Mf이고딕어쩔" panose="02020603020101020101" pitchFamily="18" charset="-127"/>
              </a:rPr>
              <a:t>_</a:t>
            </a:r>
            <a:r>
              <a:rPr lang="ko-KR" altLang="en-US" dirty="0" err="1">
                <a:latin typeface="Mf이고딕어쩔" panose="02020603020101020101" pitchFamily="18" charset="-127"/>
                <a:ea typeface="Mf이고딕어쩔" panose="02020603020101020101" pitchFamily="18" charset="-127"/>
              </a:rPr>
              <a:t>제시어입력</a:t>
            </a:r>
            <a:endParaRPr dirty="0">
              <a:latin typeface="Mf이고딕어쩔" panose="02020603020101020101" pitchFamily="18" charset="-127"/>
              <a:ea typeface="Mf이고딕어쩔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053C27-5F94-EA87-5378-086ACC49A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644" y="875360"/>
            <a:ext cx="5902712" cy="409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05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" name="Google Shape;4229;p78"/>
          <p:cNvSpPr txBox="1">
            <a:spLocks noGrp="1"/>
          </p:cNvSpPr>
          <p:nvPr>
            <p:ph type="title"/>
          </p:nvPr>
        </p:nvSpPr>
        <p:spPr>
          <a:xfrm>
            <a:off x="1390185" y="177396"/>
            <a:ext cx="613317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f이고딕어쩔" panose="02020603020101020101" pitchFamily="18" charset="-127"/>
                <a:ea typeface="Mf이고딕어쩔" panose="02020603020101020101" pitchFamily="18" charset="-127"/>
              </a:rPr>
              <a:t>페이지 스케치</a:t>
            </a:r>
            <a:r>
              <a:rPr lang="en-US" altLang="ko-KR" dirty="0">
                <a:latin typeface="Mf이고딕어쩔" panose="02020603020101020101" pitchFamily="18" charset="-127"/>
                <a:ea typeface="Mf이고딕어쩔" panose="02020603020101020101" pitchFamily="18" charset="-127"/>
              </a:rPr>
              <a:t>_</a:t>
            </a:r>
            <a:r>
              <a:rPr lang="ko-KR" altLang="en-US" dirty="0">
                <a:latin typeface="Mf이고딕어쩔" panose="02020603020101020101" pitchFamily="18" charset="-127"/>
                <a:ea typeface="Mf이고딕어쩔" panose="02020603020101020101" pitchFamily="18" charset="-127"/>
              </a:rPr>
              <a:t>게임시작</a:t>
            </a:r>
            <a:r>
              <a:rPr lang="en-US" altLang="ko-KR" dirty="0">
                <a:latin typeface="Mf이고딕어쩔" panose="02020603020101020101" pitchFamily="18" charset="-127"/>
                <a:ea typeface="Mf이고딕어쩔" panose="02020603020101020101" pitchFamily="18" charset="-127"/>
              </a:rPr>
              <a:t>_</a:t>
            </a:r>
            <a:r>
              <a:rPr lang="ko-KR" altLang="en-US" dirty="0" err="1">
                <a:latin typeface="Mf이고딕어쩔" panose="02020603020101020101" pitchFamily="18" charset="-127"/>
                <a:ea typeface="Mf이고딕어쩔" panose="02020603020101020101" pitchFamily="18" charset="-127"/>
              </a:rPr>
              <a:t>그림그리기</a:t>
            </a:r>
            <a:endParaRPr dirty="0">
              <a:latin typeface="Mf이고딕어쩔" panose="02020603020101020101" pitchFamily="18" charset="-127"/>
              <a:ea typeface="Mf이고딕어쩔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9D86CB-E52E-A865-CDA3-FEB598E27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970" y="830188"/>
            <a:ext cx="6050060" cy="413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50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" name="Google Shape;4229;p78"/>
          <p:cNvSpPr txBox="1">
            <a:spLocks noGrp="1"/>
          </p:cNvSpPr>
          <p:nvPr>
            <p:ph type="title"/>
          </p:nvPr>
        </p:nvSpPr>
        <p:spPr>
          <a:xfrm>
            <a:off x="498088" y="169962"/>
            <a:ext cx="613317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f이고딕어쩔" panose="02020603020101020101" pitchFamily="18" charset="-127"/>
                <a:ea typeface="Mf이고딕어쩔" panose="02020603020101020101" pitchFamily="18" charset="-127"/>
              </a:rPr>
              <a:t>페이지 스케치</a:t>
            </a:r>
            <a:r>
              <a:rPr lang="en-US" altLang="ko-KR" dirty="0">
                <a:latin typeface="Mf이고딕어쩔" panose="02020603020101020101" pitchFamily="18" charset="-127"/>
                <a:ea typeface="Mf이고딕어쩔" panose="02020603020101020101" pitchFamily="18" charset="-127"/>
              </a:rPr>
              <a:t>_</a:t>
            </a:r>
            <a:r>
              <a:rPr lang="ko-KR" altLang="en-US" dirty="0">
                <a:latin typeface="Mf이고딕어쩔" panose="02020603020101020101" pitchFamily="18" charset="-127"/>
                <a:ea typeface="Mf이고딕어쩔" panose="02020603020101020101" pitchFamily="18" charset="-127"/>
              </a:rPr>
              <a:t>게임종료</a:t>
            </a:r>
            <a:endParaRPr dirty="0">
              <a:latin typeface="Mf이고딕어쩔" panose="02020603020101020101" pitchFamily="18" charset="-127"/>
              <a:ea typeface="Mf이고딕어쩔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A1DD59-75C9-879C-1058-11EBB02D7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029" y="846380"/>
            <a:ext cx="6779942" cy="406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983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58"/>
          <p:cNvSpPr txBox="1">
            <a:spLocks noGrp="1"/>
          </p:cNvSpPr>
          <p:nvPr>
            <p:ph type="title"/>
          </p:nvPr>
        </p:nvSpPr>
        <p:spPr>
          <a:xfrm>
            <a:off x="2286150" y="284527"/>
            <a:ext cx="4571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f이고딕어쩔" panose="02020603020101020101" pitchFamily="18" charset="-127"/>
                <a:ea typeface="Mf이고딕어쩔" panose="02020603020101020101" pitchFamily="18" charset="-127"/>
              </a:rPr>
              <a:t>제작 스케줄</a:t>
            </a:r>
            <a:endParaRPr dirty="0">
              <a:latin typeface="Mf이고딕어쩔" panose="02020603020101020101" pitchFamily="18" charset="-127"/>
              <a:ea typeface="Mf이고딕어쩔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4B5153-2774-BBC9-5411-C8AAB544D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419" y="1041113"/>
            <a:ext cx="3185162" cy="381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23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0" name="Google Shape;2490;p52"/>
          <p:cNvSpPr/>
          <p:nvPr/>
        </p:nvSpPr>
        <p:spPr>
          <a:xfrm>
            <a:off x="-472977" y="821279"/>
            <a:ext cx="31" cy="31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1543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2" name="Google Shape;2492;p52"/>
          <p:cNvSpPr txBox="1">
            <a:spLocks noGrp="1"/>
          </p:cNvSpPr>
          <p:nvPr>
            <p:ph type="subTitle" idx="1"/>
          </p:nvPr>
        </p:nvSpPr>
        <p:spPr>
          <a:xfrm>
            <a:off x="2391900" y="1913850"/>
            <a:ext cx="4360200" cy="13538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latin typeface="Mf이고딕어쩔" panose="02020603020101020101" pitchFamily="18" charset="-127"/>
                <a:ea typeface="Mf이고딕어쩔" panose="02020603020101020101" pitchFamily="18" charset="-127"/>
              </a:rPr>
              <a:t>그림 일심동체를</a:t>
            </a:r>
            <a:endParaRPr lang="en-US" altLang="ko-KR" dirty="0">
              <a:latin typeface="Mf이고딕어쩔" panose="02020603020101020101" pitchFamily="18" charset="-127"/>
              <a:ea typeface="Mf이고딕어쩔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latin typeface="Mf이고딕어쩔" panose="02020603020101020101" pitchFamily="18" charset="-127"/>
                <a:ea typeface="Mf이고딕어쩔" panose="02020603020101020101" pitchFamily="18" charset="-127"/>
              </a:rPr>
              <a:t>기대해주세요</a:t>
            </a:r>
            <a:r>
              <a:rPr lang="en-US" altLang="ko-KR" dirty="0">
                <a:latin typeface="Mf이고딕어쩔" panose="02020603020101020101" pitchFamily="18" charset="-127"/>
                <a:ea typeface="Mf이고딕어쩔" panose="02020603020101020101" pitchFamily="18" charset="-127"/>
              </a:rPr>
              <a:t>!</a:t>
            </a:r>
          </a:p>
        </p:txBody>
      </p:sp>
      <p:grpSp>
        <p:nvGrpSpPr>
          <p:cNvPr id="2495" name="Google Shape;2495;p52"/>
          <p:cNvGrpSpPr/>
          <p:nvPr/>
        </p:nvGrpSpPr>
        <p:grpSpPr>
          <a:xfrm>
            <a:off x="2540529" y="2098325"/>
            <a:ext cx="405342" cy="930599"/>
            <a:chOff x="2386301" y="1484037"/>
            <a:chExt cx="425735" cy="977314"/>
          </a:xfrm>
        </p:grpSpPr>
        <p:sp>
          <p:nvSpPr>
            <p:cNvPr id="2496" name="Google Shape;2496;p52"/>
            <p:cNvSpPr/>
            <p:nvPr/>
          </p:nvSpPr>
          <p:spPr>
            <a:xfrm>
              <a:off x="2408328" y="1484037"/>
              <a:ext cx="398493" cy="213207"/>
            </a:xfrm>
            <a:custGeom>
              <a:avLst/>
              <a:gdLst/>
              <a:ahLst/>
              <a:cxnLst/>
              <a:rect l="l" t="t" r="r" b="b"/>
              <a:pathLst>
                <a:path w="12302" h="6582" extrusionOk="0">
                  <a:moveTo>
                    <a:pt x="384" y="1"/>
                  </a:moveTo>
                  <a:cubicBezTo>
                    <a:pt x="1" y="1"/>
                    <a:pt x="1" y="512"/>
                    <a:pt x="256" y="671"/>
                  </a:cubicBezTo>
                  <a:cubicBezTo>
                    <a:pt x="4501" y="1852"/>
                    <a:pt x="8107" y="4118"/>
                    <a:pt x="11681" y="6511"/>
                  </a:cubicBezTo>
                  <a:cubicBezTo>
                    <a:pt x="11737" y="6561"/>
                    <a:pt x="11796" y="6582"/>
                    <a:pt x="11854" y="6582"/>
                  </a:cubicBezTo>
                  <a:cubicBezTo>
                    <a:pt x="12093" y="6582"/>
                    <a:pt x="12302" y="6225"/>
                    <a:pt x="12096" y="6097"/>
                  </a:cubicBezTo>
                  <a:cubicBezTo>
                    <a:pt x="9032" y="3448"/>
                    <a:pt x="4501" y="512"/>
                    <a:pt x="3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52"/>
            <p:cNvSpPr/>
            <p:nvPr/>
          </p:nvSpPr>
          <p:spPr>
            <a:xfrm>
              <a:off x="2386301" y="1907018"/>
              <a:ext cx="407854" cy="94197"/>
            </a:xfrm>
            <a:custGeom>
              <a:avLst/>
              <a:gdLst/>
              <a:ahLst/>
              <a:cxnLst/>
              <a:rect l="l" t="t" r="r" b="b"/>
              <a:pathLst>
                <a:path w="12591" h="2908" extrusionOk="0">
                  <a:moveTo>
                    <a:pt x="7631" y="0"/>
                  </a:moveTo>
                  <a:cubicBezTo>
                    <a:pt x="7158" y="0"/>
                    <a:pt x="6697" y="32"/>
                    <a:pt x="6266" y="92"/>
                  </a:cubicBezTo>
                  <a:cubicBezTo>
                    <a:pt x="4925" y="219"/>
                    <a:pt x="3713" y="634"/>
                    <a:pt x="2404" y="890"/>
                  </a:cubicBezTo>
                  <a:cubicBezTo>
                    <a:pt x="1606" y="890"/>
                    <a:pt x="1064" y="1017"/>
                    <a:pt x="521" y="1560"/>
                  </a:cubicBezTo>
                  <a:cubicBezTo>
                    <a:pt x="1" y="2106"/>
                    <a:pt x="435" y="2908"/>
                    <a:pt x="1046" y="2908"/>
                  </a:cubicBezTo>
                  <a:cubicBezTo>
                    <a:pt x="1184" y="2908"/>
                    <a:pt x="1331" y="2867"/>
                    <a:pt x="1479" y="2772"/>
                  </a:cubicBezTo>
                  <a:cubicBezTo>
                    <a:pt x="1749" y="2620"/>
                    <a:pt x="2028" y="2585"/>
                    <a:pt x="2331" y="2585"/>
                  </a:cubicBezTo>
                  <a:cubicBezTo>
                    <a:pt x="2599" y="2585"/>
                    <a:pt x="2887" y="2613"/>
                    <a:pt x="3202" y="2613"/>
                  </a:cubicBezTo>
                  <a:cubicBezTo>
                    <a:pt x="4127" y="2485"/>
                    <a:pt x="5053" y="1975"/>
                    <a:pt x="5978" y="1815"/>
                  </a:cubicBezTo>
                  <a:cubicBezTo>
                    <a:pt x="6623" y="1651"/>
                    <a:pt x="7251" y="1579"/>
                    <a:pt x="7868" y="1579"/>
                  </a:cubicBezTo>
                  <a:cubicBezTo>
                    <a:pt x="9176" y="1579"/>
                    <a:pt x="10433" y="1902"/>
                    <a:pt x="11691" y="2358"/>
                  </a:cubicBezTo>
                  <a:cubicBezTo>
                    <a:pt x="11762" y="2385"/>
                    <a:pt x="11829" y="2397"/>
                    <a:pt x="11891" y="2397"/>
                  </a:cubicBezTo>
                  <a:cubicBezTo>
                    <a:pt x="12413" y="2397"/>
                    <a:pt x="12591" y="1519"/>
                    <a:pt x="12106" y="1177"/>
                  </a:cubicBezTo>
                  <a:cubicBezTo>
                    <a:pt x="10882" y="345"/>
                    <a:pt x="9189" y="0"/>
                    <a:pt x="76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52"/>
            <p:cNvSpPr/>
            <p:nvPr/>
          </p:nvSpPr>
          <p:spPr>
            <a:xfrm>
              <a:off x="2468027" y="2199781"/>
              <a:ext cx="344008" cy="261569"/>
            </a:xfrm>
            <a:custGeom>
              <a:avLst/>
              <a:gdLst/>
              <a:ahLst/>
              <a:cxnLst/>
              <a:rect l="l" t="t" r="r" b="b"/>
              <a:pathLst>
                <a:path w="10620" h="8075" extrusionOk="0">
                  <a:moveTo>
                    <a:pt x="9806" y="1"/>
                  </a:moveTo>
                  <a:cubicBezTo>
                    <a:pt x="9685" y="1"/>
                    <a:pt x="9564" y="36"/>
                    <a:pt x="9455" y="117"/>
                  </a:cubicBezTo>
                  <a:cubicBezTo>
                    <a:pt x="7860" y="1171"/>
                    <a:pt x="6264" y="2351"/>
                    <a:pt x="4541" y="3564"/>
                  </a:cubicBezTo>
                  <a:cubicBezTo>
                    <a:pt x="3200" y="4490"/>
                    <a:pt x="1604" y="5415"/>
                    <a:pt x="551" y="6628"/>
                  </a:cubicBezTo>
                  <a:cubicBezTo>
                    <a:pt x="0" y="7179"/>
                    <a:pt x="441" y="8075"/>
                    <a:pt x="1059" y="8075"/>
                  </a:cubicBezTo>
                  <a:cubicBezTo>
                    <a:pt x="1193" y="8075"/>
                    <a:pt x="1335" y="8033"/>
                    <a:pt x="1477" y="7936"/>
                  </a:cubicBezTo>
                  <a:cubicBezTo>
                    <a:pt x="2785" y="6883"/>
                    <a:pt x="4253" y="5958"/>
                    <a:pt x="5466" y="5032"/>
                  </a:cubicBezTo>
                  <a:cubicBezTo>
                    <a:pt x="6136" y="4490"/>
                    <a:pt x="6775" y="3947"/>
                    <a:pt x="7445" y="3436"/>
                  </a:cubicBezTo>
                  <a:cubicBezTo>
                    <a:pt x="7732" y="3149"/>
                    <a:pt x="9583" y="1426"/>
                    <a:pt x="9838" y="1426"/>
                  </a:cubicBezTo>
                  <a:cubicBezTo>
                    <a:pt x="9894" y="1443"/>
                    <a:pt x="9948" y="1451"/>
                    <a:pt x="10001" y="1451"/>
                  </a:cubicBezTo>
                  <a:cubicBezTo>
                    <a:pt x="10346" y="1451"/>
                    <a:pt x="10619" y="1115"/>
                    <a:pt x="10509" y="756"/>
                  </a:cubicBezTo>
                  <a:lnTo>
                    <a:pt x="10509" y="500"/>
                  </a:lnTo>
                  <a:cubicBezTo>
                    <a:pt x="10417" y="226"/>
                    <a:pt x="10113" y="1"/>
                    <a:pt x="98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9" name="Google Shape;2499;p52"/>
          <p:cNvGrpSpPr/>
          <p:nvPr/>
        </p:nvGrpSpPr>
        <p:grpSpPr>
          <a:xfrm flipH="1">
            <a:off x="6198129" y="2098325"/>
            <a:ext cx="405342" cy="930599"/>
            <a:chOff x="2386301" y="1484037"/>
            <a:chExt cx="425735" cy="977314"/>
          </a:xfrm>
        </p:grpSpPr>
        <p:sp>
          <p:nvSpPr>
            <p:cNvPr id="2500" name="Google Shape;2500;p52"/>
            <p:cNvSpPr/>
            <p:nvPr/>
          </p:nvSpPr>
          <p:spPr>
            <a:xfrm>
              <a:off x="2408328" y="1484037"/>
              <a:ext cx="398493" cy="213207"/>
            </a:xfrm>
            <a:custGeom>
              <a:avLst/>
              <a:gdLst/>
              <a:ahLst/>
              <a:cxnLst/>
              <a:rect l="l" t="t" r="r" b="b"/>
              <a:pathLst>
                <a:path w="12302" h="6582" extrusionOk="0">
                  <a:moveTo>
                    <a:pt x="384" y="1"/>
                  </a:moveTo>
                  <a:cubicBezTo>
                    <a:pt x="1" y="1"/>
                    <a:pt x="1" y="512"/>
                    <a:pt x="256" y="671"/>
                  </a:cubicBezTo>
                  <a:cubicBezTo>
                    <a:pt x="4501" y="1852"/>
                    <a:pt x="8107" y="4118"/>
                    <a:pt x="11681" y="6511"/>
                  </a:cubicBezTo>
                  <a:cubicBezTo>
                    <a:pt x="11737" y="6561"/>
                    <a:pt x="11796" y="6582"/>
                    <a:pt x="11854" y="6582"/>
                  </a:cubicBezTo>
                  <a:cubicBezTo>
                    <a:pt x="12093" y="6582"/>
                    <a:pt x="12302" y="6225"/>
                    <a:pt x="12096" y="6097"/>
                  </a:cubicBezTo>
                  <a:cubicBezTo>
                    <a:pt x="9032" y="3448"/>
                    <a:pt x="4501" y="512"/>
                    <a:pt x="3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52"/>
            <p:cNvSpPr/>
            <p:nvPr/>
          </p:nvSpPr>
          <p:spPr>
            <a:xfrm>
              <a:off x="2386301" y="1907018"/>
              <a:ext cx="407854" cy="94197"/>
            </a:xfrm>
            <a:custGeom>
              <a:avLst/>
              <a:gdLst/>
              <a:ahLst/>
              <a:cxnLst/>
              <a:rect l="l" t="t" r="r" b="b"/>
              <a:pathLst>
                <a:path w="12591" h="2908" extrusionOk="0">
                  <a:moveTo>
                    <a:pt x="7631" y="0"/>
                  </a:moveTo>
                  <a:cubicBezTo>
                    <a:pt x="7158" y="0"/>
                    <a:pt x="6697" y="32"/>
                    <a:pt x="6266" y="92"/>
                  </a:cubicBezTo>
                  <a:cubicBezTo>
                    <a:pt x="4925" y="219"/>
                    <a:pt x="3713" y="634"/>
                    <a:pt x="2404" y="890"/>
                  </a:cubicBezTo>
                  <a:cubicBezTo>
                    <a:pt x="1606" y="890"/>
                    <a:pt x="1064" y="1017"/>
                    <a:pt x="521" y="1560"/>
                  </a:cubicBezTo>
                  <a:cubicBezTo>
                    <a:pt x="1" y="2106"/>
                    <a:pt x="435" y="2908"/>
                    <a:pt x="1046" y="2908"/>
                  </a:cubicBezTo>
                  <a:cubicBezTo>
                    <a:pt x="1184" y="2908"/>
                    <a:pt x="1331" y="2867"/>
                    <a:pt x="1479" y="2772"/>
                  </a:cubicBezTo>
                  <a:cubicBezTo>
                    <a:pt x="1749" y="2620"/>
                    <a:pt x="2028" y="2585"/>
                    <a:pt x="2331" y="2585"/>
                  </a:cubicBezTo>
                  <a:cubicBezTo>
                    <a:pt x="2599" y="2585"/>
                    <a:pt x="2887" y="2613"/>
                    <a:pt x="3202" y="2613"/>
                  </a:cubicBezTo>
                  <a:cubicBezTo>
                    <a:pt x="4127" y="2485"/>
                    <a:pt x="5053" y="1975"/>
                    <a:pt x="5978" y="1815"/>
                  </a:cubicBezTo>
                  <a:cubicBezTo>
                    <a:pt x="6623" y="1651"/>
                    <a:pt x="7251" y="1579"/>
                    <a:pt x="7868" y="1579"/>
                  </a:cubicBezTo>
                  <a:cubicBezTo>
                    <a:pt x="9176" y="1579"/>
                    <a:pt x="10433" y="1902"/>
                    <a:pt x="11691" y="2358"/>
                  </a:cubicBezTo>
                  <a:cubicBezTo>
                    <a:pt x="11762" y="2385"/>
                    <a:pt x="11829" y="2397"/>
                    <a:pt x="11891" y="2397"/>
                  </a:cubicBezTo>
                  <a:cubicBezTo>
                    <a:pt x="12413" y="2397"/>
                    <a:pt x="12591" y="1519"/>
                    <a:pt x="12106" y="1177"/>
                  </a:cubicBezTo>
                  <a:cubicBezTo>
                    <a:pt x="10882" y="345"/>
                    <a:pt x="9189" y="0"/>
                    <a:pt x="76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52"/>
            <p:cNvSpPr/>
            <p:nvPr/>
          </p:nvSpPr>
          <p:spPr>
            <a:xfrm>
              <a:off x="2468027" y="2199781"/>
              <a:ext cx="344008" cy="261569"/>
            </a:xfrm>
            <a:custGeom>
              <a:avLst/>
              <a:gdLst/>
              <a:ahLst/>
              <a:cxnLst/>
              <a:rect l="l" t="t" r="r" b="b"/>
              <a:pathLst>
                <a:path w="10620" h="8075" extrusionOk="0">
                  <a:moveTo>
                    <a:pt x="9806" y="1"/>
                  </a:moveTo>
                  <a:cubicBezTo>
                    <a:pt x="9685" y="1"/>
                    <a:pt x="9564" y="36"/>
                    <a:pt x="9455" y="117"/>
                  </a:cubicBezTo>
                  <a:cubicBezTo>
                    <a:pt x="7860" y="1171"/>
                    <a:pt x="6264" y="2351"/>
                    <a:pt x="4541" y="3564"/>
                  </a:cubicBezTo>
                  <a:cubicBezTo>
                    <a:pt x="3200" y="4490"/>
                    <a:pt x="1604" y="5415"/>
                    <a:pt x="551" y="6628"/>
                  </a:cubicBezTo>
                  <a:cubicBezTo>
                    <a:pt x="0" y="7179"/>
                    <a:pt x="441" y="8075"/>
                    <a:pt x="1059" y="8075"/>
                  </a:cubicBezTo>
                  <a:cubicBezTo>
                    <a:pt x="1193" y="8075"/>
                    <a:pt x="1335" y="8033"/>
                    <a:pt x="1477" y="7936"/>
                  </a:cubicBezTo>
                  <a:cubicBezTo>
                    <a:pt x="2785" y="6883"/>
                    <a:pt x="4253" y="5958"/>
                    <a:pt x="5466" y="5032"/>
                  </a:cubicBezTo>
                  <a:cubicBezTo>
                    <a:pt x="6136" y="4490"/>
                    <a:pt x="6775" y="3947"/>
                    <a:pt x="7445" y="3436"/>
                  </a:cubicBezTo>
                  <a:cubicBezTo>
                    <a:pt x="7732" y="3149"/>
                    <a:pt x="9583" y="1426"/>
                    <a:pt x="9838" y="1426"/>
                  </a:cubicBezTo>
                  <a:cubicBezTo>
                    <a:pt x="9894" y="1443"/>
                    <a:pt x="9948" y="1451"/>
                    <a:pt x="10001" y="1451"/>
                  </a:cubicBezTo>
                  <a:cubicBezTo>
                    <a:pt x="10346" y="1451"/>
                    <a:pt x="10619" y="1115"/>
                    <a:pt x="10509" y="756"/>
                  </a:cubicBezTo>
                  <a:lnTo>
                    <a:pt x="10509" y="500"/>
                  </a:lnTo>
                  <a:cubicBezTo>
                    <a:pt x="10417" y="226"/>
                    <a:pt x="10113" y="1"/>
                    <a:pt x="98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" name="Google Shape;2415;p47"/>
          <p:cNvSpPr txBox="1">
            <a:spLocks noGrp="1"/>
          </p:cNvSpPr>
          <p:nvPr>
            <p:ph type="title"/>
          </p:nvPr>
        </p:nvSpPr>
        <p:spPr>
          <a:xfrm>
            <a:off x="1994600" y="445025"/>
            <a:ext cx="5154900" cy="6923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MONAMI</a:t>
            </a:r>
            <a:r>
              <a:rPr lang="ko-KR" altLang="en-US" dirty="0">
                <a:latin typeface="Mf이고딕어쩔" panose="02020603020101020101" pitchFamily="18" charset="-127"/>
                <a:ea typeface="Mf이고딕어쩔" panose="02020603020101020101" pitchFamily="18" charset="-127"/>
              </a:rPr>
              <a:t>가 만들 </a:t>
            </a:r>
            <a:r>
              <a:rPr lang="ko-KR" altLang="en-US" dirty="0" err="1">
                <a:latin typeface="Mf이고딕어쩔" panose="02020603020101020101" pitchFamily="18" charset="-127"/>
                <a:ea typeface="Mf이고딕어쩔" panose="02020603020101020101" pitchFamily="18" charset="-127"/>
              </a:rPr>
              <a:t>페이지는요</a:t>
            </a:r>
            <a:endParaRPr dirty="0">
              <a:latin typeface="Mf이고딕어쩔" panose="02020603020101020101" pitchFamily="18" charset="-127"/>
              <a:ea typeface="Mf이고딕어쩔" panose="02020603020101020101" pitchFamily="18" charset="-127"/>
            </a:endParaRPr>
          </a:p>
        </p:txBody>
      </p:sp>
      <p:sp>
        <p:nvSpPr>
          <p:cNvPr id="2416" name="Google Shape;2416;p47"/>
          <p:cNvSpPr txBox="1">
            <a:spLocks noGrp="1"/>
          </p:cNvSpPr>
          <p:nvPr>
            <p:ph type="body" idx="1"/>
          </p:nvPr>
        </p:nvSpPr>
        <p:spPr>
          <a:xfrm>
            <a:off x="968605" y="850207"/>
            <a:ext cx="7279259" cy="14836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Mf이고딕어쩔" panose="02020603020101020101" pitchFamily="18" charset="-127"/>
                <a:ea typeface="Mf이고딕어쩔" panose="02020603020101020101" pitchFamily="18" charset="-127"/>
              </a:rPr>
              <a:t>&lt;</a:t>
            </a:r>
            <a:r>
              <a:rPr lang="en-US" sz="1800" dirty="0" err="1">
                <a:solidFill>
                  <a:schemeClr val="dk1"/>
                </a:solidFill>
                <a:latin typeface="Mf이고딕어쩔" panose="02020603020101020101" pitchFamily="18" charset="-127"/>
                <a:ea typeface="Mf이고딕어쩔" panose="02020603020101020101" pitchFamily="18" charset="-127"/>
              </a:rPr>
              <a:t>Gartic</a:t>
            </a:r>
            <a:r>
              <a:rPr lang="en-US" sz="1800" dirty="0">
                <a:solidFill>
                  <a:schemeClr val="dk1"/>
                </a:solidFill>
                <a:latin typeface="Mf이고딕어쩔" panose="02020603020101020101" pitchFamily="18" charset="-127"/>
                <a:ea typeface="Mf이고딕어쩔" panose="02020603020101020101" pitchFamily="18" charset="-127"/>
              </a:rPr>
              <a:t> Phone&gt;</a:t>
            </a:r>
            <a:r>
              <a:rPr lang="ko-KR" altLang="en-US" sz="1800" dirty="0">
                <a:solidFill>
                  <a:schemeClr val="dk1"/>
                </a:solidFill>
                <a:latin typeface="Mf이고딕어쩔" panose="02020603020101020101" pitchFamily="18" charset="-127"/>
                <a:ea typeface="Mf이고딕어쩔" panose="02020603020101020101" pitchFamily="18" charset="-127"/>
              </a:rPr>
              <a:t>을 카피 한 게임페이지를 제작할 예정입니다</a:t>
            </a:r>
            <a:r>
              <a:rPr lang="en-US" altLang="ko-KR" sz="1800" dirty="0">
                <a:solidFill>
                  <a:schemeClr val="dk1"/>
                </a:solidFill>
                <a:latin typeface="Mf이고딕어쩔" panose="02020603020101020101" pitchFamily="18" charset="-127"/>
                <a:ea typeface="Mf이고딕어쩔" panose="02020603020101020101" pitchFamily="18" charset="-127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800" dirty="0" err="1">
                <a:solidFill>
                  <a:schemeClr val="dk1"/>
                </a:solidFill>
                <a:latin typeface="Mf이고딕어쩔" panose="02020603020101020101" pitchFamily="18" charset="-127"/>
                <a:ea typeface="Mf이고딕어쩔" panose="02020603020101020101" pitchFamily="18" charset="-127"/>
              </a:rPr>
              <a:t>갈틱폰은</a:t>
            </a:r>
            <a:r>
              <a:rPr lang="ko-KR" altLang="en-US" sz="1800" dirty="0">
                <a:solidFill>
                  <a:schemeClr val="dk1"/>
                </a:solidFill>
                <a:latin typeface="Mf이고딕어쩔" panose="02020603020101020101" pitchFamily="18" charset="-127"/>
                <a:ea typeface="Mf이고딕어쩔" panose="02020603020101020101" pitchFamily="18" charset="-127"/>
              </a:rPr>
              <a:t> 진행하는 유저끼리 문제를 만들어 제시하고</a:t>
            </a:r>
            <a:r>
              <a:rPr lang="en-US" altLang="ko-KR" sz="1800" dirty="0">
                <a:solidFill>
                  <a:schemeClr val="dk1"/>
                </a:solidFill>
                <a:latin typeface="Mf이고딕어쩔" panose="02020603020101020101" pitchFamily="18" charset="-127"/>
                <a:ea typeface="Mf이고딕어쩔" panose="02020603020101020101" pitchFamily="18" charset="-127"/>
              </a:rPr>
              <a:t>, </a:t>
            </a:r>
            <a:r>
              <a:rPr lang="ko-KR" altLang="en-US" sz="1800" dirty="0">
                <a:solidFill>
                  <a:schemeClr val="dk1"/>
                </a:solidFill>
                <a:latin typeface="Mf이고딕어쩔" panose="02020603020101020101" pitchFamily="18" charset="-127"/>
                <a:ea typeface="Mf이고딕어쩔" panose="02020603020101020101" pitchFamily="18" charset="-127"/>
              </a:rPr>
              <a:t>랜덤으로 받은 </a:t>
            </a:r>
            <a:r>
              <a:rPr lang="ko-KR" altLang="en-US" sz="1800" dirty="0" err="1">
                <a:solidFill>
                  <a:schemeClr val="dk1"/>
                </a:solidFill>
                <a:latin typeface="Mf이고딕어쩔" panose="02020603020101020101" pitchFamily="18" charset="-127"/>
                <a:ea typeface="Mf이고딕어쩔" panose="02020603020101020101" pitchFamily="18" charset="-127"/>
              </a:rPr>
              <a:t>제시어를</a:t>
            </a:r>
            <a:r>
              <a:rPr lang="ko-KR" altLang="en-US" sz="1800" dirty="0">
                <a:solidFill>
                  <a:schemeClr val="dk1"/>
                </a:solidFill>
                <a:latin typeface="Mf이고딕어쩔" panose="02020603020101020101" pitchFamily="18" charset="-127"/>
                <a:ea typeface="Mf이고딕어쩔" panose="02020603020101020101" pitchFamily="18" charset="-127"/>
              </a:rPr>
              <a:t> 그림으로 표현하여 다른 유저가 그린 그림을 보고 </a:t>
            </a:r>
            <a:r>
              <a:rPr lang="ko-KR" altLang="en-US" sz="1800" dirty="0" err="1">
                <a:solidFill>
                  <a:schemeClr val="dk1"/>
                </a:solidFill>
                <a:latin typeface="Mf이고딕어쩔" panose="02020603020101020101" pitchFamily="18" charset="-127"/>
                <a:ea typeface="Mf이고딕어쩔" panose="02020603020101020101" pitchFamily="18" charset="-127"/>
              </a:rPr>
              <a:t>제시어를</a:t>
            </a:r>
            <a:r>
              <a:rPr lang="ko-KR" altLang="en-US" sz="1800" dirty="0">
                <a:solidFill>
                  <a:schemeClr val="dk1"/>
                </a:solidFill>
                <a:latin typeface="Mf이고딕어쩔" panose="02020603020101020101" pitchFamily="18" charset="-127"/>
                <a:ea typeface="Mf이고딕어쩔" panose="02020603020101020101" pitchFamily="18" charset="-127"/>
              </a:rPr>
              <a:t> 유추하는 게임입니다</a:t>
            </a:r>
            <a:r>
              <a:rPr lang="en-US" altLang="ko-KR" sz="1800" dirty="0">
                <a:solidFill>
                  <a:schemeClr val="dk1"/>
                </a:solidFill>
                <a:latin typeface="Mf이고딕어쩔" panose="02020603020101020101" pitchFamily="18" charset="-127"/>
                <a:ea typeface="Mf이고딕어쩔" panose="02020603020101020101" pitchFamily="18" charset="-127"/>
              </a:rPr>
              <a:t>.</a:t>
            </a:r>
            <a:endParaRPr sz="1800" dirty="0">
              <a:solidFill>
                <a:schemeClr val="dk1"/>
              </a:solidFill>
              <a:latin typeface="Mf이고딕어쩔" panose="02020603020101020101" pitchFamily="18" charset="-127"/>
              <a:ea typeface="Mf이고딕어쩔" panose="02020603020101020101" pitchFamily="18" charset="-127"/>
            </a:endParaRPr>
          </a:p>
        </p:txBody>
      </p:sp>
      <p:grpSp>
        <p:nvGrpSpPr>
          <p:cNvPr id="2" name="Google Shape;3714;p76">
            <a:extLst>
              <a:ext uri="{FF2B5EF4-FFF2-40B4-BE49-F238E27FC236}">
                <a16:creationId xmlns:a16="http://schemas.microsoft.com/office/drawing/2014/main" id="{93FC9EC7-6834-A117-4CFC-8241DDDD1A00}"/>
              </a:ext>
            </a:extLst>
          </p:cNvPr>
          <p:cNvGrpSpPr/>
          <p:nvPr/>
        </p:nvGrpSpPr>
        <p:grpSpPr>
          <a:xfrm>
            <a:off x="522292" y="918180"/>
            <a:ext cx="582261" cy="574045"/>
            <a:chOff x="4759375" y="389775"/>
            <a:chExt cx="724675" cy="714450"/>
          </a:xfrm>
        </p:grpSpPr>
        <p:sp>
          <p:nvSpPr>
            <p:cNvPr id="3" name="Google Shape;3715;p76">
              <a:extLst>
                <a:ext uri="{FF2B5EF4-FFF2-40B4-BE49-F238E27FC236}">
                  <a16:creationId xmlns:a16="http://schemas.microsoft.com/office/drawing/2014/main" id="{B2367D43-7C6A-08BB-EA22-1C3709399EA9}"/>
                </a:ext>
              </a:extLst>
            </p:cNvPr>
            <p:cNvSpPr/>
            <p:nvPr/>
          </p:nvSpPr>
          <p:spPr>
            <a:xfrm>
              <a:off x="4994775" y="397925"/>
              <a:ext cx="269650" cy="643625"/>
            </a:xfrm>
            <a:custGeom>
              <a:avLst/>
              <a:gdLst/>
              <a:ahLst/>
              <a:cxnLst/>
              <a:rect l="l" t="t" r="r" b="b"/>
              <a:pathLst>
                <a:path w="10786" h="25745" extrusionOk="0">
                  <a:moveTo>
                    <a:pt x="7608" y="1"/>
                  </a:moveTo>
                  <a:cubicBezTo>
                    <a:pt x="7437" y="1"/>
                    <a:pt x="7252" y="88"/>
                    <a:pt x="7067" y="305"/>
                  </a:cubicBezTo>
                  <a:cubicBezTo>
                    <a:pt x="6893" y="501"/>
                    <a:pt x="6719" y="762"/>
                    <a:pt x="6524" y="958"/>
                  </a:cubicBezTo>
                  <a:cubicBezTo>
                    <a:pt x="6176" y="1132"/>
                    <a:pt x="5806" y="1501"/>
                    <a:pt x="5545" y="1936"/>
                  </a:cubicBezTo>
                  <a:cubicBezTo>
                    <a:pt x="5436" y="2045"/>
                    <a:pt x="5349" y="2219"/>
                    <a:pt x="5262" y="2306"/>
                  </a:cubicBezTo>
                  <a:cubicBezTo>
                    <a:pt x="4719" y="3132"/>
                    <a:pt x="4458" y="4024"/>
                    <a:pt x="4001" y="4937"/>
                  </a:cubicBezTo>
                  <a:cubicBezTo>
                    <a:pt x="3914" y="5024"/>
                    <a:pt x="3914" y="5198"/>
                    <a:pt x="3914" y="5306"/>
                  </a:cubicBezTo>
                  <a:cubicBezTo>
                    <a:pt x="2914" y="7111"/>
                    <a:pt x="2175" y="8916"/>
                    <a:pt x="1544" y="10916"/>
                  </a:cubicBezTo>
                  <a:lnTo>
                    <a:pt x="1544" y="11090"/>
                  </a:lnTo>
                  <a:cubicBezTo>
                    <a:pt x="1196" y="11721"/>
                    <a:pt x="1087" y="12547"/>
                    <a:pt x="1087" y="13265"/>
                  </a:cubicBezTo>
                  <a:cubicBezTo>
                    <a:pt x="914" y="13635"/>
                    <a:pt x="827" y="14091"/>
                    <a:pt x="827" y="14439"/>
                  </a:cubicBezTo>
                  <a:cubicBezTo>
                    <a:pt x="0" y="16179"/>
                    <a:pt x="0" y="18157"/>
                    <a:pt x="544" y="20071"/>
                  </a:cubicBezTo>
                  <a:cubicBezTo>
                    <a:pt x="544" y="20071"/>
                    <a:pt x="544" y="20158"/>
                    <a:pt x="653" y="20158"/>
                  </a:cubicBezTo>
                  <a:lnTo>
                    <a:pt x="653" y="20875"/>
                  </a:lnTo>
                  <a:cubicBezTo>
                    <a:pt x="653" y="21071"/>
                    <a:pt x="740" y="21158"/>
                    <a:pt x="740" y="21245"/>
                  </a:cubicBezTo>
                  <a:cubicBezTo>
                    <a:pt x="914" y="22506"/>
                    <a:pt x="1087" y="23680"/>
                    <a:pt x="1087" y="24963"/>
                  </a:cubicBezTo>
                  <a:cubicBezTo>
                    <a:pt x="1087" y="25420"/>
                    <a:pt x="1457" y="25681"/>
                    <a:pt x="1827" y="25681"/>
                  </a:cubicBezTo>
                  <a:cubicBezTo>
                    <a:pt x="1911" y="25723"/>
                    <a:pt x="2012" y="25744"/>
                    <a:pt x="2118" y="25744"/>
                  </a:cubicBezTo>
                  <a:cubicBezTo>
                    <a:pt x="2451" y="25744"/>
                    <a:pt x="2827" y="25529"/>
                    <a:pt x="2827" y="25050"/>
                  </a:cubicBezTo>
                  <a:lnTo>
                    <a:pt x="2827" y="24963"/>
                  </a:lnTo>
                  <a:cubicBezTo>
                    <a:pt x="2827" y="24876"/>
                    <a:pt x="2914" y="24768"/>
                    <a:pt x="2914" y="24594"/>
                  </a:cubicBezTo>
                  <a:lnTo>
                    <a:pt x="2914" y="24507"/>
                  </a:lnTo>
                  <a:cubicBezTo>
                    <a:pt x="3001" y="24333"/>
                    <a:pt x="3001" y="24050"/>
                    <a:pt x="3088" y="23876"/>
                  </a:cubicBezTo>
                  <a:cubicBezTo>
                    <a:pt x="3175" y="23789"/>
                    <a:pt x="3262" y="23593"/>
                    <a:pt x="3262" y="23506"/>
                  </a:cubicBezTo>
                  <a:cubicBezTo>
                    <a:pt x="3262" y="23419"/>
                    <a:pt x="3371" y="23332"/>
                    <a:pt x="3371" y="23332"/>
                  </a:cubicBezTo>
                  <a:cubicBezTo>
                    <a:pt x="3371" y="23246"/>
                    <a:pt x="3458" y="23137"/>
                    <a:pt x="3458" y="23137"/>
                  </a:cubicBezTo>
                  <a:lnTo>
                    <a:pt x="3458" y="23050"/>
                  </a:lnTo>
                  <a:cubicBezTo>
                    <a:pt x="3545" y="23050"/>
                    <a:pt x="3719" y="22876"/>
                    <a:pt x="3719" y="22702"/>
                  </a:cubicBezTo>
                  <a:cubicBezTo>
                    <a:pt x="3914" y="22050"/>
                    <a:pt x="4088" y="21419"/>
                    <a:pt x="4349" y="20788"/>
                  </a:cubicBezTo>
                  <a:cubicBezTo>
                    <a:pt x="4349" y="20701"/>
                    <a:pt x="4349" y="20701"/>
                    <a:pt x="4458" y="20701"/>
                  </a:cubicBezTo>
                  <a:cubicBezTo>
                    <a:pt x="4458" y="20614"/>
                    <a:pt x="4545" y="20419"/>
                    <a:pt x="4632" y="20332"/>
                  </a:cubicBezTo>
                  <a:cubicBezTo>
                    <a:pt x="4806" y="19158"/>
                    <a:pt x="5175" y="18157"/>
                    <a:pt x="5632" y="17070"/>
                  </a:cubicBezTo>
                  <a:cubicBezTo>
                    <a:pt x="5719" y="16983"/>
                    <a:pt x="5806" y="16896"/>
                    <a:pt x="5893" y="16613"/>
                  </a:cubicBezTo>
                  <a:cubicBezTo>
                    <a:pt x="5980" y="16527"/>
                    <a:pt x="6089" y="16440"/>
                    <a:pt x="6089" y="16266"/>
                  </a:cubicBezTo>
                  <a:cubicBezTo>
                    <a:pt x="6350" y="15526"/>
                    <a:pt x="6437" y="14722"/>
                    <a:pt x="6893" y="14004"/>
                  </a:cubicBezTo>
                  <a:cubicBezTo>
                    <a:pt x="6980" y="13895"/>
                    <a:pt x="6980" y="13721"/>
                    <a:pt x="6980" y="13548"/>
                  </a:cubicBezTo>
                  <a:lnTo>
                    <a:pt x="6980" y="13265"/>
                  </a:lnTo>
                  <a:cubicBezTo>
                    <a:pt x="7067" y="13178"/>
                    <a:pt x="7176" y="13091"/>
                    <a:pt x="7176" y="13004"/>
                  </a:cubicBezTo>
                  <a:cubicBezTo>
                    <a:pt x="7350" y="12460"/>
                    <a:pt x="7524" y="11830"/>
                    <a:pt x="7719" y="11286"/>
                  </a:cubicBezTo>
                  <a:cubicBezTo>
                    <a:pt x="7806" y="11286"/>
                    <a:pt x="7806" y="11177"/>
                    <a:pt x="7806" y="11177"/>
                  </a:cubicBezTo>
                  <a:lnTo>
                    <a:pt x="7806" y="11090"/>
                  </a:lnTo>
                  <a:cubicBezTo>
                    <a:pt x="7893" y="10916"/>
                    <a:pt x="7980" y="10743"/>
                    <a:pt x="8067" y="10547"/>
                  </a:cubicBezTo>
                  <a:cubicBezTo>
                    <a:pt x="8154" y="10373"/>
                    <a:pt x="8154" y="10199"/>
                    <a:pt x="8154" y="10090"/>
                  </a:cubicBezTo>
                  <a:cubicBezTo>
                    <a:pt x="8437" y="9547"/>
                    <a:pt x="8611" y="8916"/>
                    <a:pt x="8981" y="8372"/>
                  </a:cubicBezTo>
                  <a:cubicBezTo>
                    <a:pt x="9068" y="8111"/>
                    <a:pt x="9068" y="7829"/>
                    <a:pt x="8894" y="7655"/>
                  </a:cubicBezTo>
                  <a:cubicBezTo>
                    <a:pt x="8981" y="7568"/>
                    <a:pt x="8981" y="7481"/>
                    <a:pt x="8981" y="7285"/>
                  </a:cubicBezTo>
                  <a:cubicBezTo>
                    <a:pt x="9068" y="7285"/>
                    <a:pt x="9155" y="7198"/>
                    <a:pt x="9155" y="7024"/>
                  </a:cubicBezTo>
                  <a:cubicBezTo>
                    <a:pt x="9242" y="6829"/>
                    <a:pt x="9242" y="6655"/>
                    <a:pt x="9350" y="6394"/>
                  </a:cubicBezTo>
                  <a:cubicBezTo>
                    <a:pt x="9698" y="5306"/>
                    <a:pt x="10155" y="4219"/>
                    <a:pt x="10438" y="3023"/>
                  </a:cubicBezTo>
                  <a:cubicBezTo>
                    <a:pt x="10524" y="2849"/>
                    <a:pt x="10524" y="2762"/>
                    <a:pt x="10438" y="2675"/>
                  </a:cubicBezTo>
                  <a:cubicBezTo>
                    <a:pt x="10611" y="2219"/>
                    <a:pt x="10785" y="1762"/>
                    <a:pt x="10785" y="1305"/>
                  </a:cubicBezTo>
                  <a:cubicBezTo>
                    <a:pt x="10785" y="958"/>
                    <a:pt x="10438" y="675"/>
                    <a:pt x="10068" y="675"/>
                  </a:cubicBezTo>
                  <a:lnTo>
                    <a:pt x="9981" y="588"/>
                  </a:lnTo>
                  <a:lnTo>
                    <a:pt x="9437" y="588"/>
                  </a:lnTo>
                  <a:cubicBezTo>
                    <a:pt x="9155" y="501"/>
                    <a:pt x="8807" y="501"/>
                    <a:pt x="8524" y="414"/>
                  </a:cubicBezTo>
                  <a:cubicBezTo>
                    <a:pt x="8350" y="414"/>
                    <a:pt x="8263" y="305"/>
                    <a:pt x="8067" y="218"/>
                  </a:cubicBezTo>
                  <a:cubicBezTo>
                    <a:pt x="7937" y="88"/>
                    <a:pt x="7779" y="1"/>
                    <a:pt x="76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716;p76">
              <a:extLst>
                <a:ext uri="{FF2B5EF4-FFF2-40B4-BE49-F238E27FC236}">
                  <a16:creationId xmlns:a16="http://schemas.microsoft.com/office/drawing/2014/main" id="{C9AA7C7C-8741-3BD9-9FDA-942051205E12}"/>
                </a:ext>
              </a:extLst>
            </p:cNvPr>
            <p:cNvSpPr/>
            <p:nvPr/>
          </p:nvSpPr>
          <p:spPr>
            <a:xfrm>
              <a:off x="4786575" y="413825"/>
              <a:ext cx="252475" cy="664500"/>
            </a:xfrm>
            <a:custGeom>
              <a:avLst/>
              <a:gdLst/>
              <a:ahLst/>
              <a:cxnLst/>
              <a:rect l="l" t="t" r="r" b="b"/>
              <a:pathLst>
                <a:path w="10099" h="26580" extrusionOk="0">
                  <a:moveTo>
                    <a:pt x="9583" y="0"/>
                  </a:moveTo>
                  <a:cubicBezTo>
                    <a:pt x="9529" y="0"/>
                    <a:pt x="9472" y="12"/>
                    <a:pt x="9415" y="39"/>
                  </a:cubicBezTo>
                  <a:cubicBezTo>
                    <a:pt x="8981" y="213"/>
                    <a:pt x="8611" y="496"/>
                    <a:pt x="8241" y="669"/>
                  </a:cubicBezTo>
                  <a:cubicBezTo>
                    <a:pt x="8125" y="669"/>
                    <a:pt x="8048" y="631"/>
                    <a:pt x="7951" y="631"/>
                  </a:cubicBezTo>
                  <a:cubicBezTo>
                    <a:pt x="7903" y="631"/>
                    <a:pt x="7850" y="640"/>
                    <a:pt x="7785" y="669"/>
                  </a:cubicBezTo>
                  <a:cubicBezTo>
                    <a:pt x="7067" y="1126"/>
                    <a:pt x="6436" y="1583"/>
                    <a:pt x="5806" y="2213"/>
                  </a:cubicBezTo>
                  <a:cubicBezTo>
                    <a:pt x="5719" y="2213"/>
                    <a:pt x="5719" y="2300"/>
                    <a:pt x="5719" y="2387"/>
                  </a:cubicBezTo>
                  <a:cubicBezTo>
                    <a:pt x="5610" y="2387"/>
                    <a:pt x="5523" y="2387"/>
                    <a:pt x="5523" y="2496"/>
                  </a:cubicBezTo>
                  <a:cubicBezTo>
                    <a:pt x="4806" y="3040"/>
                    <a:pt x="4262" y="3670"/>
                    <a:pt x="3805" y="4301"/>
                  </a:cubicBezTo>
                  <a:cubicBezTo>
                    <a:pt x="3631" y="4388"/>
                    <a:pt x="3544" y="4562"/>
                    <a:pt x="3436" y="4670"/>
                  </a:cubicBezTo>
                  <a:cubicBezTo>
                    <a:pt x="3349" y="4670"/>
                    <a:pt x="3262" y="4757"/>
                    <a:pt x="3175" y="4844"/>
                  </a:cubicBezTo>
                  <a:cubicBezTo>
                    <a:pt x="2175" y="6193"/>
                    <a:pt x="1457" y="7736"/>
                    <a:pt x="1087" y="9367"/>
                  </a:cubicBezTo>
                  <a:cubicBezTo>
                    <a:pt x="913" y="9998"/>
                    <a:pt x="631" y="10650"/>
                    <a:pt x="457" y="11281"/>
                  </a:cubicBezTo>
                  <a:lnTo>
                    <a:pt x="457" y="11455"/>
                  </a:lnTo>
                  <a:cubicBezTo>
                    <a:pt x="174" y="12716"/>
                    <a:pt x="0" y="13999"/>
                    <a:pt x="0" y="15347"/>
                  </a:cubicBezTo>
                  <a:cubicBezTo>
                    <a:pt x="0" y="15560"/>
                    <a:pt x="161" y="15662"/>
                    <a:pt x="314" y="15662"/>
                  </a:cubicBezTo>
                  <a:cubicBezTo>
                    <a:pt x="365" y="15662"/>
                    <a:pt x="414" y="15651"/>
                    <a:pt x="457" y="15630"/>
                  </a:cubicBezTo>
                  <a:cubicBezTo>
                    <a:pt x="457" y="16260"/>
                    <a:pt x="457" y="16891"/>
                    <a:pt x="544" y="17521"/>
                  </a:cubicBezTo>
                  <a:cubicBezTo>
                    <a:pt x="544" y="17717"/>
                    <a:pt x="718" y="17891"/>
                    <a:pt x="826" y="17891"/>
                  </a:cubicBezTo>
                  <a:cubicBezTo>
                    <a:pt x="913" y="18152"/>
                    <a:pt x="1000" y="18522"/>
                    <a:pt x="1174" y="18804"/>
                  </a:cubicBezTo>
                  <a:cubicBezTo>
                    <a:pt x="1174" y="18891"/>
                    <a:pt x="1261" y="18978"/>
                    <a:pt x="1370" y="18978"/>
                  </a:cubicBezTo>
                  <a:cubicBezTo>
                    <a:pt x="1544" y="19978"/>
                    <a:pt x="1914" y="20979"/>
                    <a:pt x="2544" y="21783"/>
                  </a:cubicBezTo>
                  <a:lnTo>
                    <a:pt x="2544" y="22066"/>
                  </a:lnTo>
                  <a:cubicBezTo>
                    <a:pt x="2631" y="22153"/>
                    <a:pt x="2631" y="22240"/>
                    <a:pt x="2718" y="22327"/>
                  </a:cubicBezTo>
                  <a:cubicBezTo>
                    <a:pt x="2805" y="22610"/>
                    <a:pt x="3001" y="22696"/>
                    <a:pt x="3175" y="22696"/>
                  </a:cubicBezTo>
                  <a:cubicBezTo>
                    <a:pt x="3262" y="22870"/>
                    <a:pt x="3436" y="22957"/>
                    <a:pt x="3544" y="23153"/>
                  </a:cubicBezTo>
                  <a:cubicBezTo>
                    <a:pt x="3631" y="23240"/>
                    <a:pt x="3718" y="23327"/>
                    <a:pt x="3805" y="23327"/>
                  </a:cubicBezTo>
                  <a:lnTo>
                    <a:pt x="3892" y="23414"/>
                  </a:lnTo>
                  <a:cubicBezTo>
                    <a:pt x="4719" y="24414"/>
                    <a:pt x="5719" y="25132"/>
                    <a:pt x="6610" y="26045"/>
                  </a:cubicBezTo>
                  <a:cubicBezTo>
                    <a:pt x="6806" y="26132"/>
                    <a:pt x="6980" y="26219"/>
                    <a:pt x="7067" y="26219"/>
                  </a:cubicBezTo>
                  <a:cubicBezTo>
                    <a:pt x="7154" y="26219"/>
                    <a:pt x="7241" y="26306"/>
                    <a:pt x="7241" y="26415"/>
                  </a:cubicBezTo>
                  <a:cubicBezTo>
                    <a:pt x="7444" y="26510"/>
                    <a:pt x="7647" y="26579"/>
                    <a:pt x="7831" y="26579"/>
                  </a:cubicBezTo>
                  <a:cubicBezTo>
                    <a:pt x="7984" y="26579"/>
                    <a:pt x="8123" y="26533"/>
                    <a:pt x="8241" y="26415"/>
                  </a:cubicBezTo>
                  <a:cubicBezTo>
                    <a:pt x="8524" y="26132"/>
                    <a:pt x="8611" y="25588"/>
                    <a:pt x="8241" y="25328"/>
                  </a:cubicBezTo>
                  <a:cubicBezTo>
                    <a:pt x="8154" y="25219"/>
                    <a:pt x="7980" y="25045"/>
                    <a:pt x="7785" y="24958"/>
                  </a:cubicBezTo>
                  <a:cubicBezTo>
                    <a:pt x="7785" y="24784"/>
                    <a:pt x="7785" y="24675"/>
                    <a:pt x="7698" y="24501"/>
                  </a:cubicBezTo>
                  <a:cubicBezTo>
                    <a:pt x="6893" y="23414"/>
                    <a:pt x="6263" y="22327"/>
                    <a:pt x="5523" y="21153"/>
                  </a:cubicBezTo>
                  <a:cubicBezTo>
                    <a:pt x="5262" y="20696"/>
                    <a:pt x="5067" y="20239"/>
                    <a:pt x="4806" y="19696"/>
                  </a:cubicBezTo>
                  <a:cubicBezTo>
                    <a:pt x="4719" y="19152"/>
                    <a:pt x="4523" y="18522"/>
                    <a:pt x="4262" y="17978"/>
                  </a:cubicBezTo>
                  <a:cubicBezTo>
                    <a:pt x="4349" y="17978"/>
                    <a:pt x="4436" y="17804"/>
                    <a:pt x="4436" y="17717"/>
                  </a:cubicBezTo>
                  <a:cubicBezTo>
                    <a:pt x="3979" y="15630"/>
                    <a:pt x="3979" y="13629"/>
                    <a:pt x="4436" y="11629"/>
                  </a:cubicBezTo>
                  <a:cubicBezTo>
                    <a:pt x="4436" y="11455"/>
                    <a:pt x="4349" y="11368"/>
                    <a:pt x="4262" y="11281"/>
                  </a:cubicBezTo>
                  <a:cubicBezTo>
                    <a:pt x="4436" y="10454"/>
                    <a:pt x="4632" y="9563"/>
                    <a:pt x="4806" y="8737"/>
                  </a:cubicBezTo>
                  <a:cubicBezTo>
                    <a:pt x="4893" y="8650"/>
                    <a:pt x="4806" y="8563"/>
                    <a:pt x="4806" y="8563"/>
                  </a:cubicBezTo>
                  <a:cubicBezTo>
                    <a:pt x="5067" y="7823"/>
                    <a:pt x="5436" y="7193"/>
                    <a:pt x="5719" y="6475"/>
                  </a:cubicBezTo>
                  <a:cubicBezTo>
                    <a:pt x="5719" y="6475"/>
                    <a:pt x="5719" y="6388"/>
                    <a:pt x="5806" y="6301"/>
                  </a:cubicBezTo>
                  <a:cubicBezTo>
                    <a:pt x="5806" y="6193"/>
                    <a:pt x="5893" y="6019"/>
                    <a:pt x="5893" y="5932"/>
                  </a:cubicBezTo>
                  <a:cubicBezTo>
                    <a:pt x="5893" y="5932"/>
                    <a:pt x="5893" y="5845"/>
                    <a:pt x="5980" y="5845"/>
                  </a:cubicBezTo>
                  <a:lnTo>
                    <a:pt x="5980" y="5758"/>
                  </a:lnTo>
                  <a:cubicBezTo>
                    <a:pt x="6350" y="4670"/>
                    <a:pt x="6980" y="3670"/>
                    <a:pt x="7698" y="2757"/>
                  </a:cubicBezTo>
                  <a:cubicBezTo>
                    <a:pt x="8437" y="2039"/>
                    <a:pt x="9068" y="1300"/>
                    <a:pt x="9785" y="583"/>
                  </a:cubicBezTo>
                  <a:cubicBezTo>
                    <a:pt x="10098" y="362"/>
                    <a:pt x="9881" y="0"/>
                    <a:pt x="95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717;p76">
              <a:extLst>
                <a:ext uri="{FF2B5EF4-FFF2-40B4-BE49-F238E27FC236}">
                  <a16:creationId xmlns:a16="http://schemas.microsoft.com/office/drawing/2014/main" id="{BCCB11CC-C4FA-76A8-D8DE-CA110919356C}"/>
                </a:ext>
              </a:extLst>
            </p:cNvPr>
            <p:cNvSpPr/>
            <p:nvPr/>
          </p:nvSpPr>
          <p:spPr>
            <a:xfrm>
              <a:off x="5101325" y="434525"/>
              <a:ext cx="360425" cy="663300"/>
            </a:xfrm>
            <a:custGeom>
              <a:avLst/>
              <a:gdLst/>
              <a:ahLst/>
              <a:cxnLst/>
              <a:rect l="l" t="t" r="r" b="b"/>
              <a:pathLst>
                <a:path w="14417" h="26532" extrusionOk="0">
                  <a:moveTo>
                    <a:pt x="8445" y="1"/>
                  </a:moveTo>
                  <a:cubicBezTo>
                    <a:pt x="8175" y="1"/>
                    <a:pt x="7955" y="385"/>
                    <a:pt x="8154" y="668"/>
                  </a:cubicBezTo>
                  <a:cubicBezTo>
                    <a:pt x="8241" y="668"/>
                    <a:pt x="8241" y="755"/>
                    <a:pt x="8350" y="842"/>
                  </a:cubicBezTo>
                  <a:cubicBezTo>
                    <a:pt x="8241" y="929"/>
                    <a:pt x="8241" y="1016"/>
                    <a:pt x="8241" y="1124"/>
                  </a:cubicBezTo>
                  <a:lnTo>
                    <a:pt x="8241" y="1298"/>
                  </a:lnTo>
                  <a:lnTo>
                    <a:pt x="8241" y="1472"/>
                  </a:lnTo>
                  <a:cubicBezTo>
                    <a:pt x="8437" y="2103"/>
                    <a:pt x="8437" y="2755"/>
                    <a:pt x="8524" y="3386"/>
                  </a:cubicBezTo>
                  <a:lnTo>
                    <a:pt x="8524" y="5473"/>
                  </a:lnTo>
                  <a:cubicBezTo>
                    <a:pt x="8437" y="6278"/>
                    <a:pt x="8350" y="7191"/>
                    <a:pt x="8241" y="7996"/>
                  </a:cubicBezTo>
                  <a:cubicBezTo>
                    <a:pt x="8067" y="8822"/>
                    <a:pt x="7980" y="9626"/>
                    <a:pt x="7893" y="10453"/>
                  </a:cubicBezTo>
                  <a:cubicBezTo>
                    <a:pt x="7893" y="10540"/>
                    <a:pt x="7893" y="10627"/>
                    <a:pt x="7806" y="10627"/>
                  </a:cubicBezTo>
                  <a:cubicBezTo>
                    <a:pt x="7611" y="11257"/>
                    <a:pt x="7350" y="11888"/>
                    <a:pt x="7067" y="12540"/>
                  </a:cubicBezTo>
                  <a:cubicBezTo>
                    <a:pt x="6893" y="12888"/>
                    <a:pt x="6806" y="13345"/>
                    <a:pt x="6610" y="13714"/>
                  </a:cubicBezTo>
                  <a:cubicBezTo>
                    <a:pt x="6436" y="14171"/>
                    <a:pt x="6262" y="14606"/>
                    <a:pt x="6067" y="15063"/>
                  </a:cubicBezTo>
                  <a:cubicBezTo>
                    <a:pt x="5523" y="16237"/>
                    <a:pt x="4980" y="17324"/>
                    <a:pt x="4545" y="18520"/>
                  </a:cubicBezTo>
                  <a:lnTo>
                    <a:pt x="4545" y="18694"/>
                  </a:lnTo>
                  <a:cubicBezTo>
                    <a:pt x="4088" y="19237"/>
                    <a:pt x="3718" y="19868"/>
                    <a:pt x="3262" y="20412"/>
                  </a:cubicBezTo>
                  <a:cubicBezTo>
                    <a:pt x="3262" y="20499"/>
                    <a:pt x="3175" y="20499"/>
                    <a:pt x="3175" y="20586"/>
                  </a:cubicBezTo>
                  <a:cubicBezTo>
                    <a:pt x="2370" y="21586"/>
                    <a:pt x="1631" y="22586"/>
                    <a:pt x="1000" y="23673"/>
                  </a:cubicBezTo>
                  <a:cubicBezTo>
                    <a:pt x="913" y="23760"/>
                    <a:pt x="913" y="23847"/>
                    <a:pt x="913" y="24043"/>
                  </a:cubicBezTo>
                  <a:cubicBezTo>
                    <a:pt x="631" y="24304"/>
                    <a:pt x="370" y="24587"/>
                    <a:pt x="87" y="24934"/>
                  </a:cubicBezTo>
                  <a:cubicBezTo>
                    <a:pt x="0" y="25043"/>
                    <a:pt x="87" y="25217"/>
                    <a:pt x="87" y="25304"/>
                  </a:cubicBezTo>
                  <a:lnTo>
                    <a:pt x="87" y="25848"/>
                  </a:lnTo>
                  <a:cubicBezTo>
                    <a:pt x="87" y="26218"/>
                    <a:pt x="388" y="26532"/>
                    <a:pt x="746" y="26532"/>
                  </a:cubicBezTo>
                  <a:cubicBezTo>
                    <a:pt x="829" y="26532"/>
                    <a:pt x="915" y="26515"/>
                    <a:pt x="1000" y="26478"/>
                  </a:cubicBezTo>
                  <a:cubicBezTo>
                    <a:pt x="2262" y="26217"/>
                    <a:pt x="3544" y="26217"/>
                    <a:pt x="4806" y="25761"/>
                  </a:cubicBezTo>
                  <a:cubicBezTo>
                    <a:pt x="6067" y="25391"/>
                    <a:pt x="7263" y="24760"/>
                    <a:pt x="8437" y="24043"/>
                  </a:cubicBezTo>
                  <a:cubicBezTo>
                    <a:pt x="9611" y="23304"/>
                    <a:pt x="10698" y="22216"/>
                    <a:pt x="11503" y="21042"/>
                  </a:cubicBezTo>
                  <a:cubicBezTo>
                    <a:pt x="11612" y="20955"/>
                    <a:pt x="11786" y="20868"/>
                    <a:pt x="11873" y="20781"/>
                  </a:cubicBezTo>
                  <a:cubicBezTo>
                    <a:pt x="12046" y="20325"/>
                    <a:pt x="12329" y="19955"/>
                    <a:pt x="12416" y="19498"/>
                  </a:cubicBezTo>
                  <a:cubicBezTo>
                    <a:pt x="12699" y="19150"/>
                    <a:pt x="12960" y="18781"/>
                    <a:pt x="13047" y="18324"/>
                  </a:cubicBezTo>
                  <a:cubicBezTo>
                    <a:pt x="13242" y="18324"/>
                    <a:pt x="13416" y="18150"/>
                    <a:pt x="13416" y="17868"/>
                  </a:cubicBezTo>
                  <a:cubicBezTo>
                    <a:pt x="13590" y="17150"/>
                    <a:pt x="13786" y="16345"/>
                    <a:pt x="13873" y="15519"/>
                  </a:cubicBezTo>
                  <a:cubicBezTo>
                    <a:pt x="13960" y="15432"/>
                    <a:pt x="13960" y="15345"/>
                    <a:pt x="14047" y="15258"/>
                  </a:cubicBezTo>
                  <a:lnTo>
                    <a:pt x="14047" y="14976"/>
                  </a:lnTo>
                  <a:cubicBezTo>
                    <a:pt x="14134" y="14889"/>
                    <a:pt x="14221" y="14802"/>
                    <a:pt x="14221" y="14606"/>
                  </a:cubicBezTo>
                  <a:cubicBezTo>
                    <a:pt x="14330" y="13888"/>
                    <a:pt x="14417" y="13258"/>
                    <a:pt x="14330" y="12540"/>
                  </a:cubicBezTo>
                  <a:cubicBezTo>
                    <a:pt x="14330" y="11627"/>
                    <a:pt x="14221" y="10627"/>
                    <a:pt x="14047" y="9713"/>
                  </a:cubicBezTo>
                  <a:cubicBezTo>
                    <a:pt x="14047" y="9452"/>
                    <a:pt x="13960" y="9083"/>
                    <a:pt x="13873" y="8822"/>
                  </a:cubicBezTo>
                  <a:lnTo>
                    <a:pt x="13873" y="8539"/>
                  </a:lnTo>
                  <a:cubicBezTo>
                    <a:pt x="13590" y="7539"/>
                    <a:pt x="13329" y="6452"/>
                    <a:pt x="12873" y="5473"/>
                  </a:cubicBezTo>
                  <a:lnTo>
                    <a:pt x="12873" y="5278"/>
                  </a:lnTo>
                  <a:cubicBezTo>
                    <a:pt x="12503" y="4277"/>
                    <a:pt x="11873" y="3473"/>
                    <a:pt x="11155" y="2755"/>
                  </a:cubicBezTo>
                  <a:cubicBezTo>
                    <a:pt x="10785" y="2299"/>
                    <a:pt x="10416" y="1755"/>
                    <a:pt x="10068" y="1298"/>
                  </a:cubicBezTo>
                  <a:cubicBezTo>
                    <a:pt x="9981" y="1211"/>
                    <a:pt x="9872" y="1124"/>
                    <a:pt x="9698" y="1124"/>
                  </a:cubicBezTo>
                  <a:cubicBezTo>
                    <a:pt x="9698" y="1016"/>
                    <a:pt x="9698" y="1016"/>
                    <a:pt x="9611" y="929"/>
                  </a:cubicBezTo>
                  <a:cubicBezTo>
                    <a:pt x="9524" y="755"/>
                    <a:pt x="9241" y="668"/>
                    <a:pt x="9068" y="668"/>
                  </a:cubicBezTo>
                  <a:cubicBezTo>
                    <a:pt x="8981" y="472"/>
                    <a:pt x="8894" y="298"/>
                    <a:pt x="8698" y="124"/>
                  </a:cubicBezTo>
                  <a:cubicBezTo>
                    <a:pt x="8616" y="37"/>
                    <a:pt x="8528" y="1"/>
                    <a:pt x="84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718;p76">
              <a:extLst>
                <a:ext uri="{FF2B5EF4-FFF2-40B4-BE49-F238E27FC236}">
                  <a16:creationId xmlns:a16="http://schemas.microsoft.com/office/drawing/2014/main" id="{1BD4390A-1D2B-3F9F-8040-13722968E1BB}"/>
                </a:ext>
              </a:extLst>
            </p:cNvPr>
            <p:cNvSpPr/>
            <p:nvPr/>
          </p:nvSpPr>
          <p:spPr>
            <a:xfrm>
              <a:off x="4759375" y="389775"/>
              <a:ext cx="724675" cy="714450"/>
            </a:xfrm>
            <a:custGeom>
              <a:avLst/>
              <a:gdLst/>
              <a:ahLst/>
              <a:cxnLst/>
              <a:rect l="l" t="t" r="r" b="b"/>
              <a:pathLst>
                <a:path w="28987" h="28578" extrusionOk="0">
                  <a:moveTo>
                    <a:pt x="14960" y="466"/>
                  </a:moveTo>
                  <a:cubicBezTo>
                    <a:pt x="15935" y="466"/>
                    <a:pt x="16932" y="582"/>
                    <a:pt x="17940" y="827"/>
                  </a:cubicBezTo>
                  <a:cubicBezTo>
                    <a:pt x="17957" y="827"/>
                    <a:pt x="17974" y="826"/>
                    <a:pt x="17990" y="823"/>
                  </a:cubicBezTo>
                  <a:lnTo>
                    <a:pt x="17990" y="823"/>
                  </a:lnTo>
                  <a:cubicBezTo>
                    <a:pt x="18002" y="826"/>
                    <a:pt x="18014" y="827"/>
                    <a:pt x="18027" y="827"/>
                  </a:cubicBezTo>
                  <a:cubicBezTo>
                    <a:pt x="24920" y="1458"/>
                    <a:pt x="28008" y="8785"/>
                    <a:pt x="27812" y="14961"/>
                  </a:cubicBezTo>
                  <a:cubicBezTo>
                    <a:pt x="27464" y="22484"/>
                    <a:pt x="21745" y="27812"/>
                    <a:pt x="14309" y="28094"/>
                  </a:cubicBezTo>
                  <a:cubicBezTo>
                    <a:pt x="14107" y="28103"/>
                    <a:pt x="13906" y="28108"/>
                    <a:pt x="13708" y="28108"/>
                  </a:cubicBezTo>
                  <a:cubicBezTo>
                    <a:pt x="5903" y="28108"/>
                    <a:pt x="1015" y="21098"/>
                    <a:pt x="1545" y="13591"/>
                  </a:cubicBezTo>
                  <a:cubicBezTo>
                    <a:pt x="2098" y="6434"/>
                    <a:pt x="7962" y="466"/>
                    <a:pt x="14960" y="466"/>
                  </a:cubicBezTo>
                  <a:close/>
                  <a:moveTo>
                    <a:pt x="15019" y="0"/>
                  </a:moveTo>
                  <a:cubicBezTo>
                    <a:pt x="12015" y="0"/>
                    <a:pt x="9056" y="1072"/>
                    <a:pt x="6611" y="2914"/>
                  </a:cubicBezTo>
                  <a:cubicBezTo>
                    <a:pt x="3437" y="5263"/>
                    <a:pt x="1719" y="9155"/>
                    <a:pt x="1175" y="12960"/>
                  </a:cubicBezTo>
                  <a:cubicBezTo>
                    <a:pt x="1" y="20853"/>
                    <a:pt x="5350" y="28094"/>
                    <a:pt x="13417" y="28551"/>
                  </a:cubicBezTo>
                  <a:cubicBezTo>
                    <a:pt x="13717" y="28569"/>
                    <a:pt x="14015" y="28577"/>
                    <a:pt x="14309" y="28577"/>
                  </a:cubicBezTo>
                  <a:cubicBezTo>
                    <a:pt x="21655" y="28577"/>
                    <a:pt x="27220" y="23174"/>
                    <a:pt x="28182" y="15961"/>
                  </a:cubicBezTo>
                  <a:cubicBezTo>
                    <a:pt x="28986" y="9525"/>
                    <a:pt x="25637" y="1458"/>
                    <a:pt x="18571" y="370"/>
                  </a:cubicBezTo>
                  <a:lnTo>
                    <a:pt x="18027" y="370"/>
                  </a:lnTo>
                  <a:cubicBezTo>
                    <a:pt x="18017" y="367"/>
                    <a:pt x="18007" y="364"/>
                    <a:pt x="17997" y="363"/>
                  </a:cubicBezTo>
                  <a:lnTo>
                    <a:pt x="17997" y="363"/>
                  </a:lnTo>
                  <a:cubicBezTo>
                    <a:pt x="17011" y="118"/>
                    <a:pt x="16012" y="0"/>
                    <a:pt x="150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719;p76">
              <a:extLst>
                <a:ext uri="{FF2B5EF4-FFF2-40B4-BE49-F238E27FC236}">
                  <a16:creationId xmlns:a16="http://schemas.microsoft.com/office/drawing/2014/main" id="{88569618-765E-C04F-20D5-D6850FD756BB}"/>
                </a:ext>
              </a:extLst>
            </p:cNvPr>
            <p:cNvSpPr/>
            <p:nvPr/>
          </p:nvSpPr>
          <p:spPr>
            <a:xfrm>
              <a:off x="4993450" y="1032525"/>
              <a:ext cx="121475" cy="67100"/>
            </a:xfrm>
            <a:custGeom>
              <a:avLst/>
              <a:gdLst/>
              <a:ahLst/>
              <a:cxnLst/>
              <a:rect l="l" t="t" r="r" b="b"/>
              <a:pathLst>
                <a:path w="4859" h="2684" extrusionOk="0">
                  <a:moveTo>
                    <a:pt x="2174" y="1"/>
                  </a:moveTo>
                  <a:cubicBezTo>
                    <a:pt x="1154" y="1"/>
                    <a:pt x="225" y="615"/>
                    <a:pt x="53" y="1667"/>
                  </a:cubicBezTo>
                  <a:cubicBezTo>
                    <a:pt x="1" y="1877"/>
                    <a:pt x="147" y="1992"/>
                    <a:pt x="271" y="1992"/>
                  </a:cubicBezTo>
                  <a:cubicBezTo>
                    <a:pt x="352" y="1992"/>
                    <a:pt x="423" y="1944"/>
                    <a:pt x="423" y="1841"/>
                  </a:cubicBezTo>
                  <a:cubicBezTo>
                    <a:pt x="615" y="891"/>
                    <a:pt x="1332" y="482"/>
                    <a:pt x="2107" y="482"/>
                  </a:cubicBezTo>
                  <a:cubicBezTo>
                    <a:pt x="3175" y="482"/>
                    <a:pt x="4352" y="1261"/>
                    <a:pt x="4402" y="2471"/>
                  </a:cubicBezTo>
                  <a:cubicBezTo>
                    <a:pt x="4402" y="2613"/>
                    <a:pt x="4516" y="2683"/>
                    <a:pt x="4630" y="2683"/>
                  </a:cubicBezTo>
                  <a:cubicBezTo>
                    <a:pt x="4745" y="2683"/>
                    <a:pt x="4859" y="2613"/>
                    <a:pt x="4859" y="2471"/>
                  </a:cubicBezTo>
                  <a:cubicBezTo>
                    <a:pt x="4772" y="1123"/>
                    <a:pt x="3858" y="210"/>
                    <a:pt x="2597" y="36"/>
                  </a:cubicBezTo>
                  <a:cubicBezTo>
                    <a:pt x="2456" y="12"/>
                    <a:pt x="2314" y="1"/>
                    <a:pt x="21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720;p76">
              <a:extLst>
                <a:ext uri="{FF2B5EF4-FFF2-40B4-BE49-F238E27FC236}">
                  <a16:creationId xmlns:a16="http://schemas.microsoft.com/office/drawing/2014/main" id="{009E656B-2727-DE8A-E61F-87A868441083}"/>
                </a:ext>
              </a:extLst>
            </p:cNvPr>
            <p:cNvSpPr/>
            <p:nvPr/>
          </p:nvSpPr>
          <p:spPr>
            <a:xfrm>
              <a:off x="5057050" y="414250"/>
              <a:ext cx="214450" cy="625125"/>
            </a:xfrm>
            <a:custGeom>
              <a:avLst/>
              <a:gdLst/>
              <a:ahLst/>
              <a:cxnLst/>
              <a:rect l="l" t="t" r="r" b="b"/>
              <a:pathLst>
                <a:path w="8578" h="25005" extrusionOk="0">
                  <a:moveTo>
                    <a:pt x="8349" y="0"/>
                  </a:moveTo>
                  <a:cubicBezTo>
                    <a:pt x="8235" y="0"/>
                    <a:pt x="8120" y="65"/>
                    <a:pt x="8120" y="196"/>
                  </a:cubicBezTo>
                  <a:cubicBezTo>
                    <a:pt x="8033" y="2283"/>
                    <a:pt x="7120" y="4545"/>
                    <a:pt x="6490" y="6545"/>
                  </a:cubicBezTo>
                  <a:cubicBezTo>
                    <a:pt x="5946" y="8459"/>
                    <a:pt x="5228" y="10437"/>
                    <a:pt x="4489" y="12438"/>
                  </a:cubicBezTo>
                  <a:cubicBezTo>
                    <a:pt x="3054" y="16504"/>
                    <a:pt x="1423" y="20592"/>
                    <a:pt x="53" y="24658"/>
                  </a:cubicBezTo>
                  <a:cubicBezTo>
                    <a:pt x="0" y="24884"/>
                    <a:pt x="150" y="25004"/>
                    <a:pt x="294" y="25004"/>
                  </a:cubicBezTo>
                  <a:cubicBezTo>
                    <a:pt x="386" y="25004"/>
                    <a:pt x="476" y="24955"/>
                    <a:pt x="510" y="24854"/>
                  </a:cubicBezTo>
                  <a:cubicBezTo>
                    <a:pt x="1858" y="20679"/>
                    <a:pt x="3402" y="16613"/>
                    <a:pt x="4946" y="12525"/>
                  </a:cubicBezTo>
                  <a:cubicBezTo>
                    <a:pt x="5772" y="10350"/>
                    <a:pt x="6490" y="8176"/>
                    <a:pt x="7207" y="6002"/>
                  </a:cubicBezTo>
                  <a:cubicBezTo>
                    <a:pt x="7751" y="4110"/>
                    <a:pt x="8490" y="2196"/>
                    <a:pt x="8577" y="196"/>
                  </a:cubicBezTo>
                  <a:cubicBezTo>
                    <a:pt x="8577" y="65"/>
                    <a:pt x="8463" y="0"/>
                    <a:pt x="8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721;p76">
              <a:extLst>
                <a:ext uri="{FF2B5EF4-FFF2-40B4-BE49-F238E27FC236}">
                  <a16:creationId xmlns:a16="http://schemas.microsoft.com/office/drawing/2014/main" id="{C414E948-3309-5333-AFF2-B8FFB8DCD7B5}"/>
                </a:ext>
              </a:extLst>
            </p:cNvPr>
            <p:cNvSpPr/>
            <p:nvPr/>
          </p:nvSpPr>
          <p:spPr>
            <a:xfrm>
              <a:off x="4986075" y="392100"/>
              <a:ext cx="193500" cy="654375"/>
            </a:xfrm>
            <a:custGeom>
              <a:avLst/>
              <a:gdLst/>
              <a:ahLst/>
              <a:cxnLst/>
              <a:rect l="l" t="t" r="r" b="b"/>
              <a:pathLst>
                <a:path w="7740" h="26175" extrusionOk="0">
                  <a:moveTo>
                    <a:pt x="7404" y="0"/>
                  </a:moveTo>
                  <a:cubicBezTo>
                    <a:pt x="7345" y="0"/>
                    <a:pt x="7287" y="30"/>
                    <a:pt x="7241" y="103"/>
                  </a:cubicBezTo>
                  <a:cubicBezTo>
                    <a:pt x="5893" y="1734"/>
                    <a:pt x="4697" y="3713"/>
                    <a:pt x="3719" y="5626"/>
                  </a:cubicBezTo>
                  <a:cubicBezTo>
                    <a:pt x="2631" y="7605"/>
                    <a:pt x="1892" y="9693"/>
                    <a:pt x="1262" y="11867"/>
                  </a:cubicBezTo>
                  <a:cubicBezTo>
                    <a:pt x="0" y="16673"/>
                    <a:pt x="805" y="21195"/>
                    <a:pt x="1435" y="26001"/>
                  </a:cubicBezTo>
                  <a:cubicBezTo>
                    <a:pt x="1482" y="26121"/>
                    <a:pt x="1587" y="26174"/>
                    <a:pt x="1686" y="26174"/>
                  </a:cubicBezTo>
                  <a:cubicBezTo>
                    <a:pt x="1819" y="26174"/>
                    <a:pt x="1942" y="26076"/>
                    <a:pt x="1892" y="25914"/>
                  </a:cubicBezTo>
                  <a:cubicBezTo>
                    <a:pt x="1544" y="23565"/>
                    <a:pt x="1088" y="21195"/>
                    <a:pt x="1001" y="18760"/>
                  </a:cubicBezTo>
                  <a:cubicBezTo>
                    <a:pt x="805" y="16499"/>
                    <a:pt x="1175" y="14237"/>
                    <a:pt x="1718" y="11954"/>
                  </a:cubicBezTo>
                  <a:cubicBezTo>
                    <a:pt x="2262" y="9888"/>
                    <a:pt x="3066" y="7801"/>
                    <a:pt x="4153" y="5887"/>
                  </a:cubicBezTo>
                  <a:cubicBezTo>
                    <a:pt x="5067" y="3996"/>
                    <a:pt x="6241" y="1908"/>
                    <a:pt x="7611" y="364"/>
                  </a:cubicBezTo>
                  <a:cubicBezTo>
                    <a:pt x="7739" y="236"/>
                    <a:pt x="7571" y="0"/>
                    <a:pt x="74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722;p76">
              <a:extLst>
                <a:ext uri="{FF2B5EF4-FFF2-40B4-BE49-F238E27FC236}">
                  <a16:creationId xmlns:a16="http://schemas.microsoft.com/office/drawing/2014/main" id="{FB188FBC-C223-8472-5C6A-1CCEAAA1A0BC}"/>
                </a:ext>
              </a:extLst>
            </p:cNvPr>
            <p:cNvSpPr/>
            <p:nvPr/>
          </p:nvSpPr>
          <p:spPr>
            <a:xfrm>
              <a:off x="4875175" y="406875"/>
              <a:ext cx="175725" cy="656000"/>
            </a:xfrm>
            <a:custGeom>
              <a:avLst/>
              <a:gdLst/>
              <a:ahLst/>
              <a:cxnLst/>
              <a:rect l="l" t="t" r="r" b="b"/>
              <a:pathLst>
                <a:path w="7029" h="26240" extrusionOk="0">
                  <a:moveTo>
                    <a:pt x="6679" y="0"/>
                  </a:moveTo>
                  <a:cubicBezTo>
                    <a:pt x="6629" y="0"/>
                    <a:pt x="6576" y="17"/>
                    <a:pt x="6524" y="56"/>
                  </a:cubicBezTo>
                  <a:cubicBezTo>
                    <a:pt x="2979" y="3209"/>
                    <a:pt x="805" y="8384"/>
                    <a:pt x="435" y="13103"/>
                  </a:cubicBezTo>
                  <a:cubicBezTo>
                    <a:pt x="0" y="17886"/>
                    <a:pt x="1718" y="22692"/>
                    <a:pt x="4893" y="26149"/>
                  </a:cubicBezTo>
                  <a:cubicBezTo>
                    <a:pt x="4957" y="26214"/>
                    <a:pt x="5023" y="26240"/>
                    <a:pt x="5083" y="26240"/>
                  </a:cubicBezTo>
                  <a:cubicBezTo>
                    <a:pt x="5264" y="26240"/>
                    <a:pt x="5388" y="25998"/>
                    <a:pt x="5241" y="25866"/>
                  </a:cubicBezTo>
                  <a:cubicBezTo>
                    <a:pt x="1979" y="22431"/>
                    <a:pt x="631" y="17799"/>
                    <a:pt x="892" y="13103"/>
                  </a:cubicBezTo>
                  <a:cubicBezTo>
                    <a:pt x="1088" y="8558"/>
                    <a:pt x="3436" y="3405"/>
                    <a:pt x="6872" y="404"/>
                  </a:cubicBezTo>
                  <a:cubicBezTo>
                    <a:pt x="7028" y="265"/>
                    <a:pt x="6879" y="0"/>
                    <a:pt x="66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723;p76">
              <a:extLst>
                <a:ext uri="{FF2B5EF4-FFF2-40B4-BE49-F238E27FC236}">
                  <a16:creationId xmlns:a16="http://schemas.microsoft.com/office/drawing/2014/main" id="{F024CC07-EA2F-9072-4330-384D3E4FB2DD}"/>
                </a:ext>
              </a:extLst>
            </p:cNvPr>
            <p:cNvSpPr/>
            <p:nvPr/>
          </p:nvSpPr>
          <p:spPr>
            <a:xfrm>
              <a:off x="5088925" y="428825"/>
              <a:ext cx="245625" cy="634050"/>
            </a:xfrm>
            <a:custGeom>
              <a:avLst/>
              <a:gdLst/>
              <a:ahLst/>
              <a:cxnLst/>
              <a:rect l="l" t="t" r="r" b="b"/>
              <a:pathLst>
                <a:path w="9825" h="25362" extrusionOk="0">
                  <a:moveTo>
                    <a:pt x="8357" y="0"/>
                  </a:moveTo>
                  <a:cubicBezTo>
                    <a:pt x="8234" y="0"/>
                    <a:pt x="8107" y="99"/>
                    <a:pt x="8107" y="265"/>
                  </a:cubicBezTo>
                  <a:cubicBezTo>
                    <a:pt x="9390" y="4505"/>
                    <a:pt x="8476" y="9594"/>
                    <a:pt x="7019" y="13660"/>
                  </a:cubicBezTo>
                  <a:cubicBezTo>
                    <a:pt x="5671" y="17552"/>
                    <a:pt x="3410" y="22270"/>
                    <a:pt x="148" y="24988"/>
                  </a:cubicBezTo>
                  <a:cubicBezTo>
                    <a:pt x="1" y="25120"/>
                    <a:pt x="174" y="25362"/>
                    <a:pt x="343" y="25362"/>
                  </a:cubicBezTo>
                  <a:cubicBezTo>
                    <a:pt x="398" y="25362"/>
                    <a:pt x="453" y="25336"/>
                    <a:pt x="496" y="25271"/>
                  </a:cubicBezTo>
                  <a:cubicBezTo>
                    <a:pt x="3845" y="22553"/>
                    <a:pt x="5932" y="17748"/>
                    <a:pt x="7476" y="13747"/>
                  </a:cubicBezTo>
                  <a:cubicBezTo>
                    <a:pt x="9020" y="9680"/>
                    <a:pt x="9824" y="4418"/>
                    <a:pt x="8563" y="156"/>
                  </a:cubicBezTo>
                  <a:cubicBezTo>
                    <a:pt x="8527" y="49"/>
                    <a:pt x="8444" y="0"/>
                    <a:pt x="8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9E2E3D-5A69-9A61-3839-C5930B184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686" y="2102415"/>
            <a:ext cx="4475096" cy="280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" name="Google Shape;2415;p47"/>
          <p:cNvSpPr txBox="1">
            <a:spLocks noGrp="1"/>
          </p:cNvSpPr>
          <p:nvPr>
            <p:ph type="title"/>
          </p:nvPr>
        </p:nvSpPr>
        <p:spPr>
          <a:xfrm>
            <a:off x="1994600" y="445025"/>
            <a:ext cx="5154900" cy="6923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MONAMI</a:t>
            </a:r>
            <a:r>
              <a:rPr lang="ko-KR" altLang="en-US" dirty="0">
                <a:latin typeface="Mf이고딕어쩔" panose="02020603020101020101" pitchFamily="18" charset="-127"/>
                <a:ea typeface="Mf이고딕어쩔" panose="02020603020101020101" pitchFamily="18" charset="-127"/>
              </a:rPr>
              <a:t>가 만들 </a:t>
            </a:r>
            <a:r>
              <a:rPr lang="ko-KR" altLang="en-US" dirty="0" err="1">
                <a:latin typeface="Mf이고딕어쩔" panose="02020603020101020101" pitchFamily="18" charset="-127"/>
                <a:ea typeface="Mf이고딕어쩔" panose="02020603020101020101" pitchFamily="18" charset="-127"/>
              </a:rPr>
              <a:t>페이지는요</a:t>
            </a:r>
            <a:endParaRPr dirty="0">
              <a:latin typeface="Mf이고딕어쩔" panose="02020603020101020101" pitchFamily="18" charset="-127"/>
              <a:ea typeface="Mf이고딕어쩔" panose="02020603020101020101" pitchFamily="18" charset="-127"/>
            </a:endParaRPr>
          </a:p>
        </p:txBody>
      </p:sp>
      <p:grpSp>
        <p:nvGrpSpPr>
          <p:cNvPr id="2" name="Google Shape;3714;p76">
            <a:extLst>
              <a:ext uri="{FF2B5EF4-FFF2-40B4-BE49-F238E27FC236}">
                <a16:creationId xmlns:a16="http://schemas.microsoft.com/office/drawing/2014/main" id="{93FC9EC7-6834-A117-4CFC-8241DDDD1A00}"/>
              </a:ext>
            </a:extLst>
          </p:cNvPr>
          <p:cNvGrpSpPr/>
          <p:nvPr/>
        </p:nvGrpSpPr>
        <p:grpSpPr>
          <a:xfrm>
            <a:off x="522292" y="918180"/>
            <a:ext cx="582261" cy="574045"/>
            <a:chOff x="4759375" y="389775"/>
            <a:chExt cx="724675" cy="714450"/>
          </a:xfrm>
        </p:grpSpPr>
        <p:sp>
          <p:nvSpPr>
            <p:cNvPr id="3" name="Google Shape;3715;p76">
              <a:extLst>
                <a:ext uri="{FF2B5EF4-FFF2-40B4-BE49-F238E27FC236}">
                  <a16:creationId xmlns:a16="http://schemas.microsoft.com/office/drawing/2014/main" id="{B2367D43-7C6A-08BB-EA22-1C3709399EA9}"/>
                </a:ext>
              </a:extLst>
            </p:cNvPr>
            <p:cNvSpPr/>
            <p:nvPr/>
          </p:nvSpPr>
          <p:spPr>
            <a:xfrm>
              <a:off x="4994775" y="397925"/>
              <a:ext cx="269650" cy="643625"/>
            </a:xfrm>
            <a:custGeom>
              <a:avLst/>
              <a:gdLst/>
              <a:ahLst/>
              <a:cxnLst/>
              <a:rect l="l" t="t" r="r" b="b"/>
              <a:pathLst>
                <a:path w="10786" h="25745" extrusionOk="0">
                  <a:moveTo>
                    <a:pt x="7608" y="1"/>
                  </a:moveTo>
                  <a:cubicBezTo>
                    <a:pt x="7437" y="1"/>
                    <a:pt x="7252" y="88"/>
                    <a:pt x="7067" y="305"/>
                  </a:cubicBezTo>
                  <a:cubicBezTo>
                    <a:pt x="6893" y="501"/>
                    <a:pt x="6719" y="762"/>
                    <a:pt x="6524" y="958"/>
                  </a:cubicBezTo>
                  <a:cubicBezTo>
                    <a:pt x="6176" y="1132"/>
                    <a:pt x="5806" y="1501"/>
                    <a:pt x="5545" y="1936"/>
                  </a:cubicBezTo>
                  <a:cubicBezTo>
                    <a:pt x="5436" y="2045"/>
                    <a:pt x="5349" y="2219"/>
                    <a:pt x="5262" y="2306"/>
                  </a:cubicBezTo>
                  <a:cubicBezTo>
                    <a:pt x="4719" y="3132"/>
                    <a:pt x="4458" y="4024"/>
                    <a:pt x="4001" y="4937"/>
                  </a:cubicBezTo>
                  <a:cubicBezTo>
                    <a:pt x="3914" y="5024"/>
                    <a:pt x="3914" y="5198"/>
                    <a:pt x="3914" y="5306"/>
                  </a:cubicBezTo>
                  <a:cubicBezTo>
                    <a:pt x="2914" y="7111"/>
                    <a:pt x="2175" y="8916"/>
                    <a:pt x="1544" y="10916"/>
                  </a:cubicBezTo>
                  <a:lnTo>
                    <a:pt x="1544" y="11090"/>
                  </a:lnTo>
                  <a:cubicBezTo>
                    <a:pt x="1196" y="11721"/>
                    <a:pt x="1087" y="12547"/>
                    <a:pt x="1087" y="13265"/>
                  </a:cubicBezTo>
                  <a:cubicBezTo>
                    <a:pt x="914" y="13635"/>
                    <a:pt x="827" y="14091"/>
                    <a:pt x="827" y="14439"/>
                  </a:cubicBezTo>
                  <a:cubicBezTo>
                    <a:pt x="0" y="16179"/>
                    <a:pt x="0" y="18157"/>
                    <a:pt x="544" y="20071"/>
                  </a:cubicBezTo>
                  <a:cubicBezTo>
                    <a:pt x="544" y="20071"/>
                    <a:pt x="544" y="20158"/>
                    <a:pt x="653" y="20158"/>
                  </a:cubicBezTo>
                  <a:lnTo>
                    <a:pt x="653" y="20875"/>
                  </a:lnTo>
                  <a:cubicBezTo>
                    <a:pt x="653" y="21071"/>
                    <a:pt x="740" y="21158"/>
                    <a:pt x="740" y="21245"/>
                  </a:cubicBezTo>
                  <a:cubicBezTo>
                    <a:pt x="914" y="22506"/>
                    <a:pt x="1087" y="23680"/>
                    <a:pt x="1087" y="24963"/>
                  </a:cubicBezTo>
                  <a:cubicBezTo>
                    <a:pt x="1087" y="25420"/>
                    <a:pt x="1457" y="25681"/>
                    <a:pt x="1827" y="25681"/>
                  </a:cubicBezTo>
                  <a:cubicBezTo>
                    <a:pt x="1911" y="25723"/>
                    <a:pt x="2012" y="25744"/>
                    <a:pt x="2118" y="25744"/>
                  </a:cubicBezTo>
                  <a:cubicBezTo>
                    <a:pt x="2451" y="25744"/>
                    <a:pt x="2827" y="25529"/>
                    <a:pt x="2827" y="25050"/>
                  </a:cubicBezTo>
                  <a:lnTo>
                    <a:pt x="2827" y="24963"/>
                  </a:lnTo>
                  <a:cubicBezTo>
                    <a:pt x="2827" y="24876"/>
                    <a:pt x="2914" y="24768"/>
                    <a:pt x="2914" y="24594"/>
                  </a:cubicBezTo>
                  <a:lnTo>
                    <a:pt x="2914" y="24507"/>
                  </a:lnTo>
                  <a:cubicBezTo>
                    <a:pt x="3001" y="24333"/>
                    <a:pt x="3001" y="24050"/>
                    <a:pt x="3088" y="23876"/>
                  </a:cubicBezTo>
                  <a:cubicBezTo>
                    <a:pt x="3175" y="23789"/>
                    <a:pt x="3262" y="23593"/>
                    <a:pt x="3262" y="23506"/>
                  </a:cubicBezTo>
                  <a:cubicBezTo>
                    <a:pt x="3262" y="23419"/>
                    <a:pt x="3371" y="23332"/>
                    <a:pt x="3371" y="23332"/>
                  </a:cubicBezTo>
                  <a:cubicBezTo>
                    <a:pt x="3371" y="23246"/>
                    <a:pt x="3458" y="23137"/>
                    <a:pt x="3458" y="23137"/>
                  </a:cubicBezTo>
                  <a:lnTo>
                    <a:pt x="3458" y="23050"/>
                  </a:lnTo>
                  <a:cubicBezTo>
                    <a:pt x="3545" y="23050"/>
                    <a:pt x="3719" y="22876"/>
                    <a:pt x="3719" y="22702"/>
                  </a:cubicBezTo>
                  <a:cubicBezTo>
                    <a:pt x="3914" y="22050"/>
                    <a:pt x="4088" y="21419"/>
                    <a:pt x="4349" y="20788"/>
                  </a:cubicBezTo>
                  <a:cubicBezTo>
                    <a:pt x="4349" y="20701"/>
                    <a:pt x="4349" y="20701"/>
                    <a:pt x="4458" y="20701"/>
                  </a:cubicBezTo>
                  <a:cubicBezTo>
                    <a:pt x="4458" y="20614"/>
                    <a:pt x="4545" y="20419"/>
                    <a:pt x="4632" y="20332"/>
                  </a:cubicBezTo>
                  <a:cubicBezTo>
                    <a:pt x="4806" y="19158"/>
                    <a:pt x="5175" y="18157"/>
                    <a:pt x="5632" y="17070"/>
                  </a:cubicBezTo>
                  <a:cubicBezTo>
                    <a:pt x="5719" y="16983"/>
                    <a:pt x="5806" y="16896"/>
                    <a:pt x="5893" y="16613"/>
                  </a:cubicBezTo>
                  <a:cubicBezTo>
                    <a:pt x="5980" y="16527"/>
                    <a:pt x="6089" y="16440"/>
                    <a:pt x="6089" y="16266"/>
                  </a:cubicBezTo>
                  <a:cubicBezTo>
                    <a:pt x="6350" y="15526"/>
                    <a:pt x="6437" y="14722"/>
                    <a:pt x="6893" y="14004"/>
                  </a:cubicBezTo>
                  <a:cubicBezTo>
                    <a:pt x="6980" y="13895"/>
                    <a:pt x="6980" y="13721"/>
                    <a:pt x="6980" y="13548"/>
                  </a:cubicBezTo>
                  <a:lnTo>
                    <a:pt x="6980" y="13265"/>
                  </a:lnTo>
                  <a:cubicBezTo>
                    <a:pt x="7067" y="13178"/>
                    <a:pt x="7176" y="13091"/>
                    <a:pt x="7176" y="13004"/>
                  </a:cubicBezTo>
                  <a:cubicBezTo>
                    <a:pt x="7350" y="12460"/>
                    <a:pt x="7524" y="11830"/>
                    <a:pt x="7719" y="11286"/>
                  </a:cubicBezTo>
                  <a:cubicBezTo>
                    <a:pt x="7806" y="11286"/>
                    <a:pt x="7806" y="11177"/>
                    <a:pt x="7806" y="11177"/>
                  </a:cubicBezTo>
                  <a:lnTo>
                    <a:pt x="7806" y="11090"/>
                  </a:lnTo>
                  <a:cubicBezTo>
                    <a:pt x="7893" y="10916"/>
                    <a:pt x="7980" y="10743"/>
                    <a:pt x="8067" y="10547"/>
                  </a:cubicBezTo>
                  <a:cubicBezTo>
                    <a:pt x="8154" y="10373"/>
                    <a:pt x="8154" y="10199"/>
                    <a:pt x="8154" y="10090"/>
                  </a:cubicBezTo>
                  <a:cubicBezTo>
                    <a:pt x="8437" y="9547"/>
                    <a:pt x="8611" y="8916"/>
                    <a:pt x="8981" y="8372"/>
                  </a:cubicBezTo>
                  <a:cubicBezTo>
                    <a:pt x="9068" y="8111"/>
                    <a:pt x="9068" y="7829"/>
                    <a:pt x="8894" y="7655"/>
                  </a:cubicBezTo>
                  <a:cubicBezTo>
                    <a:pt x="8981" y="7568"/>
                    <a:pt x="8981" y="7481"/>
                    <a:pt x="8981" y="7285"/>
                  </a:cubicBezTo>
                  <a:cubicBezTo>
                    <a:pt x="9068" y="7285"/>
                    <a:pt x="9155" y="7198"/>
                    <a:pt x="9155" y="7024"/>
                  </a:cubicBezTo>
                  <a:cubicBezTo>
                    <a:pt x="9242" y="6829"/>
                    <a:pt x="9242" y="6655"/>
                    <a:pt x="9350" y="6394"/>
                  </a:cubicBezTo>
                  <a:cubicBezTo>
                    <a:pt x="9698" y="5306"/>
                    <a:pt x="10155" y="4219"/>
                    <a:pt x="10438" y="3023"/>
                  </a:cubicBezTo>
                  <a:cubicBezTo>
                    <a:pt x="10524" y="2849"/>
                    <a:pt x="10524" y="2762"/>
                    <a:pt x="10438" y="2675"/>
                  </a:cubicBezTo>
                  <a:cubicBezTo>
                    <a:pt x="10611" y="2219"/>
                    <a:pt x="10785" y="1762"/>
                    <a:pt x="10785" y="1305"/>
                  </a:cubicBezTo>
                  <a:cubicBezTo>
                    <a:pt x="10785" y="958"/>
                    <a:pt x="10438" y="675"/>
                    <a:pt x="10068" y="675"/>
                  </a:cubicBezTo>
                  <a:lnTo>
                    <a:pt x="9981" y="588"/>
                  </a:lnTo>
                  <a:lnTo>
                    <a:pt x="9437" y="588"/>
                  </a:lnTo>
                  <a:cubicBezTo>
                    <a:pt x="9155" y="501"/>
                    <a:pt x="8807" y="501"/>
                    <a:pt x="8524" y="414"/>
                  </a:cubicBezTo>
                  <a:cubicBezTo>
                    <a:pt x="8350" y="414"/>
                    <a:pt x="8263" y="305"/>
                    <a:pt x="8067" y="218"/>
                  </a:cubicBezTo>
                  <a:cubicBezTo>
                    <a:pt x="7937" y="88"/>
                    <a:pt x="7779" y="1"/>
                    <a:pt x="76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716;p76">
              <a:extLst>
                <a:ext uri="{FF2B5EF4-FFF2-40B4-BE49-F238E27FC236}">
                  <a16:creationId xmlns:a16="http://schemas.microsoft.com/office/drawing/2014/main" id="{C9AA7C7C-8741-3BD9-9FDA-942051205E12}"/>
                </a:ext>
              </a:extLst>
            </p:cNvPr>
            <p:cNvSpPr/>
            <p:nvPr/>
          </p:nvSpPr>
          <p:spPr>
            <a:xfrm>
              <a:off x="4786575" y="413825"/>
              <a:ext cx="252475" cy="664500"/>
            </a:xfrm>
            <a:custGeom>
              <a:avLst/>
              <a:gdLst/>
              <a:ahLst/>
              <a:cxnLst/>
              <a:rect l="l" t="t" r="r" b="b"/>
              <a:pathLst>
                <a:path w="10099" h="26580" extrusionOk="0">
                  <a:moveTo>
                    <a:pt x="9583" y="0"/>
                  </a:moveTo>
                  <a:cubicBezTo>
                    <a:pt x="9529" y="0"/>
                    <a:pt x="9472" y="12"/>
                    <a:pt x="9415" y="39"/>
                  </a:cubicBezTo>
                  <a:cubicBezTo>
                    <a:pt x="8981" y="213"/>
                    <a:pt x="8611" y="496"/>
                    <a:pt x="8241" y="669"/>
                  </a:cubicBezTo>
                  <a:cubicBezTo>
                    <a:pt x="8125" y="669"/>
                    <a:pt x="8048" y="631"/>
                    <a:pt x="7951" y="631"/>
                  </a:cubicBezTo>
                  <a:cubicBezTo>
                    <a:pt x="7903" y="631"/>
                    <a:pt x="7850" y="640"/>
                    <a:pt x="7785" y="669"/>
                  </a:cubicBezTo>
                  <a:cubicBezTo>
                    <a:pt x="7067" y="1126"/>
                    <a:pt x="6436" y="1583"/>
                    <a:pt x="5806" y="2213"/>
                  </a:cubicBezTo>
                  <a:cubicBezTo>
                    <a:pt x="5719" y="2213"/>
                    <a:pt x="5719" y="2300"/>
                    <a:pt x="5719" y="2387"/>
                  </a:cubicBezTo>
                  <a:cubicBezTo>
                    <a:pt x="5610" y="2387"/>
                    <a:pt x="5523" y="2387"/>
                    <a:pt x="5523" y="2496"/>
                  </a:cubicBezTo>
                  <a:cubicBezTo>
                    <a:pt x="4806" y="3040"/>
                    <a:pt x="4262" y="3670"/>
                    <a:pt x="3805" y="4301"/>
                  </a:cubicBezTo>
                  <a:cubicBezTo>
                    <a:pt x="3631" y="4388"/>
                    <a:pt x="3544" y="4562"/>
                    <a:pt x="3436" y="4670"/>
                  </a:cubicBezTo>
                  <a:cubicBezTo>
                    <a:pt x="3349" y="4670"/>
                    <a:pt x="3262" y="4757"/>
                    <a:pt x="3175" y="4844"/>
                  </a:cubicBezTo>
                  <a:cubicBezTo>
                    <a:pt x="2175" y="6193"/>
                    <a:pt x="1457" y="7736"/>
                    <a:pt x="1087" y="9367"/>
                  </a:cubicBezTo>
                  <a:cubicBezTo>
                    <a:pt x="913" y="9998"/>
                    <a:pt x="631" y="10650"/>
                    <a:pt x="457" y="11281"/>
                  </a:cubicBezTo>
                  <a:lnTo>
                    <a:pt x="457" y="11455"/>
                  </a:lnTo>
                  <a:cubicBezTo>
                    <a:pt x="174" y="12716"/>
                    <a:pt x="0" y="13999"/>
                    <a:pt x="0" y="15347"/>
                  </a:cubicBezTo>
                  <a:cubicBezTo>
                    <a:pt x="0" y="15560"/>
                    <a:pt x="161" y="15662"/>
                    <a:pt x="314" y="15662"/>
                  </a:cubicBezTo>
                  <a:cubicBezTo>
                    <a:pt x="365" y="15662"/>
                    <a:pt x="414" y="15651"/>
                    <a:pt x="457" y="15630"/>
                  </a:cubicBezTo>
                  <a:cubicBezTo>
                    <a:pt x="457" y="16260"/>
                    <a:pt x="457" y="16891"/>
                    <a:pt x="544" y="17521"/>
                  </a:cubicBezTo>
                  <a:cubicBezTo>
                    <a:pt x="544" y="17717"/>
                    <a:pt x="718" y="17891"/>
                    <a:pt x="826" y="17891"/>
                  </a:cubicBezTo>
                  <a:cubicBezTo>
                    <a:pt x="913" y="18152"/>
                    <a:pt x="1000" y="18522"/>
                    <a:pt x="1174" y="18804"/>
                  </a:cubicBezTo>
                  <a:cubicBezTo>
                    <a:pt x="1174" y="18891"/>
                    <a:pt x="1261" y="18978"/>
                    <a:pt x="1370" y="18978"/>
                  </a:cubicBezTo>
                  <a:cubicBezTo>
                    <a:pt x="1544" y="19978"/>
                    <a:pt x="1914" y="20979"/>
                    <a:pt x="2544" y="21783"/>
                  </a:cubicBezTo>
                  <a:lnTo>
                    <a:pt x="2544" y="22066"/>
                  </a:lnTo>
                  <a:cubicBezTo>
                    <a:pt x="2631" y="22153"/>
                    <a:pt x="2631" y="22240"/>
                    <a:pt x="2718" y="22327"/>
                  </a:cubicBezTo>
                  <a:cubicBezTo>
                    <a:pt x="2805" y="22610"/>
                    <a:pt x="3001" y="22696"/>
                    <a:pt x="3175" y="22696"/>
                  </a:cubicBezTo>
                  <a:cubicBezTo>
                    <a:pt x="3262" y="22870"/>
                    <a:pt x="3436" y="22957"/>
                    <a:pt x="3544" y="23153"/>
                  </a:cubicBezTo>
                  <a:cubicBezTo>
                    <a:pt x="3631" y="23240"/>
                    <a:pt x="3718" y="23327"/>
                    <a:pt x="3805" y="23327"/>
                  </a:cubicBezTo>
                  <a:lnTo>
                    <a:pt x="3892" y="23414"/>
                  </a:lnTo>
                  <a:cubicBezTo>
                    <a:pt x="4719" y="24414"/>
                    <a:pt x="5719" y="25132"/>
                    <a:pt x="6610" y="26045"/>
                  </a:cubicBezTo>
                  <a:cubicBezTo>
                    <a:pt x="6806" y="26132"/>
                    <a:pt x="6980" y="26219"/>
                    <a:pt x="7067" y="26219"/>
                  </a:cubicBezTo>
                  <a:cubicBezTo>
                    <a:pt x="7154" y="26219"/>
                    <a:pt x="7241" y="26306"/>
                    <a:pt x="7241" y="26415"/>
                  </a:cubicBezTo>
                  <a:cubicBezTo>
                    <a:pt x="7444" y="26510"/>
                    <a:pt x="7647" y="26579"/>
                    <a:pt x="7831" y="26579"/>
                  </a:cubicBezTo>
                  <a:cubicBezTo>
                    <a:pt x="7984" y="26579"/>
                    <a:pt x="8123" y="26533"/>
                    <a:pt x="8241" y="26415"/>
                  </a:cubicBezTo>
                  <a:cubicBezTo>
                    <a:pt x="8524" y="26132"/>
                    <a:pt x="8611" y="25588"/>
                    <a:pt x="8241" y="25328"/>
                  </a:cubicBezTo>
                  <a:cubicBezTo>
                    <a:pt x="8154" y="25219"/>
                    <a:pt x="7980" y="25045"/>
                    <a:pt x="7785" y="24958"/>
                  </a:cubicBezTo>
                  <a:cubicBezTo>
                    <a:pt x="7785" y="24784"/>
                    <a:pt x="7785" y="24675"/>
                    <a:pt x="7698" y="24501"/>
                  </a:cubicBezTo>
                  <a:cubicBezTo>
                    <a:pt x="6893" y="23414"/>
                    <a:pt x="6263" y="22327"/>
                    <a:pt x="5523" y="21153"/>
                  </a:cubicBezTo>
                  <a:cubicBezTo>
                    <a:pt x="5262" y="20696"/>
                    <a:pt x="5067" y="20239"/>
                    <a:pt x="4806" y="19696"/>
                  </a:cubicBezTo>
                  <a:cubicBezTo>
                    <a:pt x="4719" y="19152"/>
                    <a:pt x="4523" y="18522"/>
                    <a:pt x="4262" y="17978"/>
                  </a:cubicBezTo>
                  <a:cubicBezTo>
                    <a:pt x="4349" y="17978"/>
                    <a:pt x="4436" y="17804"/>
                    <a:pt x="4436" y="17717"/>
                  </a:cubicBezTo>
                  <a:cubicBezTo>
                    <a:pt x="3979" y="15630"/>
                    <a:pt x="3979" y="13629"/>
                    <a:pt x="4436" y="11629"/>
                  </a:cubicBezTo>
                  <a:cubicBezTo>
                    <a:pt x="4436" y="11455"/>
                    <a:pt x="4349" y="11368"/>
                    <a:pt x="4262" y="11281"/>
                  </a:cubicBezTo>
                  <a:cubicBezTo>
                    <a:pt x="4436" y="10454"/>
                    <a:pt x="4632" y="9563"/>
                    <a:pt x="4806" y="8737"/>
                  </a:cubicBezTo>
                  <a:cubicBezTo>
                    <a:pt x="4893" y="8650"/>
                    <a:pt x="4806" y="8563"/>
                    <a:pt x="4806" y="8563"/>
                  </a:cubicBezTo>
                  <a:cubicBezTo>
                    <a:pt x="5067" y="7823"/>
                    <a:pt x="5436" y="7193"/>
                    <a:pt x="5719" y="6475"/>
                  </a:cubicBezTo>
                  <a:cubicBezTo>
                    <a:pt x="5719" y="6475"/>
                    <a:pt x="5719" y="6388"/>
                    <a:pt x="5806" y="6301"/>
                  </a:cubicBezTo>
                  <a:cubicBezTo>
                    <a:pt x="5806" y="6193"/>
                    <a:pt x="5893" y="6019"/>
                    <a:pt x="5893" y="5932"/>
                  </a:cubicBezTo>
                  <a:cubicBezTo>
                    <a:pt x="5893" y="5932"/>
                    <a:pt x="5893" y="5845"/>
                    <a:pt x="5980" y="5845"/>
                  </a:cubicBezTo>
                  <a:lnTo>
                    <a:pt x="5980" y="5758"/>
                  </a:lnTo>
                  <a:cubicBezTo>
                    <a:pt x="6350" y="4670"/>
                    <a:pt x="6980" y="3670"/>
                    <a:pt x="7698" y="2757"/>
                  </a:cubicBezTo>
                  <a:cubicBezTo>
                    <a:pt x="8437" y="2039"/>
                    <a:pt x="9068" y="1300"/>
                    <a:pt x="9785" y="583"/>
                  </a:cubicBezTo>
                  <a:cubicBezTo>
                    <a:pt x="10098" y="362"/>
                    <a:pt x="9881" y="0"/>
                    <a:pt x="95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717;p76">
              <a:extLst>
                <a:ext uri="{FF2B5EF4-FFF2-40B4-BE49-F238E27FC236}">
                  <a16:creationId xmlns:a16="http://schemas.microsoft.com/office/drawing/2014/main" id="{BCCB11CC-C4FA-76A8-D8DE-CA110919356C}"/>
                </a:ext>
              </a:extLst>
            </p:cNvPr>
            <p:cNvSpPr/>
            <p:nvPr/>
          </p:nvSpPr>
          <p:spPr>
            <a:xfrm>
              <a:off x="5101325" y="434525"/>
              <a:ext cx="360425" cy="663300"/>
            </a:xfrm>
            <a:custGeom>
              <a:avLst/>
              <a:gdLst/>
              <a:ahLst/>
              <a:cxnLst/>
              <a:rect l="l" t="t" r="r" b="b"/>
              <a:pathLst>
                <a:path w="14417" h="26532" extrusionOk="0">
                  <a:moveTo>
                    <a:pt x="8445" y="1"/>
                  </a:moveTo>
                  <a:cubicBezTo>
                    <a:pt x="8175" y="1"/>
                    <a:pt x="7955" y="385"/>
                    <a:pt x="8154" y="668"/>
                  </a:cubicBezTo>
                  <a:cubicBezTo>
                    <a:pt x="8241" y="668"/>
                    <a:pt x="8241" y="755"/>
                    <a:pt x="8350" y="842"/>
                  </a:cubicBezTo>
                  <a:cubicBezTo>
                    <a:pt x="8241" y="929"/>
                    <a:pt x="8241" y="1016"/>
                    <a:pt x="8241" y="1124"/>
                  </a:cubicBezTo>
                  <a:lnTo>
                    <a:pt x="8241" y="1298"/>
                  </a:lnTo>
                  <a:lnTo>
                    <a:pt x="8241" y="1472"/>
                  </a:lnTo>
                  <a:cubicBezTo>
                    <a:pt x="8437" y="2103"/>
                    <a:pt x="8437" y="2755"/>
                    <a:pt x="8524" y="3386"/>
                  </a:cubicBezTo>
                  <a:lnTo>
                    <a:pt x="8524" y="5473"/>
                  </a:lnTo>
                  <a:cubicBezTo>
                    <a:pt x="8437" y="6278"/>
                    <a:pt x="8350" y="7191"/>
                    <a:pt x="8241" y="7996"/>
                  </a:cubicBezTo>
                  <a:cubicBezTo>
                    <a:pt x="8067" y="8822"/>
                    <a:pt x="7980" y="9626"/>
                    <a:pt x="7893" y="10453"/>
                  </a:cubicBezTo>
                  <a:cubicBezTo>
                    <a:pt x="7893" y="10540"/>
                    <a:pt x="7893" y="10627"/>
                    <a:pt x="7806" y="10627"/>
                  </a:cubicBezTo>
                  <a:cubicBezTo>
                    <a:pt x="7611" y="11257"/>
                    <a:pt x="7350" y="11888"/>
                    <a:pt x="7067" y="12540"/>
                  </a:cubicBezTo>
                  <a:cubicBezTo>
                    <a:pt x="6893" y="12888"/>
                    <a:pt x="6806" y="13345"/>
                    <a:pt x="6610" y="13714"/>
                  </a:cubicBezTo>
                  <a:cubicBezTo>
                    <a:pt x="6436" y="14171"/>
                    <a:pt x="6262" y="14606"/>
                    <a:pt x="6067" y="15063"/>
                  </a:cubicBezTo>
                  <a:cubicBezTo>
                    <a:pt x="5523" y="16237"/>
                    <a:pt x="4980" y="17324"/>
                    <a:pt x="4545" y="18520"/>
                  </a:cubicBezTo>
                  <a:lnTo>
                    <a:pt x="4545" y="18694"/>
                  </a:lnTo>
                  <a:cubicBezTo>
                    <a:pt x="4088" y="19237"/>
                    <a:pt x="3718" y="19868"/>
                    <a:pt x="3262" y="20412"/>
                  </a:cubicBezTo>
                  <a:cubicBezTo>
                    <a:pt x="3262" y="20499"/>
                    <a:pt x="3175" y="20499"/>
                    <a:pt x="3175" y="20586"/>
                  </a:cubicBezTo>
                  <a:cubicBezTo>
                    <a:pt x="2370" y="21586"/>
                    <a:pt x="1631" y="22586"/>
                    <a:pt x="1000" y="23673"/>
                  </a:cubicBezTo>
                  <a:cubicBezTo>
                    <a:pt x="913" y="23760"/>
                    <a:pt x="913" y="23847"/>
                    <a:pt x="913" y="24043"/>
                  </a:cubicBezTo>
                  <a:cubicBezTo>
                    <a:pt x="631" y="24304"/>
                    <a:pt x="370" y="24587"/>
                    <a:pt x="87" y="24934"/>
                  </a:cubicBezTo>
                  <a:cubicBezTo>
                    <a:pt x="0" y="25043"/>
                    <a:pt x="87" y="25217"/>
                    <a:pt x="87" y="25304"/>
                  </a:cubicBezTo>
                  <a:lnTo>
                    <a:pt x="87" y="25848"/>
                  </a:lnTo>
                  <a:cubicBezTo>
                    <a:pt x="87" y="26218"/>
                    <a:pt x="388" y="26532"/>
                    <a:pt x="746" y="26532"/>
                  </a:cubicBezTo>
                  <a:cubicBezTo>
                    <a:pt x="829" y="26532"/>
                    <a:pt x="915" y="26515"/>
                    <a:pt x="1000" y="26478"/>
                  </a:cubicBezTo>
                  <a:cubicBezTo>
                    <a:pt x="2262" y="26217"/>
                    <a:pt x="3544" y="26217"/>
                    <a:pt x="4806" y="25761"/>
                  </a:cubicBezTo>
                  <a:cubicBezTo>
                    <a:pt x="6067" y="25391"/>
                    <a:pt x="7263" y="24760"/>
                    <a:pt x="8437" y="24043"/>
                  </a:cubicBezTo>
                  <a:cubicBezTo>
                    <a:pt x="9611" y="23304"/>
                    <a:pt x="10698" y="22216"/>
                    <a:pt x="11503" y="21042"/>
                  </a:cubicBezTo>
                  <a:cubicBezTo>
                    <a:pt x="11612" y="20955"/>
                    <a:pt x="11786" y="20868"/>
                    <a:pt x="11873" y="20781"/>
                  </a:cubicBezTo>
                  <a:cubicBezTo>
                    <a:pt x="12046" y="20325"/>
                    <a:pt x="12329" y="19955"/>
                    <a:pt x="12416" y="19498"/>
                  </a:cubicBezTo>
                  <a:cubicBezTo>
                    <a:pt x="12699" y="19150"/>
                    <a:pt x="12960" y="18781"/>
                    <a:pt x="13047" y="18324"/>
                  </a:cubicBezTo>
                  <a:cubicBezTo>
                    <a:pt x="13242" y="18324"/>
                    <a:pt x="13416" y="18150"/>
                    <a:pt x="13416" y="17868"/>
                  </a:cubicBezTo>
                  <a:cubicBezTo>
                    <a:pt x="13590" y="17150"/>
                    <a:pt x="13786" y="16345"/>
                    <a:pt x="13873" y="15519"/>
                  </a:cubicBezTo>
                  <a:cubicBezTo>
                    <a:pt x="13960" y="15432"/>
                    <a:pt x="13960" y="15345"/>
                    <a:pt x="14047" y="15258"/>
                  </a:cubicBezTo>
                  <a:lnTo>
                    <a:pt x="14047" y="14976"/>
                  </a:lnTo>
                  <a:cubicBezTo>
                    <a:pt x="14134" y="14889"/>
                    <a:pt x="14221" y="14802"/>
                    <a:pt x="14221" y="14606"/>
                  </a:cubicBezTo>
                  <a:cubicBezTo>
                    <a:pt x="14330" y="13888"/>
                    <a:pt x="14417" y="13258"/>
                    <a:pt x="14330" y="12540"/>
                  </a:cubicBezTo>
                  <a:cubicBezTo>
                    <a:pt x="14330" y="11627"/>
                    <a:pt x="14221" y="10627"/>
                    <a:pt x="14047" y="9713"/>
                  </a:cubicBezTo>
                  <a:cubicBezTo>
                    <a:pt x="14047" y="9452"/>
                    <a:pt x="13960" y="9083"/>
                    <a:pt x="13873" y="8822"/>
                  </a:cubicBezTo>
                  <a:lnTo>
                    <a:pt x="13873" y="8539"/>
                  </a:lnTo>
                  <a:cubicBezTo>
                    <a:pt x="13590" y="7539"/>
                    <a:pt x="13329" y="6452"/>
                    <a:pt x="12873" y="5473"/>
                  </a:cubicBezTo>
                  <a:lnTo>
                    <a:pt x="12873" y="5278"/>
                  </a:lnTo>
                  <a:cubicBezTo>
                    <a:pt x="12503" y="4277"/>
                    <a:pt x="11873" y="3473"/>
                    <a:pt x="11155" y="2755"/>
                  </a:cubicBezTo>
                  <a:cubicBezTo>
                    <a:pt x="10785" y="2299"/>
                    <a:pt x="10416" y="1755"/>
                    <a:pt x="10068" y="1298"/>
                  </a:cubicBezTo>
                  <a:cubicBezTo>
                    <a:pt x="9981" y="1211"/>
                    <a:pt x="9872" y="1124"/>
                    <a:pt x="9698" y="1124"/>
                  </a:cubicBezTo>
                  <a:cubicBezTo>
                    <a:pt x="9698" y="1016"/>
                    <a:pt x="9698" y="1016"/>
                    <a:pt x="9611" y="929"/>
                  </a:cubicBezTo>
                  <a:cubicBezTo>
                    <a:pt x="9524" y="755"/>
                    <a:pt x="9241" y="668"/>
                    <a:pt x="9068" y="668"/>
                  </a:cubicBezTo>
                  <a:cubicBezTo>
                    <a:pt x="8981" y="472"/>
                    <a:pt x="8894" y="298"/>
                    <a:pt x="8698" y="124"/>
                  </a:cubicBezTo>
                  <a:cubicBezTo>
                    <a:pt x="8616" y="37"/>
                    <a:pt x="8528" y="1"/>
                    <a:pt x="84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718;p76">
              <a:extLst>
                <a:ext uri="{FF2B5EF4-FFF2-40B4-BE49-F238E27FC236}">
                  <a16:creationId xmlns:a16="http://schemas.microsoft.com/office/drawing/2014/main" id="{1BD4390A-1D2B-3F9F-8040-13722968E1BB}"/>
                </a:ext>
              </a:extLst>
            </p:cNvPr>
            <p:cNvSpPr/>
            <p:nvPr/>
          </p:nvSpPr>
          <p:spPr>
            <a:xfrm>
              <a:off x="4759375" y="389775"/>
              <a:ext cx="724675" cy="714450"/>
            </a:xfrm>
            <a:custGeom>
              <a:avLst/>
              <a:gdLst/>
              <a:ahLst/>
              <a:cxnLst/>
              <a:rect l="l" t="t" r="r" b="b"/>
              <a:pathLst>
                <a:path w="28987" h="28578" extrusionOk="0">
                  <a:moveTo>
                    <a:pt x="14960" y="466"/>
                  </a:moveTo>
                  <a:cubicBezTo>
                    <a:pt x="15935" y="466"/>
                    <a:pt x="16932" y="582"/>
                    <a:pt x="17940" y="827"/>
                  </a:cubicBezTo>
                  <a:cubicBezTo>
                    <a:pt x="17957" y="827"/>
                    <a:pt x="17974" y="826"/>
                    <a:pt x="17990" y="823"/>
                  </a:cubicBezTo>
                  <a:lnTo>
                    <a:pt x="17990" y="823"/>
                  </a:lnTo>
                  <a:cubicBezTo>
                    <a:pt x="18002" y="826"/>
                    <a:pt x="18014" y="827"/>
                    <a:pt x="18027" y="827"/>
                  </a:cubicBezTo>
                  <a:cubicBezTo>
                    <a:pt x="24920" y="1458"/>
                    <a:pt x="28008" y="8785"/>
                    <a:pt x="27812" y="14961"/>
                  </a:cubicBezTo>
                  <a:cubicBezTo>
                    <a:pt x="27464" y="22484"/>
                    <a:pt x="21745" y="27812"/>
                    <a:pt x="14309" y="28094"/>
                  </a:cubicBezTo>
                  <a:cubicBezTo>
                    <a:pt x="14107" y="28103"/>
                    <a:pt x="13906" y="28108"/>
                    <a:pt x="13708" y="28108"/>
                  </a:cubicBezTo>
                  <a:cubicBezTo>
                    <a:pt x="5903" y="28108"/>
                    <a:pt x="1015" y="21098"/>
                    <a:pt x="1545" y="13591"/>
                  </a:cubicBezTo>
                  <a:cubicBezTo>
                    <a:pt x="2098" y="6434"/>
                    <a:pt x="7962" y="466"/>
                    <a:pt x="14960" y="466"/>
                  </a:cubicBezTo>
                  <a:close/>
                  <a:moveTo>
                    <a:pt x="15019" y="0"/>
                  </a:moveTo>
                  <a:cubicBezTo>
                    <a:pt x="12015" y="0"/>
                    <a:pt x="9056" y="1072"/>
                    <a:pt x="6611" y="2914"/>
                  </a:cubicBezTo>
                  <a:cubicBezTo>
                    <a:pt x="3437" y="5263"/>
                    <a:pt x="1719" y="9155"/>
                    <a:pt x="1175" y="12960"/>
                  </a:cubicBezTo>
                  <a:cubicBezTo>
                    <a:pt x="1" y="20853"/>
                    <a:pt x="5350" y="28094"/>
                    <a:pt x="13417" y="28551"/>
                  </a:cubicBezTo>
                  <a:cubicBezTo>
                    <a:pt x="13717" y="28569"/>
                    <a:pt x="14015" y="28577"/>
                    <a:pt x="14309" y="28577"/>
                  </a:cubicBezTo>
                  <a:cubicBezTo>
                    <a:pt x="21655" y="28577"/>
                    <a:pt x="27220" y="23174"/>
                    <a:pt x="28182" y="15961"/>
                  </a:cubicBezTo>
                  <a:cubicBezTo>
                    <a:pt x="28986" y="9525"/>
                    <a:pt x="25637" y="1458"/>
                    <a:pt x="18571" y="370"/>
                  </a:cubicBezTo>
                  <a:lnTo>
                    <a:pt x="18027" y="370"/>
                  </a:lnTo>
                  <a:cubicBezTo>
                    <a:pt x="18017" y="367"/>
                    <a:pt x="18007" y="364"/>
                    <a:pt x="17997" y="363"/>
                  </a:cubicBezTo>
                  <a:lnTo>
                    <a:pt x="17997" y="363"/>
                  </a:lnTo>
                  <a:cubicBezTo>
                    <a:pt x="17011" y="118"/>
                    <a:pt x="16012" y="0"/>
                    <a:pt x="150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719;p76">
              <a:extLst>
                <a:ext uri="{FF2B5EF4-FFF2-40B4-BE49-F238E27FC236}">
                  <a16:creationId xmlns:a16="http://schemas.microsoft.com/office/drawing/2014/main" id="{88569618-765E-C04F-20D5-D6850FD756BB}"/>
                </a:ext>
              </a:extLst>
            </p:cNvPr>
            <p:cNvSpPr/>
            <p:nvPr/>
          </p:nvSpPr>
          <p:spPr>
            <a:xfrm>
              <a:off x="4993450" y="1032525"/>
              <a:ext cx="121475" cy="67100"/>
            </a:xfrm>
            <a:custGeom>
              <a:avLst/>
              <a:gdLst/>
              <a:ahLst/>
              <a:cxnLst/>
              <a:rect l="l" t="t" r="r" b="b"/>
              <a:pathLst>
                <a:path w="4859" h="2684" extrusionOk="0">
                  <a:moveTo>
                    <a:pt x="2174" y="1"/>
                  </a:moveTo>
                  <a:cubicBezTo>
                    <a:pt x="1154" y="1"/>
                    <a:pt x="225" y="615"/>
                    <a:pt x="53" y="1667"/>
                  </a:cubicBezTo>
                  <a:cubicBezTo>
                    <a:pt x="1" y="1877"/>
                    <a:pt x="147" y="1992"/>
                    <a:pt x="271" y="1992"/>
                  </a:cubicBezTo>
                  <a:cubicBezTo>
                    <a:pt x="352" y="1992"/>
                    <a:pt x="423" y="1944"/>
                    <a:pt x="423" y="1841"/>
                  </a:cubicBezTo>
                  <a:cubicBezTo>
                    <a:pt x="615" y="891"/>
                    <a:pt x="1332" y="482"/>
                    <a:pt x="2107" y="482"/>
                  </a:cubicBezTo>
                  <a:cubicBezTo>
                    <a:pt x="3175" y="482"/>
                    <a:pt x="4352" y="1261"/>
                    <a:pt x="4402" y="2471"/>
                  </a:cubicBezTo>
                  <a:cubicBezTo>
                    <a:pt x="4402" y="2613"/>
                    <a:pt x="4516" y="2683"/>
                    <a:pt x="4630" y="2683"/>
                  </a:cubicBezTo>
                  <a:cubicBezTo>
                    <a:pt x="4745" y="2683"/>
                    <a:pt x="4859" y="2613"/>
                    <a:pt x="4859" y="2471"/>
                  </a:cubicBezTo>
                  <a:cubicBezTo>
                    <a:pt x="4772" y="1123"/>
                    <a:pt x="3858" y="210"/>
                    <a:pt x="2597" y="36"/>
                  </a:cubicBezTo>
                  <a:cubicBezTo>
                    <a:pt x="2456" y="12"/>
                    <a:pt x="2314" y="1"/>
                    <a:pt x="21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720;p76">
              <a:extLst>
                <a:ext uri="{FF2B5EF4-FFF2-40B4-BE49-F238E27FC236}">
                  <a16:creationId xmlns:a16="http://schemas.microsoft.com/office/drawing/2014/main" id="{009E656B-2727-DE8A-E61F-87A868441083}"/>
                </a:ext>
              </a:extLst>
            </p:cNvPr>
            <p:cNvSpPr/>
            <p:nvPr/>
          </p:nvSpPr>
          <p:spPr>
            <a:xfrm>
              <a:off x="5057050" y="414250"/>
              <a:ext cx="214450" cy="625125"/>
            </a:xfrm>
            <a:custGeom>
              <a:avLst/>
              <a:gdLst/>
              <a:ahLst/>
              <a:cxnLst/>
              <a:rect l="l" t="t" r="r" b="b"/>
              <a:pathLst>
                <a:path w="8578" h="25005" extrusionOk="0">
                  <a:moveTo>
                    <a:pt x="8349" y="0"/>
                  </a:moveTo>
                  <a:cubicBezTo>
                    <a:pt x="8235" y="0"/>
                    <a:pt x="8120" y="65"/>
                    <a:pt x="8120" y="196"/>
                  </a:cubicBezTo>
                  <a:cubicBezTo>
                    <a:pt x="8033" y="2283"/>
                    <a:pt x="7120" y="4545"/>
                    <a:pt x="6490" y="6545"/>
                  </a:cubicBezTo>
                  <a:cubicBezTo>
                    <a:pt x="5946" y="8459"/>
                    <a:pt x="5228" y="10437"/>
                    <a:pt x="4489" y="12438"/>
                  </a:cubicBezTo>
                  <a:cubicBezTo>
                    <a:pt x="3054" y="16504"/>
                    <a:pt x="1423" y="20592"/>
                    <a:pt x="53" y="24658"/>
                  </a:cubicBezTo>
                  <a:cubicBezTo>
                    <a:pt x="0" y="24884"/>
                    <a:pt x="150" y="25004"/>
                    <a:pt x="294" y="25004"/>
                  </a:cubicBezTo>
                  <a:cubicBezTo>
                    <a:pt x="386" y="25004"/>
                    <a:pt x="476" y="24955"/>
                    <a:pt x="510" y="24854"/>
                  </a:cubicBezTo>
                  <a:cubicBezTo>
                    <a:pt x="1858" y="20679"/>
                    <a:pt x="3402" y="16613"/>
                    <a:pt x="4946" y="12525"/>
                  </a:cubicBezTo>
                  <a:cubicBezTo>
                    <a:pt x="5772" y="10350"/>
                    <a:pt x="6490" y="8176"/>
                    <a:pt x="7207" y="6002"/>
                  </a:cubicBezTo>
                  <a:cubicBezTo>
                    <a:pt x="7751" y="4110"/>
                    <a:pt x="8490" y="2196"/>
                    <a:pt x="8577" y="196"/>
                  </a:cubicBezTo>
                  <a:cubicBezTo>
                    <a:pt x="8577" y="65"/>
                    <a:pt x="8463" y="0"/>
                    <a:pt x="8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721;p76">
              <a:extLst>
                <a:ext uri="{FF2B5EF4-FFF2-40B4-BE49-F238E27FC236}">
                  <a16:creationId xmlns:a16="http://schemas.microsoft.com/office/drawing/2014/main" id="{C414E948-3309-5333-AFF2-B8FFB8DCD7B5}"/>
                </a:ext>
              </a:extLst>
            </p:cNvPr>
            <p:cNvSpPr/>
            <p:nvPr/>
          </p:nvSpPr>
          <p:spPr>
            <a:xfrm>
              <a:off x="4986075" y="392100"/>
              <a:ext cx="193500" cy="654375"/>
            </a:xfrm>
            <a:custGeom>
              <a:avLst/>
              <a:gdLst/>
              <a:ahLst/>
              <a:cxnLst/>
              <a:rect l="l" t="t" r="r" b="b"/>
              <a:pathLst>
                <a:path w="7740" h="26175" extrusionOk="0">
                  <a:moveTo>
                    <a:pt x="7404" y="0"/>
                  </a:moveTo>
                  <a:cubicBezTo>
                    <a:pt x="7345" y="0"/>
                    <a:pt x="7287" y="30"/>
                    <a:pt x="7241" y="103"/>
                  </a:cubicBezTo>
                  <a:cubicBezTo>
                    <a:pt x="5893" y="1734"/>
                    <a:pt x="4697" y="3713"/>
                    <a:pt x="3719" y="5626"/>
                  </a:cubicBezTo>
                  <a:cubicBezTo>
                    <a:pt x="2631" y="7605"/>
                    <a:pt x="1892" y="9693"/>
                    <a:pt x="1262" y="11867"/>
                  </a:cubicBezTo>
                  <a:cubicBezTo>
                    <a:pt x="0" y="16673"/>
                    <a:pt x="805" y="21195"/>
                    <a:pt x="1435" y="26001"/>
                  </a:cubicBezTo>
                  <a:cubicBezTo>
                    <a:pt x="1482" y="26121"/>
                    <a:pt x="1587" y="26174"/>
                    <a:pt x="1686" y="26174"/>
                  </a:cubicBezTo>
                  <a:cubicBezTo>
                    <a:pt x="1819" y="26174"/>
                    <a:pt x="1942" y="26076"/>
                    <a:pt x="1892" y="25914"/>
                  </a:cubicBezTo>
                  <a:cubicBezTo>
                    <a:pt x="1544" y="23565"/>
                    <a:pt x="1088" y="21195"/>
                    <a:pt x="1001" y="18760"/>
                  </a:cubicBezTo>
                  <a:cubicBezTo>
                    <a:pt x="805" y="16499"/>
                    <a:pt x="1175" y="14237"/>
                    <a:pt x="1718" y="11954"/>
                  </a:cubicBezTo>
                  <a:cubicBezTo>
                    <a:pt x="2262" y="9888"/>
                    <a:pt x="3066" y="7801"/>
                    <a:pt x="4153" y="5887"/>
                  </a:cubicBezTo>
                  <a:cubicBezTo>
                    <a:pt x="5067" y="3996"/>
                    <a:pt x="6241" y="1908"/>
                    <a:pt x="7611" y="364"/>
                  </a:cubicBezTo>
                  <a:cubicBezTo>
                    <a:pt x="7739" y="236"/>
                    <a:pt x="7571" y="0"/>
                    <a:pt x="74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722;p76">
              <a:extLst>
                <a:ext uri="{FF2B5EF4-FFF2-40B4-BE49-F238E27FC236}">
                  <a16:creationId xmlns:a16="http://schemas.microsoft.com/office/drawing/2014/main" id="{FB188FBC-C223-8472-5C6A-1CCEAAA1A0BC}"/>
                </a:ext>
              </a:extLst>
            </p:cNvPr>
            <p:cNvSpPr/>
            <p:nvPr/>
          </p:nvSpPr>
          <p:spPr>
            <a:xfrm>
              <a:off x="4875175" y="406875"/>
              <a:ext cx="175725" cy="656000"/>
            </a:xfrm>
            <a:custGeom>
              <a:avLst/>
              <a:gdLst/>
              <a:ahLst/>
              <a:cxnLst/>
              <a:rect l="l" t="t" r="r" b="b"/>
              <a:pathLst>
                <a:path w="7029" h="26240" extrusionOk="0">
                  <a:moveTo>
                    <a:pt x="6679" y="0"/>
                  </a:moveTo>
                  <a:cubicBezTo>
                    <a:pt x="6629" y="0"/>
                    <a:pt x="6576" y="17"/>
                    <a:pt x="6524" y="56"/>
                  </a:cubicBezTo>
                  <a:cubicBezTo>
                    <a:pt x="2979" y="3209"/>
                    <a:pt x="805" y="8384"/>
                    <a:pt x="435" y="13103"/>
                  </a:cubicBezTo>
                  <a:cubicBezTo>
                    <a:pt x="0" y="17886"/>
                    <a:pt x="1718" y="22692"/>
                    <a:pt x="4893" y="26149"/>
                  </a:cubicBezTo>
                  <a:cubicBezTo>
                    <a:pt x="4957" y="26214"/>
                    <a:pt x="5023" y="26240"/>
                    <a:pt x="5083" y="26240"/>
                  </a:cubicBezTo>
                  <a:cubicBezTo>
                    <a:pt x="5264" y="26240"/>
                    <a:pt x="5388" y="25998"/>
                    <a:pt x="5241" y="25866"/>
                  </a:cubicBezTo>
                  <a:cubicBezTo>
                    <a:pt x="1979" y="22431"/>
                    <a:pt x="631" y="17799"/>
                    <a:pt x="892" y="13103"/>
                  </a:cubicBezTo>
                  <a:cubicBezTo>
                    <a:pt x="1088" y="8558"/>
                    <a:pt x="3436" y="3405"/>
                    <a:pt x="6872" y="404"/>
                  </a:cubicBezTo>
                  <a:cubicBezTo>
                    <a:pt x="7028" y="265"/>
                    <a:pt x="6879" y="0"/>
                    <a:pt x="66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723;p76">
              <a:extLst>
                <a:ext uri="{FF2B5EF4-FFF2-40B4-BE49-F238E27FC236}">
                  <a16:creationId xmlns:a16="http://schemas.microsoft.com/office/drawing/2014/main" id="{F024CC07-EA2F-9072-4330-384D3E4FB2DD}"/>
                </a:ext>
              </a:extLst>
            </p:cNvPr>
            <p:cNvSpPr/>
            <p:nvPr/>
          </p:nvSpPr>
          <p:spPr>
            <a:xfrm>
              <a:off x="5088925" y="428825"/>
              <a:ext cx="245625" cy="634050"/>
            </a:xfrm>
            <a:custGeom>
              <a:avLst/>
              <a:gdLst/>
              <a:ahLst/>
              <a:cxnLst/>
              <a:rect l="l" t="t" r="r" b="b"/>
              <a:pathLst>
                <a:path w="9825" h="25362" extrusionOk="0">
                  <a:moveTo>
                    <a:pt x="8357" y="0"/>
                  </a:moveTo>
                  <a:cubicBezTo>
                    <a:pt x="8234" y="0"/>
                    <a:pt x="8107" y="99"/>
                    <a:pt x="8107" y="265"/>
                  </a:cubicBezTo>
                  <a:cubicBezTo>
                    <a:pt x="9390" y="4505"/>
                    <a:pt x="8476" y="9594"/>
                    <a:pt x="7019" y="13660"/>
                  </a:cubicBezTo>
                  <a:cubicBezTo>
                    <a:pt x="5671" y="17552"/>
                    <a:pt x="3410" y="22270"/>
                    <a:pt x="148" y="24988"/>
                  </a:cubicBezTo>
                  <a:cubicBezTo>
                    <a:pt x="1" y="25120"/>
                    <a:pt x="174" y="25362"/>
                    <a:pt x="343" y="25362"/>
                  </a:cubicBezTo>
                  <a:cubicBezTo>
                    <a:pt x="398" y="25362"/>
                    <a:pt x="453" y="25336"/>
                    <a:pt x="496" y="25271"/>
                  </a:cubicBezTo>
                  <a:cubicBezTo>
                    <a:pt x="3845" y="22553"/>
                    <a:pt x="5932" y="17748"/>
                    <a:pt x="7476" y="13747"/>
                  </a:cubicBezTo>
                  <a:cubicBezTo>
                    <a:pt x="9020" y="9680"/>
                    <a:pt x="9824" y="4418"/>
                    <a:pt x="8563" y="156"/>
                  </a:cubicBezTo>
                  <a:cubicBezTo>
                    <a:pt x="8527" y="49"/>
                    <a:pt x="8444" y="0"/>
                    <a:pt x="8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40DDE61C-0AB6-B23A-E893-47D18A9A9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301" y="1137424"/>
            <a:ext cx="5945398" cy="3747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342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" name="Google Shape;2415;p47"/>
          <p:cNvSpPr txBox="1">
            <a:spLocks noGrp="1"/>
          </p:cNvSpPr>
          <p:nvPr>
            <p:ph type="title"/>
          </p:nvPr>
        </p:nvSpPr>
        <p:spPr>
          <a:xfrm>
            <a:off x="1994600" y="445025"/>
            <a:ext cx="5154900" cy="6923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MONAMI</a:t>
            </a:r>
            <a:r>
              <a:rPr lang="ko-KR" altLang="en-US" dirty="0">
                <a:latin typeface="Mf이고딕어쩔" panose="02020603020101020101" pitchFamily="18" charset="-127"/>
                <a:ea typeface="Mf이고딕어쩔" panose="02020603020101020101" pitchFamily="18" charset="-127"/>
              </a:rPr>
              <a:t>가 만들 </a:t>
            </a:r>
            <a:r>
              <a:rPr lang="ko-KR" altLang="en-US" dirty="0" err="1">
                <a:latin typeface="Mf이고딕어쩔" panose="02020603020101020101" pitchFamily="18" charset="-127"/>
                <a:ea typeface="Mf이고딕어쩔" panose="02020603020101020101" pitchFamily="18" charset="-127"/>
              </a:rPr>
              <a:t>페이지는요</a:t>
            </a:r>
            <a:endParaRPr dirty="0">
              <a:latin typeface="Mf이고딕어쩔" panose="02020603020101020101" pitchFamily="18" charset="-127"/>
              <a:ea typeface="Mf이고딕어쩔" panose="02020603020101020101" pitchFamily="18" charset="-127"/>
            </a:endParaRPr>
          </a:p>
        </p:txBody>
      </p:sp>
      <p:sp>
        <p:nvSpPr>
          <p:cNvPr id="12" name="Google Shape;2416;p47">
            <a:extLst>
              <a:ext uri="{FF2B5EF4-FFF2-40B4-BE49-F238E27FC236}">
                <a16:creationId xmlns:a16="http://schemas.microsoft.com/office/drawing/2014/main" id="{38EDC361-D6EB-367F-F5B3-B258AE9F25F5}"/>
              </a:ext>
            </a:extLst>
          </p:cNvPr>
          <p:cNvSpPr txBox="1">
            <a:spLocks/>
          </p:cNvSpPr>
          <p:nvPr/>
        </p:nvSpPr>
        <p:spPr>
          <a:xfrm>
            <a:off x="700361" y="1829925"/>
            <a:ext cx="7743278" cy="2296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AutoNum type="arabicPeriod"/>
              <a:defRPr sz="11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AutoNum type="arabicPeriod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AutoNum type="arabicPeriod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lnSpc>
                <a:spcPct val="115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800" dirty="0">
                <a:solidFill>
                  <a:schemeClr val="dk1"/>
                </a:solidFill>
                <a:latin typeface="Mf이고딕어쩔" panose="02020603020101020101" pitchFamily="18" charset="-127"/>
                <a:ea typeface="Mf이고딕어쩔" panose="02020603020101020101" pitchFamily="18" charset="-127"/>
              </a:rPr>
              <a:t>메인 페이지에는 회원가입</a:t>
            </a:r>
            <a:r>
              <a:rPr lang="en-US" altLang="ko-KR" sz="1800" dirty="0">
                <a:solidFill>
                  <a:schemeClr val="dk1"/>
                </a:solidFill>
                <a:latin typeface="Mf이고딕어쩔" panose="02020603020101020101" pitchFamily="18" charset="-127"/>
                <a:ea typeface="Mf이고딕어쩔" panose="02020603020101020101" pitchFamily="18" charset="-127"/>
              </a:rPr>
              <a:t>, </a:t>
            </a:r>
            <a:r>
              <a:rPr lang="ko-KR" altLang="en-US" sz="1800" dirty="0">
                <a:solidFill>
                  <a:schemeClr val="dk1"/>
                </a:solidFill>
                <a:latin typeface="Mf이고딕어쩔" panose="02020603020101020101" pitchFamily="18" charset="-127"/>
                <a:ea typeface="Mf이고딕어쩔" panose="02020603020101020101" pitchFamily="18" charset="-127"/>
              </a:rPr>
              <a:t>로그인을 진행하여 유저 정보를 생성합니다</a:t>
            </a:r>
            <a:r>
              <a:rPr lang="en-US" altLang="ko-KR" sz="1800" dirty="0">
                <a:solidFill>
                  <a:schemeClr val="dk1"/>
                </a:solidFill>
                <a:latin typeface="Mf이고딕어쩔" panose="02020603020101020101" pitchFamily="18" charset="-127"/>
                <a:ea typeface="Mf이고딕어쩔" panose="02020603020101020101" pitchFamily="18" charset="-127"/>
              </a:rPr>
              <a:t>.</a:t>
            </a:r>
          </a:p>
          <a:p>
            <a:pPr marL="0" indent="0" algn="ctr">
              <a:lnSpc>
                <a:spcPct val="115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800" dirty="0">
                <a:solidFill>
                  <a:schemeClr val="dk1"/>
                </a:solidFill>
                <a:latin typeface="Mf이고딕어쩔" panose="02020603020101020101" pitchFamily="18" charset="-127"/>
                <a:ea typeface="Mf이고딕어쩔" panose="02020603020101020101" pitchFamily="18" charset="-127"/>
              </a:rPr>
              <a:t>게시판 페이지가 있어 자신이 그린 그림으로 유저끼리 소통을 할 수 있습니다</a:t>
            </a:r>
            <a:r>
              <a:rPr lang="en-US" altLang="ko-KR" sz="1800" dirty="0">
                <a:solidFill>
                  <a:schemeClr val="dk1"/>
                </a:solidFill>
                <a:latin typeface="Mf이고딕어쩔" panose="02020603020101020101" pitchFamily="18" charset="-127"/>
                <a:ea typeface="Mf이고딕어쩔" panose="02020603020101020101" pitchFamily="18" charset="-127"/>
              </a:rPr>
              <a:t>.</a:t>
            </a:r>
          </a:p>
          <a:p>
            <a:pPr marL="0" indent="0" algn="ctr">
              <a:lnSpc>
                <a:spcPct val="115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800" dirty="0">
                <a:solidFill>
                  <a:schemeClr val="dk1"/>
                </a:solidFill>
                <a:latin typeface="Mf이고딕어쩔" panose="02020603020101020101" pitchFamily="18" charset="-127"/>
                <a:ea typeface="Mf이고딕어쩔" panose="02020603020101020101" pitchFamily="18" charset="-127"/>
              </a:rPr>
              <a:t>로그인을 하고 게임 대기 페이지에서는 유저끼리 채팅을 이용하여 실시간으로 소통할 수 있습니다</a:t>
            </a:r>
            <a:r>
              <a:rPr lang="en-US" altLang="ko-KR" sz="1800" dirty="0">
                <a:solidFill>
                  <a:schemeClr val="dk1"/>
                </a:solidFill>
                <a:latin typeface="Mf이고딕어쩔" panose="02020603020101020101" pitchFamily="18" charset="-127"/>
                <a:ea typeface="Mf이고딕어쩔" panose="02020603020101020101" pitchFamily="18" charset="-127"/>
              </a:rPr>
              <a:t>.</a:t>
            </a:r>
            <a:endParaRPr lang="ko-KR" altLang="en-US" sz="1800" dirty="0">
              <a:solidFill>
                <a:schemeClr val="dk1"/>
              </a:solidFill>
              <a:latin typeface="Mf이고딕어쩔" panose="02020603020101020101" pitchFamily="18" charset="-127"/>
              <a:ea typeface="Mf이고딕어쩔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19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58"/>
          <p:cNvSpPr txBox="1">
            <a:spLocks noGrp="1"/>
          </p:cNvSpPr>
          <p:nvPr>
            <p:ph type="title"/>
          </p:nvPr>
        </p:nvSpPr>
        <p:spPr>
          <a:xfrm>
            <a:off x="2286150" y="391207"/>
            <a:ext cx="4571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STACKS</a:t>
            </a:r>
            <a:endParaRPr dirty="0"/>
          </a:p>
        </p:txBody>
      </p:sp>
      <p:pic>
        <p:nvPicPr>
          <p:cNvPr id="3" name="그림 2" descr="텍스트, 스크린샷, 로고, 디자인이(가) 표시된 사진&#10;&#10;자동 생성된 설명">
            <a:extLst>
              <a:ext uri="{FF2B5EF4-FFF2-40B4-BE49-F238E27FC236}">
                <a16:creationId xmlns:a16="http://schemas.microsoft.com/office/drawing/2014/main" id="{1171E80C-B6C9-7AE4-EA51-4AB9046B7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263" y="1093284"/>
            <a:ext cx="6155474" cy="346245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58"/>
          <p:cNvSpPr txBox="1">
            <a:spLocks noGrp="1"/>
          </p:cNvSpPr>
          <p:nvPr>
            <p:ph type="title"/>
          </p:nvPr>
        </p:nvSpPr>
        <p:spPr>
          <a:xfrm>
            <a:off x="2286149" y="0"/>
            <a:ext cx="4571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UI</a:t>
            </a:r>
            <a:endParaRPr dirty="0"/>
          </a:p>
        </p:txBody>
      </p:sp>
      <p:pic>
        <p:nvPicPr>
          <p:cNvPr id="4" name="그림 3" descr="텍스트, 스크린샷, 도표, 다채로움이(가) 표시된 사진&#10;&#10;자동 생성된 설명">
            <a:extLst>
              <a:ext uri="{FF2B5EF4-FFF2-40B4-BE49-F238E27FC236}">
                <a16:creationId xmlns:a16="http://schemas.microsoft.com/office/drawing/2014/main" id="{9EB40222-31BF-CCB1-263E-E27AC53B9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335" y="693154"/>
            <a:ext cx="4817328" cy="387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23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58"/>
          <p:cNvSpPr txBox="1">
            <a:spLocks noGrp="1"/>
          </p:cNvSpPr>
          <p:nvPr>
            <p:ph type="title"/>
          </p:nvPr>
        </p:nvSpPr>
        <p:spPr>
          <a:xfrm>
            <a:off x="2286149" y="0"/>
            <a:ext cx="4571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UI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57D3BB-E34F-F1CD-918F-F2E2105D1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73" y="857322"/>
            <a:ext cx="8415454" cy="342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936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58"/>
          <p:cNvSpPr txBox="1">
            <a:spLocks noGrp="1"/>
          </p:cNvSpPr>
          <p:nvPr>
            <p:ph type="title"/>
          </p:nvPr>
        </p:nvSpPr>
        <p:spPr>
          <a:xfrm>
            <a:off x="2286149" y="0"/>
            <a:ext cx="4571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UI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E126FF-4DF5-5549-CE9B-2263848C9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40" y="841800"/>
            <a:ext cx="8385718" cy="385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864702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Awards Certificate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CFAEE"/>
      </a:accent1>
      <a:accent2>
        <a:srgbClr val="302F2F"/>
      </a:accent2>
      <a:accent3>
        <a:srgbClr val="57D1D7"/>
      </a:accent3>
      <a:accent4>
        <a:srgbClr val="E45970"/>
      </a:accent4>
      <a:accent5>
        <a:srgbClr val="FFD966"/>
      </a:accent5>
      <a:accent6>
        <a:srgbClr val="FFFFFF"/>
      </a:accent6>
      <a:hlink>
        <a:srgbClr val="302F2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593</Words>
  <Application>Microsoft Office PowerPoint</Application>
  <PresentationFormat>화면 슬라이드 쇼(16:9)</PresentationFormat>
  <Paragraphs>92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Neucha</vt:lpstr>
      <vt:lpstr>Arial</vt:lpstr>
      <vt:lpstr>Raleway</vt:lpstr>
      <vt:lpstr>Mf이고딕어쩔</vt:lpstr>
      <vt:lpstr>맑은 고딕</vt:lpstr>
      <vt:lpstr>Poppins</vt:lpstr>
      <vt:lpstr>Class Awards Certificates by Slidesgo</vt:lpstr>
      <vt:lpstr>MONAMI 그림 일심동체</vt:lpstr>
      <vt:lpstr>목   차 </vt:lpstr>
      <vt:lpstr>MONAMI가 만들 페이지는요</vt:lpstr>
      <vt:lpstr>MONAMI가 만들 페이지는요</vt:lpstr>
      <vt:lpstr>MONAMI가 만들 페이지는요</vt:lpstr>
      <vt:lpstr>STACKS</vt:lpstr>
      <vt:lpstr>UI</vt:lpstr>
      <vt:lpstr>UI</vt:lpstr>
      <vt:lpstr>UI</vt:lpstr>
      <vt:lpstr>DB</vt:lpstr>
      <vt:lpstr>API 문서</vt:lpstr>
      <vt:lpstr>페이지 스케치_메인페이지_로그인X</vt:lpstr>
      <vt:lpstr>페이지 스케치_메인페이지_로그인O</vt:lpstr>
      <vt:lpstr>페이지 스케치_게시판목록</vt:lpstr>
      <vt:lpstr>페이지 스케치_게시글 상세</vt:lpstr>
      <vt:lpstr>페이지 스케치_게시글 작성</vt:lpstr>
      <vt:lpstr>페이지 스케치_마이페이지</vt:lpstr>
      <vt:lpstr>페이지 스케치_게임방 목록_방만들기</vt:lpstr>
      <vt:lpstr>페이지 스케치_게임방목록_시작대기_방장ver</vt:lpstr>
      <vt:lpstr>페이지 스케치_게임방목록_시작대기_유저ver</vt:lpstr>
      <vt:lpstr>페이지 스케치_게임시작_제시어입력</vt:lpstr>
      <vt:lpstr>페이지 스케치_게임시작_그림그리기</vt:lpstr>
      <vt:lpstr>페이지 스케치_게임종료</vt:lpstr>
      <vt:lpstr>제작 스케줄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MONAMI 캐치마인드</dc:title>
  <dc:creator>dnlwl</dc:creator>
  <cp:lastModifiedBy>위지원</cp:lastModifiedBy>
  <cp:revision>3</cp:revision>
  <dcterms:modified xsi:type="dcterms:W3CDTF">2023-06-05T01:50:11Z</dcterms:modified>
</cp:coreProperties>
</file>